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3"/>
    <p:sldId id="258" r:id="rId4"/>
    <p:sldId id="324" r:id="rId5"/>
    <p:sldId id="323" r:id="rId6"/>
    <p:sldId id="322" r:id="rId7"/>
    <p:sldId id="317" r:id="rId8"/>
    <p:sldId id="271" r:id="rId9"/>
    <p:sldId id="318" r:id="rId10"/>
    <p:sldId id="319" r:id="rId11"/>
    <p:sldId id="327" r:id="rId12"/>
    <p:sldId id="326" r:id="rId13"/>
    <p:sldId id="325" r:id="rId14"/>
    <p:sldId id="328" r:id="rId15"/>
    <p:sldId id="329" r:id="rId16"/>
    <p:sldId id="331" r:id="rId17"/>
    <p:sldId id="332" r:id="rId18"/>
    <p:sldId id="330" r:id="rId20"/>
    <p:sldId id="31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47" autoAdjust="0"/>
    <p:restoredTop sz="94660"/>
  </p:normalViewPr>
  <p:slideViewPr>
    <p:cSldViewPr snapToGrid="0">
      <p:cViewPr varScale="1">
        <p:scale>
          <a:sx n="86" d="100"/>
          <a:sy n="86" d="100"/>
        </p:scale>
        <p:origin x="629" y="1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3717925"/>
            <a:ext cx="10943167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4940300"/>
            <a:ext cx="10949517" cy="981075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1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846CE7D5-CF57-46EF-B807-FDD0502418D4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330EA680-D336-4FF7-8B7A-9848BB0A1C3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564" y="2664722"/>
            <a:ext cx="11620870" cy="857179"/>
          </a:xfrm>
        </p:spPr>
        <p:txBody>
          <a:bodyPr>
            <a:no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en-US" sz="6600" b="1" i="0" u="none" strike="noStrike" cap="none" normalizeH="0" baseline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ea typeface="Bahnschrift SemiLight" panose="020B0502040204020203" pitchFamily="34" charset="0"/>
                <a:cs typeface="Mangal" panose="02040503050203030202" pitchFamily="18" charset="0"/>
              </a:rPr>
              <a:t>Review Rating Predication</a:t>
            </a:r>
            <a:endParaRPr kumimoji="0" lang="en-US" altLang="en-US" sz="6600" b="1" i="0" u="none" strike="noStrike" cap="none" normalizeH="0" baseline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ea typeface="Bahnschrift SemiLight" panose="020B0502040204020203" pitchFamily="34" charset="0"/>
              <a:cs typeface="Mangal" panose="02040503050203030202" pitchFamily="18" charset="0"/>
            </a:endParaRPr>
          </a:p>
        </p:txBody>
      </p:sp>
      <p:sp>
        <p:nvSpPr>
          <p:cNvPr id="5" name="Subtitle 2"/>
          <p:cNvSpPr>
            <a:spLocks noGrp="1"/>
          </p:cNvSpPr>
          <p:nvPr/>
        </p:nvSpPr>
        <p:spPr>
          <a:xfrm>
            <a:off x="3277235" y="4091305"/>
            <a:ext cx="5579110" cy="150368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marL="0" indent="0" algn="r" rtl="0" fontAlgn="base">
              <a:spcBef>
                <a:spcPct val="20000"/>
              </a:spcBef>
              <a:spcAft>
                <a:spcPct val="0"/>
              </a:spcAft>
              <a:buFontTx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rial" panose="020B0604020202020204" pitchFamily="34" charset="0"/>
              </a:rPr>
              <a:t>BY : </a:t>
            </a:r>
            <a:r>
              <a:rPr lang="en-IN" alt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rial" panose="020B0604020202020204" pitchFamily="34" charset="0"/>
              </a:rPr>
              <a:t>Priya Patidar</a:t>
            </a:r>
            <a:endParaRPr lang="en-IN" altLang="en-US" sz="36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cs typeface="Arial" panose="020B0604020202020204" pitchFamily="34" charset="0"/>
            </a:endParaRPr>
          </a:p>
          <a:p>
            <a:r>
              <a:rPr lang="en-IN" altLang="en-US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cs typeface="Arial" panose="020B0604020202020204" pitchFamily="34" charset="0"/>
              </a:rPr>
              <a:t>Internship Batch:30</a:t>
            </a:r>
            <a:endParaRPr lang="en-IN" altLang="en-US" sz="2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cs typeface="Arial" panose="020B0604020202020204" pitchFamily="34" charset="0"/>
            </a:endParaRPr>
          </a:p>
          <a:p>
            <a:endParaRPr lang="en-IN" altLang="en-US" sz="2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86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7300" y="156845"/>
            <a:ext cx="9677400" cy="65436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88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045" y="415290"/>
            <a:ext cx="9439275" cy="59188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90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7420" y="415290"/>
            <a:ext cx="10296525" cy="595058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503" y="4214657"/>
            <a:ext cx="5723505" cy="165257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6410" y="1046907"/>
            <a:ext cx="6329703" cy="136461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378036" y="1359882"/>
            <a:ext cx="2781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 Scraping Library used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1378038" y="3059668"/>
            <a:ext cx="2781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Text Mining Library used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378037" y="4810113"/>
            <a:ext cx="2781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Machine Learning model building Library used</a:t>
            </a:r>
            <a:endParaRPr lang="en-IN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35954" y="2493034"/>
            <a:ext cx="6111875" cy="15700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 Building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b="1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The different classification algorithm used in this project to build ML model are as below:</a:t>
            </a:r>
            <a:endParaRPr lang="en-IN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342900" lvl="0" indent="-342900" algn="just">
              <a:lnSpc>
                <a:spcPct val="106000"/>
              </a:lnSpc>
              <a:buFont typeface="Wingdings" panose="05000000000000000000" pitchFamily="2" charset="2"/>
              <a:buChar char=""/>
            </a:pPr>
            <a:r>
              <a:rPr lang="en-IN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Random Forest classifier</a:t>
            </a:r>
            <a:endParaRPr lang="en-IN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342900" lvl="0" indent="-342900" algn="just">
              <a:lnSpc>
                <a:spcPct val="106000"/>
              </a:lnSpc>
              <a:buFont typeface="Wingdings" panose="05000000000000000000" pitchFamily="2" charset="2"/>
              <a:buChar char=""/>
            </a:pPr>
            <a:r>
              <a:rPr lang="en-IN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Decision Tree classifier</a:t>
            </a:r>
            <a:endParaRPr lang="en-IN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342900" lvl="0" indent="-342900" algn="just">
              <a:lnSpc>
                <a:spcPct val="106000"/>
              </a:lnSpc>
              <a:buFont typeface="Wingdings" panose="05000000000000000000" pitchFamily="2" charset="2"/>
              <a:buChar char=""/>
            </a:pPr>
            <a:r>
              <a:rPr lang="en-IN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Logistics Regression</a:t>
            </a:r>
            <a:endParaRPr lang="en-IN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342900" lvl="0" indent="-342900" algn="just">
              <a:lnSpc>
                <a:spcPct val="106000"/>
              </a:lnSpc>
              <a:buFont typeface="Wingdings" panose="05000000000000000000" pitchFamily="2" charset="2"/>
              <a:buChar char=""/>
            </a:pPr>
            <a:r>
              <a:rPr lang="en-IN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AdaBoost Classifier</a:t>
            </a:r>
            <a:endParaRPr lang="en-IN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342900" lvl="0" indent="-342900" algn="just">
              <a:lnSpc>
                <a:spcPct val="106000"/>
              </a:lnSpc>
              <a:spcAft>
                <a:spcPts val="800"/>
              </a:spcAft>
              <a:buFont typeface="Wingdings" panose="05000000000000000000" pitchFamily="2" charset="2"/>
              <a:buChar char=""/>
            </a:pPr>
            <a:r>
              <a:rPr lang="en-IN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Gradient Boosting Classifier</a:t>
            </a:r>
            <a:endParaRPr lang="en-IN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Random Forest Classifier gives maximum accuracy score.</a:t>
            </a:r>
            <a:endParaRPr lang="en-US" dirty="0"/>
          </a:p>
          <a:p>
            <a:r>
              <a:rPr lang="en-US" dirty="0"/>
              <a:t>Hyper parameter Tuning is perform over this best model.</a:t>
            </a:r>
            <a:endParaRPr lang="en-US" dirty="0"/>
          </a:p>
        </p:txBody>
      </p:sp>
      <p:sp>
        <p:nvSpPr>
          <p:cNvPr id="4" name="Title 1"/>
          <p:cNvSpPr txBox="1"/>
          <p:nvPr/>
        </p:nvSpPr>
        <p:spPr>
          <a:xfrm>
            <a:off x="319405" y="327660"/>
            <a:ext cx="10239375" cy="7747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Machine L</a:t>
            </a:r>
            <a:r>
              <a:rPr lang="en-IN" altLang="en-US" dirty="0"/>
              <a:t>e</a:t>
            </a:r>
            <a:r>
              <a:rPr lang="en-US" dirty="0"/>
              <a:t>arning Evaluation Matrix</a:t>
            </a:r>
            <a:endParaRPr lang="en-IN" dirty="0"/>
          </a:p>
        </p:txBody>
      </p:sp>
      <p:pic>
        <p:nvPicPr>
          <p:cNvPr id="2" name="Content Placeholder 1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10235" y="4433570"/>
            <a:ext cx="10724515" cy="16268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ML Model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8535035" y="583565"/>
            <a:ext cx="3163570" cy="60007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5-fold Cross validation performed over all model. We can see that Random Forest Classifier gives us good Accuracy and maximum f1 score along with best Cross-validation score. Hyperparameter tuning is applied over Random Forest model and used it as final model.</a:t>
            </a:r>
            <a:endParaRPr lang="en-IN" sz="2400" dirty="0"/>
          </a:p>
        </p:txBody>
      </p:sp>
      <p:pic>
        <p:nvPicPr>
          <p:cNvPr id="3" name="Content Placeholder 2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69265" y="773430"/>
            <a:ext cx="7885430" cy="558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</a:t>
            </a:r>
            <a:r>
              <a:rPr lang="en-IN" altLang="en-US" dirty="0"/>
              <a:t>Final Model CV</a:t>
            </a:r>
            <a:endParaRPr lang="en-IN" altLang="en-US" dirty="0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50850" y="1896110"/>
            <a:ext cx="11449685" cy="405828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2837" y="1022863"/>
            <a:ext cx="9366325" cy="1143000"/>
          </a:xfrm>
        </p:spPr>
        <p:txBody>
          <a:bodyPr>
            <a:normAutofit/>
          </a:bodyPr>
          <a:lstStyle/>
          <a:p>
            <a:r>
              <a:rPr lang="en-US" sz="4400" b="1" i="1" dirty="0">
                <a:solidFill>
                  <a:schemeClr val="tx1"/>
                </a:solidFill>
                <a:cs typeface="Arial" panose="020B0604020202020204" pitchFamily="34" charset="0"/>
              </a:rPr>
              <a:t>CONCLUSION</a:t>
            </a:r>
            <a:endParaRPr lang="en-US" sz="4400" b="1" i="1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40169"/>
            <a:ext cx="10181573" cy="33906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IN" sz="2800" dirty="0">
                <a:solidFill>
                  <a:schemeClr val="tx1"/>
                </a:solidFill>
                <a:ea typeface="+mn-lt"/>
                <a:cs typeface="Arial" panose="020B0604020202020204" pitchFamily="34" charset="0"/>
              </a:rPr>
              <a:t>Successfully developed Machine learning model to predict product review ratings.</a:t>
            </a:r>
            <a:endParaRPr lang="en-IN" sz="2800" dirty="0">
              <a:solidFill>
                <a:schemeClr val="tx1"/>
              </a:solidFill>
              <a:ea typeface="+mn-lt"/>
              <a:cs typeface="Arial" panose="020B0604020202020204" pitchFamily="34" charset="0"/>
            </a:endParaRPr>
          </a:p>
          <a:p>
            <a:pPr marL="457200" indent="-457200"/>
            <a:r>
              <a:rPr lang="en-IN" sz="2800" dirty="0">
                <a:solidFill>
                  <a:schemeClr val="tx1"/>
                </a:solidFill>
                <a:ea typeface="+mn-lt"/>
                <a:cs typeface="Arial" panose="020B0604020202020204" pitchFamily="34" charset="0"/>
              </a:rPr>
              <a:t>NLTK library used for text Mining. </a:t>
            </a:r>
            <a:endParaRPr lang="en-IN" sz="2800" dirty="0">
              <a:solidFill>
                <a:schemeClr val="tx1"/>
              </a:solidFill>
              <a:ea typeface="+mn-lt"/>
              <a:cs typeface="Arial" panose="020B0604020202020204" pitchFamily="34" charset="0"/>
            </a:endParaRPr>
          </a:p>
          <a:p>
            <a:pPr marL="457200" indent="-457200"/>
            <a:r>
              <a:rPr lang="en-IN" sz="2800" dirty="0">
                <a:solidFill>
                  <a:schemeClr val="tx1"/>
                </a:solidFill>
                <a:ea typeface="+mn-lt"/>
                <a:cs typeface="Arial" panose="020B0604020202020204" pitchFamily="34" charset="0"/>
              </a:rPr>
              <a:t>Random forest classifier model is best model with accuracy score of 96.99%.</a:t>
            </a:r>
            <a:endParaRPr lang="en-US" sz="2800" dirty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61961" y="1371313"/>
            <a:ext cx="666680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ctr"/>
            <a:r>
              <a:rPr lang="en-IN" sz="4400" b="1" i="1" dirty="0">
                <a:latin typeface="+mj-lt"/>
                <a:cs typeface="Arial" panose="020B0604020202020204" pitchFamily="34" charset="0"/>
              </a:rPr>
              <a:t>INTRODUCTION</a:t>
            </a:r>
            <a:r>
              <a:rPr lang="en-US" sz="4400" b="1" i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n-US" sz="44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98648" y="2379162"/>
            <a:ext cx="10557488" cy="34778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0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Research has shown that consumer online product ratings reflect both the customers' experience with the product and the influence of others' ratings.</a:t>
            </a:r>
            <a:endParaRPr lang="en-US" sz="2000" dirty="0">
              <a:effectLst/>
              <a:ea typeface="+mn-lt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0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The opinion information is very useful for users and customers. Businesses can also use the opinion information to design better strategies for production and marketing. </a:t>
            </a:r>
            <a:endParaRPr lang="en-IN" sz="2000" dirty="0"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0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A recent survey (Hinckley, 2015) revealed that 67.7% of consumers are effectively influenced by online reviews when making their purchase decisions.</a:t>
            </a:r>
            <a:endParaRPr lang="en-IN" sz="2000" dirty="0"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0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More precisely, 54.7% recognized that these reviews were either fairly, very or absolutely important in their purchase decision making. </a:t>
            </a:r>
            <a:endParaRPr lang="en-IN" sz="2000" dirty="0"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000" dirty="0">
                <a:ea typeface="Bahnschrift SemiLight" panose="020B0502040204020203" pitchFamily="34" charset="0"/>
                <a:cs typeface="Mangal" panose="02040503050203030202" pitchFamily="18" charset="0"/>
              </a:rPr>
              <a:t>S</a:t>
            </a:r>
            <a:r>
              <a:rPr lang="en-IN" sz="20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earching and comparing text reviews can be frustrating for users as they feel submerged with information. </a:t>
            </a:r>
            <a:endParaRPr lang="en-US" sz="2000" dirty="0">
              <a:ea typeface="+mn-lt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58694" y="611668"/>
            <a:ext cx="666680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ctr"/>
            <a:r>
              <a:rPr lang="en-IN" sz="4400" b="1" i="1" dirty="0">
                <a:latin typeface="+mj-lt"/>
                <a:cs typeface="Arial" panose="020B0604020202020204" pitchFamily="34" charset="0"/>
              </a:rPr>
              <a:t>INTRODUCTION</a:t>
            </a:r>
            <a:r>
              <a:rPr lang="en-US" sz="4400" b="1" i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n-US" sz="44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46422" y="1513151"/>
            <a:ext cx="10699155" cy="44935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4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The star-rating, i.e., stars from 1 to 5 on online platform, rather than its text content gives a quick overview of the product quality. </a:t>
            </a:r>
            <a:endParaRPr lang="en-IN" sz="2400" dirty="0"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400" dirty="0">
                <a:ea typeface="Bahnschrift SemiLight" panose="020B0502040204020203" pitchFamily="34" charset="0"/>
                <a:cs typeface="Mangal" panose="02040503050203030202" pitchFamily="18" charset="0"/>
              </a:rPr>
              <a:t>T</a:t>
            </a:r>
            <a:r>
              <a:rPr lang="en-IN" sz="24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he overall star ratings of the product reviews may not capture the exact polarity of the sentiments.</a:t>
            </a:r>
            <a:endParaRPr lang="en-IN" sz="2400" dirty="0"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400" u="sng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For instance, a user may rate a product as good and assign a 5-star score while another user may write the same comment and give only 3 stars.</a:t>
            </a:r>
            <a:r>
              <a:rPr lang="en-IN" sz="24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 </a:t>
            </a:r>
            <a:endParaRPr lang="en-IN" sz="2400" dirty="0"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2400" i="1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The question that arises is how to successfully predict a user’s numerical rating from its review text content</a:t>
            </a:r>
            <a:r>
              <a:rPr lang="en-IN" sz="24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. One solution is to rely on </a:t>
            </a:r>
            <a:r>
              <a:rPr lang="en-IN" sz="2400" u="sng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supervised machine learning techniques such as text classification</a:t>
            </a:r>
            <a:r>
              <a:rPr lang="en-IN" sz="2400" dirty="0"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 which allows to automatically classify a document into a fixed set of classes after being trained over past annotated data.</a:t>
            </a:r>
            <a:endParaRPr lang="en-IN" sz="2400" dirty="0"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31920" y="866775"/>
            <a:ext cx="5212715" cy="5835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IN" sz="3200" b="1" dirty="0">
                <a:latin typeface="+mj-lt"/>
                <a:cs typeface="Arial" panose="020B0604020202020204" pitchFamily="34" charset="0"/>
              </a:rPr>
              <a:t>PROBLEM STATEMENT </a:t>
            </a:r>
            <a:endParaRPr lang="en-US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43014" y="1631339"/>
            <a:ext cx="10505971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dirty="0">
                <a:ea typeface="+mn-lt"/>
                <a:cs typeface="Arial" panose="020B0604020202020204" pitchFamily="34" charset="0"/>
              </a:rPr>
              <a:t>We have a client who has a website where people write different </a:t>
            </a:r>
            <a:r>
              <a:rPr lang="en-US" sz="2400" dirty="0">
                <a:ea typeface="+mn-lt"/>
                <a:cs typeface="Arial" panose="020B0604020202020204" pitchFamily="34" charset="0"/>
              </a:rPr>
              <a:t> </a:t>
            </a:r>
            <a:r>
              <a:rPr lang="en-IN" sz="2400" dirty="0">
                <a:ea typeface="+mn-lt"/>
                <a:cs typeface="Arial" panose="020B0604020202020204" pitchFamily="34" charset="0"/>
              </a:rPr>
              <a:t>reviews for technical products. Now they are adding a new feature </a:t>
            </a:r>
            <a:r>
              <a:rPr lang="en-US" sz="2400" dirty="0">
                <a:ea typeface="+mn-lt"/>
                <a:cs typeface="Arial" panose="020B0604020202020204" pitchFamily="34" charset="0"/>
              </a:rPr>
              <a:t> </a:t>
            </a:r>
            <a:r>
              <a:rPr lang="en-IN" sz="2400" dirty="0">
                <a:ea typeface="+mn-lt"/>
                <a:cs typeface="Arial" panose="020B0604020202020204" pitchFamily="34" charset="0"/>
              </a:rPr>
              <a:t>to their website i.e. The reviewer will have to add stars(rating) as </a:t>
            </a:r>
            <a:r>
              <a:rPr lang="en-US" sz="2400" dirty="0">
                <a:ea typeface="+mn-lt"/>
                <a:cs typeface="Arial" panose="020B0604020202020204" pitchFamily="34" charset="0"/>
              </a:rPr>
              <a:t> </a:t>
            </a:r>
            <a:r>
              <a:rPr lang="en-IN" sz="2400" dirty="0">
                <a:ea typeface="+mn-lt"/>
                <a:cs typeface="Arial" panose="020B0604020202020204" pitchFamily="34" charset="0"/>
              </a:rPr>
              <a:t>well with the review. The rating is out 5 stars and it only has 5 </a:t>
            </a:r>
            <a:r>
              <a:rPr lang="en-US" sz="2400" dirty="0">
                <a:ea typeface="+mn-lt"/>
                <a:cs typeface="Arial" panose="020B0604020202020204" pitchFamily="34" charset="0"/>
              </a:rPr>
              <a:t> </a:t>
            </a:r>
            <a:r>
              <a:rPr lang="en-IN" sz="2400" dirty="0">
                <a:ea typeface="+mn-lt"/>
                <a:cs typeface="Arial" panose="020B0604020202020204" pitchFamily="34" charset="0"/>
              </a:rPr>
              <a:t>options available 1 star, 2 stars, 3 stars, 4 stars, 5 stars. Now they </a:t>
            </a:r>
            <a:r>
              <a:rPr lang="en-US" sz="2400" dirty="0">
                <a:ea typeface="+mn-lt"/>
                <a:cs typeface="Arial" panose="020B0604020202020204" pitchFamily="34" charset="0"/>
              </a:rPr>
              <a:t> </a:t>
            </a:r>
            <a:r>
              <a:rPr lang="en-IN" sz="2400" dirty="0">
                <a:ea typeface="+mn-lt"/>
                <a:cs typeface="Arial" panose="020B0604020202020204" pitchFamily="34" charset="0"/>
              </a:rPr>
              <a:t>want to predict ratings for the reviews which were written in the </a:t>
            </a:r>
            <a:r>
              <a:rPr lang="en-US" sz="2400" dirty="0">
                <a:ea typeface="+mn-lt"/>
                <a:cs typeface="Arial" panose="020B0604020202020204" pitchFamily="34" charset="0"/>
              </a:rPr>
              <a:t> </a:t>
            </a:r>
            <a:r>
              <a:rPr lang="en-IN" sz="2400" dirty="0">
                <a:ea typeface="+mn-lt"/>
                <a:cs typeface="Arial" panose="020B0604020202020204" pitchFamily="34" charset="0"/>
              </a:rPr>
              <a:t>past and they don’t have rating. </a:t>
            </a:r>
            <a:endParaRPr lang="en-IN" sz="2400" dirty="0">
              <a:ea typeface="+mn-lt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IN" sz="2400" dirty="0">
              <a:ea typeface="+mn-lt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dirty="0">
                <a:ea typeface="+mn-lt"/>
                <a:cs typeface="Arial" panose="020B0604020202020204" pitchFamily="34" charset="0"/>
              </a:rPr>
              <a:t>So we, we have to build </a:t>
            </a:r>
            <a:r>
              <a:rPr lang="en-US" sz="2400" dirty="0">
                <a:ea typeface="+mn-lt"/>
                <a:cs typeface="Arial" panose="020B0604020202020204" pitchFamily="34" charset="0"/>
              </a:rPr>
              <a:t> </a:t>
            </a:r>
            <a:r>
              <a:rPr lang="en-IN" sz="2400" dirty="0">
                <a:ea typeface="+mn-lt"/>
                <a:cs typeface="Arial" panose="020B0604020202020204" pitchFamily="34" charset="0"/>
              </a:rPr>
              <a:t>an application which can predict the rating by seeing the review.</a:t>
            </a:r>
            <a:endParaRPr lang="en-US" sz="2400" dirty="0">
              <a:ea typeface="+mn-lt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21319" y="719048"/>
            <a:ext cx="9404723" cy="807911"/>
          </a:xfrm>
        </p:spPr>
        <p:txBody>
          <a:bodyPr/>
          <a:lstStyle/>
          <a:p>
            <a:r>
              <a:rPr lang="en-US" dirty="0"/>
              <a:t>Web Scraping Details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2314896"/>
          </a:xfrm>
        </p:spPr>
        <p:txBody>
          <a:bodyPr>
            <a:normAutofit/>
          </a:bodyPr>
          <a:lstStyle/>
          <a:p>
            <a:r>
              <a:rPr lang="en-US" sz="2400" dirty="0"/>
              <a:t>Web Scraping done using selenium web driver.</a:t>
            </a:r>
            <a:endParaRPr lang="en-US" sz="2400" dirty="0"/>
          </a:p>
          <a:p>
            <a:r>
              <a:rPr lang="en-US" sz="2400" dirty="0"/>
              <a:t>Data for different product like smartphones, laptops, routers is scraped.</a:t>
            </a:r>
            <a:endParaRPr lang="en-US" sz="2400" dirty="0"/>
          </a:p>
          <a:p>
            <a:r>
              <a:rPr lang="en-US" sz="2400" dirty="0"/>
              <a:t>Data scraped from amazon.in </a:t>
            </a:r>
            <a:endParaRPr lang="en-US" sz="2400" dirty="0"/>
          </a:p>
          <a:p>
            <a:r>
              <a:rPr lang="en-US" sz="2400" dirty="0"/>
              <a:t>Around 20000 product reviews are scrap for this project.</a:t>
            </a:r>
            <a:endParaRPr lang="en-IN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40105" y="457200"/>
            <a:ext cx="9398000" cy="694055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Exploration of Target Variable Ratings</a:t>
            </a:r>
            <a:endParaRPr lang="en-IN" sz="4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solidFill>
                  <a:schemeClr val="tx1"/>
                </a:solidFill>
                <a:effectLst/>
                <a:latin typeface="Bahnschrift SemiLight" panose="020B0502040204020203" pitchFamily="34" charset="0"/>
                <a:ea typeface="Bahnschrift SemiLight" panose="020B0502040204020203" pitchFamily="34" charset="0"/>
                <a:cs typeface="Mangal" panose="02040503050203030202" pitchFamily="18" charset="0"/>
              </a:rPr>
              <a:t>Comment: </a:t>
            </a:r>
            <a:endParaRPr lang="en-IN" sz="2000" dirty="0">
              <a:solidFill>
                <a:schemeClr val="tx1"/>
              </a:solidFill>
              <a:effectLst/>
              <a:latin typeface="Bahnschrift SemiLight" panose="020B0502040204020203" pitchFamily="34" charset="0"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solidFill>
                  <a:schemeClr val="tx1"/>
                </a:solidFill>
                <a:effectLst/>
                <a:latin typeface="Bahnschrift SemiLight" panose="020B0502040204020203" pitchFamily="34" charset="0"/>
                <a:ea typeface="Bahnschrift SemiLight" panose="020B0502040204020203" pitchFamily="34" charset="0"/>
                <a:cs typeface="Mangal" panose="02040503050203030202" pitchFamily="18" charset="0"/>
              </a:rPr>
              <a:t>1. Around </a:t>
            </a:r>
            <a:r>
              <a:rPr lang="en-IN" sz="2000" dirty="0">
                <a:latin typeface="Bahnschrift SemiLight" panose="020B0502040204020203" pitchFamily="34" charset="0"/>
                <a:ea typeface="Bahnschrift SemiLight" panose="020B0502040204020203" pitchFamily="34" charset="0"/>
                <a:cs typeface="Mangal" panose="02040503050203030202" pitchFamily="18" charset="0"/>
              </a:rPr>
              <a:t>64</a:t>
            </a:r>
            <a:r>
              <a:rPr lang="en-IN" sz="2000" dirty="0">
                <a:solidFill>
                  <a:schemeClr val="tx1"/>
                </a:solidFill>
                <a:effectLst/>
                <a:latin typeface="Bahnschrift SemiLight" panose="020B0502040204020203" pitchFamily="34" charset="0"/>
                <a:ea typeface="Bahnschrift SemiLight" panose="020B0502040204020203" pitchFamily="34" charset="0"/>
                <a:cs typeface="Mangal" panose="02040503050203030202" pitchFamily="18" charset="0"/>
              </a:rPr>
              <a:t>% customer given 4- star rating followed by 24% customer given  5-star rating.</a:t>
            </a:r>
            <a:endParaRPr lang="en-IN" sz="2000" dirty="0">
              <a:solidFill>
                <a:schemeClr val="tx1"/>
              </a:solidFill>
              <a:effectLst/>
              <a:latin typeface="Bahnschrift SemiLight" panose="020B0502040204020203" pitchFamily="34" charset="0"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IN" sz="2000" dirty="0">
                <a:solidFill>
                  <a:schemeClr val="tx1"/>
                </a:solidFill>
                <a:effectLst/>
                <a:latin typeface="Bahnschrift SemiLight" panose="020B0502040204020203" pitchFamily="34" charset="0"/>
                <a:ea typeface="Bahnschrift SemiLight" panose="020B0502040204020203" pitchFamily="34" charset="0"/>
                <a:cs typeface="Mangal" panose="02040503050203030202" pitchFamily="18" charset="0"/>
              </a:rPr>
              <a:t>2. Average Rating is </a:t>
            </a:r>
            <a:r>
              <a:rPr lang="en-IN" sz="2000" dirty="0">
                <a:latin typeface="Bahnschrift SemiLight" panose="020B0502040204020203" pitchFamily="34" charset="0"/>
                <a:ea typeface="Bahnschrift SemiLight" panose="020B0502040204020203" pitchFamily="34" charset="0"/>
                <a:cs typeface="Mangal" panose="02040503050203030202" pitchFamily="18" charset="0"/>
              </a:rPr>
              <a:t>4.04</a:t>
            </a:r>
            <a:r>
              <a:rPr lang="en-IN" sz="2000" dirty="0">
                <a:solidFill>
                  <a:schemeClr val="tx1"/>
                </a:solidFill>
                <a:effectLst/>
                <a:latin typeface="Bahnschrift SemiLight" panose="020B0502040204020203" pitchFamily="34" charset="0"/>
                <a:ea typeface="Bahnschrift SemiLight" panose="020B0502040204020203" pitchFamily="34" charset="0"/>
                <a:cs typeface="Mangal" panose="02040503050203030202" pitchFamily="18" charset="0"/>
              </a:rPr>
              <a:t>.</a:t>
            </a:r>
            <a:endParaRPr lang="en-IN" sz="2000" dirty="0">
              <a:solidFill>
                <a:schemeClr val="tx1"/>
              </a:solidFill>
              <a:effectLst/>
              <a:latin typeface="Bahnschrift SemiLight" panose="020B0502040204020203" pitchFamily="34" charset="0"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endParaRPr lang="en-IN" dirty="0"/>
          </a:p>
        </p:txBody>
      </p:sp>
      <p:pic>
        <p:nvPicPr>
          <p:cNvPr id="2" name="Content Placeholder 1" descr="Screenshot (373)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773295" y="1581785"/>
            <a:ext cx="6873240" cy="44069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3170" y="181708"/>
            <a:ext cx="1152774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n-US" sz="4000" b="1" dirty="0">
              <a:cs typeface="Segoe UI" panose="020B0502040204020203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646246" y="6424247"/>
            <a:ext cx="350519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endParaRPr lang="en-IN" sz="1600" dirty="0">
              <a:latin typeface="WordVisi_MSFontService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23664" y="985378"/>
            <a:ext cx="9404723" cy="896641"/>
          </a:xfrm>
        </p:spPr>
        <p:txBody>
          <a:bodyPr/>
          <a:lstStyle/>
          <a:p>
            <a:r>
              <a:rPr lang="en-US" dirty="0"/>
              <a:t>Data Pre Processing </a:t>
            </a:r>
            <a:endParaRPr lang="en-IN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23664" y="2049570"/>
            <a:ext cx="9737498" cy="3958550"/>
          </a:xfrm>
        </p:spPr>
        <p:txBody>
          <a:bodyPr>
            <a:normAutofit/>
          </a:bodyPr>
          <a:lstStyle/>
          <a:p>
            <a:pPr lvl="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Convert the text to lowercase </a:t>
            </a:r>
            <a:endParaRPr lang="en-IN" sz="2400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lvl="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Remove the punctuations, digits and special characters </a:t>
            </a:r>
            <a:endParaRPr lang="en-IN" sz="2400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lvl="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Tokenize the out the adjectives used in the review and create a new column in data </a:t>
            </a:r>
            <a:r>
              <a:rPr lang="en-IN" sz="2400" dirty="0">
                <a:ea typeface="Bahnschrift SemiLight" panose="020B0502040204020203" pitchFamily="34" charset="0"/>
                <a:cs typeface="Mangal" panose="02040503050203030202" pitchFamily="18" charset="0"/>
              </a:rPr>
              <a:t>text, filter </a:t>
            </a:r>
            <a:r>
              <a:rPr lang="en-IN" sz="2400" dirty="0" err="1">
                <a:ea typeface="Bahnschrift SemiLight" panose="020B0502040204020203" pitchFamily="34" charset="0"/>
                <a:cs typeface="Mangal" panose="02040503050203030202" pitchFamily="18" charset="0"/>
              </a:rPr>
              <a:t>rame</a:t>
            </a:r>
            <a:r>
              <a:rPr lang="en-IN" sz="2400" dirty="0">
                <a:ea typeface="Bahnschrift SemiLight" panose="020B0502040204020203" pitchFamily="34" charset="0"/>
                <a:cs typeface="Mangal" panose="02040503050203030202" pitchFamily="18" charset="0"/>
              </a:rPr>
              <a:t> </a:t>
            </a:r>
            <a:endParaRPr lang="en-IN" sz="2400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lvl="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Remove the stop words</a:t>
            </a:r>
            <a:endParaRPr lang="en-IN" sz="2400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lvl="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Stemming and Lemmatising</a:t>
            </a:r>
            <a:endParaRPr lang="en-IN" sz="2400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IN" sz="2400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Applying Text Vectorization to convert text into numeric</a:t>
            </a:r>
            <a:endParaRPr lang="en-IN" sz="2400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1521" y="1020889"/>
            <a:ext cx="9404723" cy="781278"/>
          </a:xfrm>
        </p:spPr>
        <p:txBody>
          <a:bodyPr/>
          <a:lstStyle/>
          <a:p>
            <a:r>
              <a:rPr lang="en-US" dirty="0"/>
              <a:t>Word Cloud for getting word sense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52256" y="2052918"/>
            <a:ext cx="9197597" cy="4195481"/>
          </a:xfrm>
        </p:spPr>
        <p:txBody>
          <a:bodyPr>
            <a:normAutofit fontScale="92500" lnSpcReduction="1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228600" algn="l"/>
                <a:tab pos="457200" algn="l"/>
              </a:tabLst>
            </a:pPr>
            <a:r>
              <a:rPr lang="en-IN" sz="2800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Word Cloud is a visualization technique for text data wherein each word is picturized with its importance in the context or its frequency.</a:t>
            </a:r>
            <a:endParaRPr lang="en-IN" sz="2800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228600" algn="l"/>
                <a:tab pos="457200" algn="l"/>
              </a:tabLst>
            </a:pPr>
            <a:r>
              <a:rPr lang="en-IN" sz="2800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The more commonly the term appears within the text being analysed, the larger the word appears in the image generated.</a:t>
            </a:r>
            <a:endParaRPr lang="en-IN" sz="2800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228600" algn="l"/>
              </a:tabLst>
            </a:pPr>
            <a:r>
              <a:rPr lang="en-IN" sz="2800" dirty="0">
                <a:solidFill>
                  <a:schemeClr val="tx1"/>
                </a:solidFill>
                <a:effectLst/>
                <a:ea typeface="Bahnschrift SemiLight" panose="020B0502040204020203" pitchFamily="34" charset="0"/>
                <a:cs typeface="Mangal" panose="02040503050203030202" pitchFamily="18" charset="0"/>
              </a:rPr>
              <a:t>The enlarged texts are the greatest number of words used there and small texts are the smaller number of words used.</a:t>
            </a:r>
            <a:endParaRPr lang="en-IN" sz="2800" dirty="0">
              <a:solidFill>
                <a:schemeClr val="tx1"/>
              </a:solidFill>
              <a:effectLst/>
              <a:ea typeface="Bahnschrift SemiLight" panose="020B0502040204020203" pitchFamily="34" charset="0"/>
              <a:cs typeface="Mangal" panose="02040503050203030202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AutoShape 2" descr="data:image/png;base64,iVBORw0KGgoAAAANSUhEUgAAA1gAAAJTCAYAAAAVL7ffAAAABHNCSVQICAgIfAhkiAAAAAlwSFlzAAALEgAACxIB0t1+/AAAADh0RVh0U29mdHdhcmUAbWF0cGxvdGxpYiB2ZXJzaW9uMy4yLjIsIGh0dHA6Ly9tYXRwbG90bGliLm9yZy+WH4yJAAAgAElEQVR4nOy9d5gdV33w/5l2+962va+2aFe9Sy6S3ORuYxtwwMbGtGDIj4QkhPAmJG96IYHACyShBQgYbFMMxt24ybLVJatrVbb3Xe3ddvud8vtj7u7eu0VaSSs35vM893mmnHPmnDNzZ873fMsRDDCwsLCwsLCwsLCwsLCwuGjEt7oCFhYWFhYWFhYWFhYW7xYsAcvCwsLCwsLCwsLCwmKesAQsCwsLCwsLCwsLCwuLecISsCwsLCwsLCwsLCwsLOYJS8CysLCwsLCwsLCwsLCYJywBy8LCwsLCwsLCwsLCYp6wBCwLCwuLtwF/Cwjp30cu4XWqMq7zyiW8zvnQymSdhPPMdy9QBkjpvFfPb9XeUbRyYf1oYWFhYTG/WAKWhYXFu4KHmRxYlsxwfnnG+fdOOTcKyBnnD1+6al4STgJ/CqwC/IAdqASuAb4OnHnrqnbJ0IG7MO97V3r/reKHZAs24z8nUIspMB+dh+scwBTE/zZ9zXcSvwE+hvk/zPyvfeQtrJOFhYXFpUJ+qytgYWFhMR9sytjuAZqAmvT+EHAk4/zrU/JuB7T0dgBYeikqeIn4J+BvmKz/OO3p3yuYwscfv7nVuuS0YAocYH7IfoypyfK9ZTWaThzzOWwCfoH5nC2/iPIOAH+X3r6K6cJJMbDtIsq/lHwfePytroSFhYXFm4QlYFlYWLwrKAMWYA68AV5lUsB6HTAy0vYDJ4D6jLTjXMn8m1fpQAJTozGf/DPwVxn7a4BPAdXAGLAT+NE8X/PtQlfGdgnwwUt4rTDgOY/024AUsBf4C0zhNwJ8E/jOvNduEjuw8RKWfzGUA3cDa4FngZff2upYWFhYXFIsE0ELC4t3DZlarG0zbNcBjrOcn1qGgWmKdQ0QBBSgCLgDeHGG62eahx0CPguUpvM9l04TwTTnK8EUuNYDT52rYTPQyqQ2A+A2YAfwCeDadB3/BVN7ctscy2wGPo1p1ubAFCpWAP8XGJ6S9iNMtvVvp5yrYnY/r58DK9PllwNfxNT0nA9VmBqccdpnqctB4MOY5pJ2wIvZ31/GFHgz+ciUMh7CNLl0APedZ/02Yj4znwdumlLPTB7GvE+1mKadCpCbbtv3yZ4UEICPZuxvZbq/VesMxzLzj/+OYfb7eL80YLZ3KoOYz1Me4E7Xaztnv/ez8Q3gZ8CfAxVzzGNhYWHxTsXSYFlYWLxr2MykxmYmAeo64Djm4HQb5uAxAezJSDsuYGnA+4FfT7lGH6Y/yW8wzfP+cpa6vB84NeWYDtxO9uz9nvSxFbOUMxuPAMn0toCpHVFmSOfAHMCfi62Yglg441gCU1A8hDkA34YpMF4o3wc+nrHfiamFe+YiypyNRzCFq1TGsSRmf+9Jn38ZyJkh70+Zfu/mg7Ip+49jPkeZhDA1qq9i9vvXLkE97iS7fSeA+zE1vpenj0UxA4Zkmta+iim8z+V5srCwsPhdxtJgWVhYvGvI1D6dxvTFigH7Ms5vTm+PC127mNRmODHN7AD+k0nhSgH+HngaUygb54vA7lnq0gR8DlN4+DHm4PXHTApXAvCFdJkPMulPNFf2ZWzXY2ojLpQ4ZjS+ceFqPfAYprA6LlC1AJ+8iGuMAX+Ssb8RU8D4NpNmnXPlF5jBO8Ypwryf2zADKfRiCnLjwtXNwBPAfzHpo7UP+D+zlH8K01T0UUzt4vmaH76Gqbn7CpOaSxumdjCT9wDfwhSyXsbUiv4PpsYITKG5N729jWxhfiWTbT5fv6su4D8w+z/T3zCzT7/CpHBlwxSEnwRuYX4CdlhYWFi8m7E0WBYWFu8aFgKFmFomMAeeBUxqejal98Ec1HeRPTjdgDmYhOwobZ8C/jq9fTOmMLQ3vf+/mALJVP4Y0xQtk8wB8p3Av2aUuZ/ZhbWZyDTZyz2PfDPxPNCd3rZhCpbF6f0gkyaGz2D6rxVw/jyPGa0RTLO0x4D89L4G/MF5lLWWbE3bVN+jr2NqYEhf4zEmTUN14DPp7YfSaaUp5ZcCL2TkOV82TdlfC3yVSeF9nBuBf8cU5pvTdc40C9SY1HBuxJw0GMfHhftb/S2Twm6MSQHyZEaan2VsfwrTlwzgekxfx24sLCwsLGbD0mBZWFi8q5jqhzUuQFVh+vxczuTM0tTZ/8y8jRnbUweyG2dJl8n7ZjiWOUC+fMq5K2cpZzb8GduD55l3KpltqGFSuILsthqY5mQXQmbba5gUruD8234uMtuzlmxBKbM9o8wsKNzChQtXM3EM0xwykxhmu7+EuSxAhGzhapyheazHONdlbGcK56GM7UwTwsz7Y2PmCQULCwsLi0ksAcvCwuJdxeaM7VeZFKDGhSc3sDq9/TKm0z5T0swHxedOclFkakNOAh2X+HpTyQyioE45905fd+ti752Bqen7cHo/CjyAKWiN8ysmhVU3pibtZczndVlGukuxvlcwYzvTjGVqUI2Zti0sLCwszo0lYFlYWLyryBSSjjC55tWmGdL8FNM3CEwzsUytUkPG9tR1s16fJV0mMw1KazK2d045t53z4x4mzRl14A+ZLuiA6V91eobjmWS2oYlJvx/IbqvAZGj7QMbxTO3MS5jamKlktr2JbCHsfNt+LjLbs4/sKIWZ7fEyszA1HwJFPmZI9gXp/STZPl+ZEQVvwrx/V2OukzVV2zVO5gf7Ui+sXJexnfmsJjk/U1YLCwuL30UsHywLC4t3Fcsx/VNGMAeh4744mQLWZkwn/kw/nlVkr3X0EeCN9Pa3MP2O1mBqHjKjDj5wHnV7P5Mh2X+NGSRjE2YAhl3nUQ6YQS3+Jl0GmAELrsAMmFGN2bbdmL5kn+PsCw3fgBk2vhtzAH0XZgCOMJO+N2D6io37Xy3MOP4wpiDhwPQpmokbMSP2jWEGFXlful59GW2YL34Ps95RTE3S+zH9iDqnXOs+Lu1H0J6+3nhglCcwn6lVmPdonBcxA6D4MP32ZjMLzDTnO4TpW1aAaS4634tj/x6m6SKYPmJFwBLge1yY/9V+JoXKTOGynclgMg3MPmFhYWFh8Y7CAMP6WT/rZ/3eTb9bwCDjlz/l/CAYwpQ0fzIljQrGnVPSTP3945Q8medaZqiXCsbmWcpamLH9wHm09R/AkM5Rz69mpK/MOP5yxvFXwPCcpYwFYHRkpB8BI3eGdGVg+Ge5xndnKbt+yv5c2v1yRvrKGc4/DIZylvasSbdhPP0DGef+5jz63wDjB2epfxKMioxzd6aPR8ConqFeRWA0ZOz/IKOsEBiuGfJclz7fcpZ6zPZsztaPETCWznAtGxiLLqCvHpihrKm/8+1362f9rJ/1e7v+LBNBCwuLdx2bp+xPDVIRxJyNP1saCVND8H3MBVb9mNqOAszw2i9w/poXCVOD9ceY0Q7tmOG2H8Y0+bsQ/grTt+ePMdfS8mKaDpZjmpx9jbktlHsVZnTEcQ2YDTNs/bL0NfaTvY6TFzPE/MZ0O4KYayntYjIU+lQ+gbn+1PJ0+cWYizH/Yg71O18+iKnBuw+zLxRMDeUa4N8wQ6l7L8F1p6JgagPHeRxT++TCNKe8C7PvfJjP1WuYz8ZMBDCfybWYfX4pcWH6hH0sXT8n5r1+gUkzUTD9xywsLCwsshEMZgxcZGFhYWFhYfE7jMF0f7Q45kLDXen9XwN3vJmVsrCwsHgHYPlgWVhYWFhYWEzjA5iBXzZiahvbMBccHheuijDXxbKwsLCwyMYSsCwsLCwsLCym0Q78fJZzHswonK43rzoWFhYW7xgsAcvCwsLCwsJiGvdj+nqdwFyE2IYZLXILps9f5VtXNQsLC4u3NZYPloWFhYWFhYWFhYWFxTxxdg2WMT+yl2EY6ZixBpI4t8CFRvragnBp1pC/1OVnouvj17r46xmGYcZ/ZOa+NDLu2ZvRNguL+cIwDHTNQNfPvoSqKAqIknjBz7dm6IgIl+T/oRvGRFAA6/9n8U7E0A00Tc/6lsyEKIlIkhWI2MLC4necWb71b4qJoGro7O7q5NiZfn5/1bpzpjcMA1XX6RobpcofmPf6GIZB++gIJZ4cFEma9/L19AdKNwxEQeCNA20IokB9XREulw1RFEmlNMBAUSQ0zZgQnGTZ/GCpqo4oCshy9kDSAPbub6GjM8R771iDYUAqpSIIZtqunmHC4QS11QXT8r6dMD/eSQwjiSDYEQTbW10lDEPFMKKAjCA435Z9ZxgGum6gazqSLCGKwrTzmqYjzSKAaJqOrumIkogozk3IUFUNAFme/b9imFI/umFkDbpUVUMApLPkHSc8EuMX//k8P/v6c2dNd8M9V/DZ//jQBd+fH5zYw6aiBVR6AiiihI6BJIgYmO8dSRCRBAHVMLfFjOvohkFK1zAwkAWzj1O6hoiAJIgcDvXgtTkp9/jAAFEQEBFI6hqKKE3klQQRwwAdUyBTRCnrOhYWbxWnD7fz7b/6OUd3N82aRrHL/N4f3sh9n7/tTazZ/KNpOsl4CkEUsNmVae9Ti7eeRDxFKqXidNktgd7iHcU5BSzDMIipKglVBczZY49iI6FppDQNA5BFEZeiEE4m0HQDAwOv3YEoCIwm4qR0nZiqoukG0VQSWRSRRYlwMoFLsZHSNWKpFCBglyUUUeTk4CBPnT7Jp1avw6nI2KTsqo4lEjgVhZFEHLdim5g5jmsqhmGGls2x2zEMg0gqiW6AXZJQJIn+SJhHjx3mg4uXke9y45DleR1MDw1H2LWnmaHhCHl5OWBAT+8wbxxqZ2FNIbW1hby89TgYsHbNAjo6BxkMRVBVjeVLy9ENnf372ygvC7JuzQICgcmVRkRBIDfooaMzBEBHV4iXtx7Hm+Nk6eJSGk/2cuJUL1dcVsPSxWX4vM55a9d8YhhjRMLfJxr9CTk5f4bL/YG3ukqkkvsJhT6BYltNMPhdzBVs3n60NQ9w4mgnGzbV4w+4iUUTGIaBw2lDU3Vee+k4GzYvxG5XUJRJwUbTdI4f7qTxSBeLV5RRW19MKqmiawZOlw1V1dIz12C3m/+3REJl/64m3B4HS1aUo6o6siyi2GTi0SQG5nVFUaC/Z5RIOEb1wiJSKY1kQmXfjtP4Am5WrlvwVnXXNAzgmfZGJFFkfUE5o8kEK3JLGIxH2N7XysrcEur9BbzUfZrLCyrJd3rMfIbBcDLG/57Yi1OWWR4swWtz8FznCYqcOSwNFvFi1ylSus6m4gWMpuLUefOp9gb5n8bdfKBmBT86uQ+nrFDny2MoEaU/FsYl27iquIYF3uBb2zG/A2i6zlAiRo7Njk2U3paTKBZvHi0nevjOvzxFXpGXj37uZvKLZlvBzeKt4nv//jTPP7aP/3j4U9Q0lLzV1bGwmDPnFLBUXee3zafZ2t5CntMURu5qWMzeni5ODp4hx2anzOvlyvJK/vfgfjTDIJpSub2unppAkC/vfB2v3U5cTSGLIk+cOkFNIEhtIMi39+/h/YuWsL+3h2MD/UiiyNriUqr9QR46epCWoSEeOXaYTeWVLM4vyKrX9w7s4676Rfzja69w96KlDMaiFHty2NvTTUJViaopPrJ8FUld46dHDuGQZVYVFrMoL5/nmk+zr6cLVde5sqySTRWV09b6uBjUlIYoCFy9qYGTp/toau6nYWERy5aW8cgvdnOqqY+bb1hOUaGXr37jeRZU5rF8aRler5NfPb6PkpIAlZV5DA1H6O0fyRKwMtE0nVdfO8GtN64gkUyxc3cz9XVFeL0OLl9fa83GvQsRBAFPjgPFZv51e7uH2LH1BIZh0LCkFKfbzgvPHERP75dX5U3kHRuJcfxwB6EzYaKRJJGxOFtfOEpf9zBXXL2Ivp4hRodjpFIa1XWFKDaJE0e7iMdS1DUUs+2l44TOjFFZXUBRiZ+9O5oAg4alZdTWF7FzWyMFRX7KqvI4drCDU8e7iUVTrFj79lqKVAA2FVdT7Q3ylUNbWRosJqmrjKUS2CWZgXiE/t4WJEFAEbM1byldZzAR4R+X38xwIsZjLYdZkBMkqakMxqPU+vKozAmwIljCY62HiapJDAPawiFSuk4oEeUflt9EKBHl2Y5Gri2toz8W5vToGUvAehNoHxvmc68+wxfWbWZdYdm8vvctLCwsLCzGmZOJoCAIVPr8/P6qdbzU2sye7k6iqRQ1gVzuql+EXZZ5saUJr93Bx1euIRSP8YUXn+eB5Ssp8rj5/VXr+G3zaQ71904rOxSL81p7G39/1XV47XYEQUA3DO6sW8Surg4eXD2zSaFTkemPRqgOBDl2pp+RRIJrKqsp83rRDdjZ1cHB/l7qgrnku1xct6CGshwvfoeTG6priaspPrFyLT6H4+J6cBZSqsZgKEIqpaIoEi6XHbtNQQA8bjvDI1EMw8DjsSOIAt4cB0ra5EuRJVIplZoFBZQU+bPKTSRSDIYijI3FGQvHcTntDA6FSaU0nE4FSRZJJFRCQ2F8PhfKHEyzLN657Nh6gvVX1lFSFuTrX3qSz/z5rVRU5XPtTcummVP4g24WLiohldJYsrycRCLFkhXlBIIeDu1rweG0sWhZGXkFXh7939eoX1LK5uuWcPJ4N6qqER6NccVVDZRX5fHzH2/n8qvqKS4N8I1/fZLFy29j6apKTh3vYXQ4xpmBMTZtWULjkc5z+lS9FYypCXqiY3gVB4og0jY2xEgyjt/mRBZEdg90cGfVUnIU+7S8uQ5TYBQFAYckk9BUytw+an15HBzsZigRI5SI4pQUuqOjeBQ7elqtnuuYDGotixJexU4oHiFhxRp6U2gMneFMLPpWV8PibYdgCdsWFpcIzVAZS50hpo3iknz4bIXTzp9JtFNgr0IQJsctuqGT1KMoohNJyB7L6obGYKKTgK0EWTy3tVFSizGmniGhR8m1lWGXLv3E79wELMAhy0iigCKKJDQNSRQJOBzYZbOIaCqFx2YDATyKjUgqSSyVwmOzIwkCbkUxzTEM00cprqqouj6RTxSFLEcxQRDQzuJkW57jY0dnB+tLytja3kIkmWQsmeChIwdYlFdAy1CI+tw86gK5jCYSvNDSRE0gyFUVCxAALR1441IRjSVpau6nqNBL7mIPAb8LSRKoXlDA4oYSDhxqR5JErr1qEcMjMVxOG5IssXxZOYUFPlpaB0wfmSlaqEgkyfBIBLtDIRSKcPmGGvYfaMPttrNyWQV2h8yZwTE6u4ZwOm3vEAHL+rTNlWRSJXRmjMGBMYYGw3h9Tvp7R0jEUwSCHgTA5bLR1tRPQbEfT87sEwjHDnXQcqqPgiIfum4gCODxOpBlCUkSkUSR3u4hIuE4Xp8Tp9uOlPYR9Afd9PeMEI8l8ed6iEaS9HUPMxyKEI3EEUWB3u5hopEEgeDbS4O1ICdIKB7lTCzMzRUNaIbB4cEecmx2qnICCAjkOzx4FNu0QDIOSWahLx8At2xjQ2EF+850QdoHq86Xx/GhfroiIyzyF/JabwspXWdNXllWXpsoUe7245QVch1uPNqkIBdXU3RHxuiJjBFOJlF1HbssU+hyU+fPw5F+5+qGQfNIiNFkgoDdSfvYMLphsDyvCEWSONDfTUxVqfL6qQ/mT5Sv6TqheIzO8AiheIyEpiKLIkGHi4X+PHJstizTuaSmsb27jbFkcsb+LPV4WZxbMFEvMM0phxJxTg2dYSgRwzAg4HCywBsg3+XO8jfri4R5Y6CbNQWlGBicGhpkJJlAAHKdLur8uQQcF27qHE2laBsbpic8xm/bT3MmFmV7dzt9kfDEsLoukEtDRh+N99OZWJTmkRDDiTiiIJDndFEXyCVHsWf7xhoG4VSSjrERBmIRYqkUBuCz26nyBil0uSeepZSu8UJbEyvyixhLJWkeDuG3O1iWX8RoIkFjqB+7LLPQn0e+6+3137kYDMOgtzNEc2MvS9dWEQ0n6Go9QzyaQLHJFJYFKC7Pxe6YHCz19wzTeKCdytpCKuuyB2WD/aM0HmynbEE+lbWFaJrOod3NFBT70TSdzuYB7E6FxasqSaU0ThzqwDCgvDqf4vJsbbEoCgyHInR3DDI6FEUUBYL5OVQ3FGOzZw/eEvEUrafMyeKKmgKGBsbobh8kFk2iKDIFpX4WLCy6KPNTwzAYCUXobBlgbCSGpunYbDI5fhdFZQF8ATfilAm0RCxJ6+k+QgNjqCkNp8tGUVmQovLgrP6zZ/pG6GkPMTYSRVN1ZEXC7XVQVBakoDh7cjceS9LdNshA7wjJRAq7Q6GwJEBZdX6WP28qqdLRPEBkLEZ5dQGhgVH6e0ZQkypOt52yBfnkF/sQp7xbNVWnv2eYrpYB4vEULo+Z9lzBVize/mh6kp74SU6Mvk6BvZor8rNdQjRDpWlsL3n2CiQmn4ukHuP02G6qPWtwyb5pedqjh8hRcpHn4M4R00ZpieznxOh2rin4KCWuhvlp3FmYk4ClGTpNQ0O80tpCd3iMRXn5nA4NZo2LlxYU8ljjUba1tTEUj3FDdS01wSC7e7p4raON5uEh3IqCIkkcGeijNxJmNJmgwO3Ca7fzansbbkWm2JNDXTCPgMNBbyTMjs52aoO50z40NYEgj59s5NbahbxhsyMhMhCNoOoGxZ4cBqIRdAxGEnFUXaPQ7WEkHieWSuFzOIimUmzvbGNJfiEVXt+82uJLkkhZaYCli0rxerODJWy5ZjEAxUV+DMOYFllw85X1ANTVmB+TqWZ+waCbG65bOrFvGHDrTeaDN17OxssXTsurqT3EE7/FZtuAJBWRTO5F03oBFVHwIysNyHItQnqWQNMGSSReRRCcOBxXIwiOjGtqpJL7SamnsNnWoyg1pFLH0NQuJLkKVT2NoY+g2FYgy7Ukk7tRU82IUgC7fROimPniFjBIkUoeJqWewDCiCEIOirIEWa6ZqI95XR1d6yGR2IbNvh5RzCWVOoKmtmOQQhC82GxrkKSSrHznj4Cuj5FKHUDTusFQEUQfirwQWalHECb/NroeIRF/EVEqwGZbg6q2oKaOoesjIMhIYkG6rpMvB8NImOnU0+j6MGAgCE4kMR9Jrk3Xf+bnUVN1VFUnEPSQSmms3lDDscOdxKIJrr5hKaIksHpDDf29I3gDrmkCVl6BF00z/ahKyoKkEuZHzx/0YLNJ5OQ4sTsUVm+oprDIT3vrGXwBNyWlAeLxFG6PWd66K2o5tK+NaCTO1dcvJZkwfR/zCrxIkkRVTQGdbYP4g563nV/DdaV16cimBqIgYhgGy4PFCILAaDLG/oEulucWk+fIfucIgoDP5uDWikUASKJIjTeP6pxcDEyNVoHTQ1VOcCJKYYXHbwoTgjmUvyWd16PYubzQXEUoYM9eqvXAQA8/aTxI64gpMGmGTjiVpNidw911S3lf3RIkUUTTdZ5vO8327jZqfLkcOtNLXzTMA4tXIQkiL7Y30To6RH0gn3/eeD0lHi8AoXiMn586wisdzUTUFLpuEFVT5Nhs3FS1kI8uWY1LViaewaSm8qumY7SPjmTVcyQRpzM8ynuqG/jCus0TApZhGLSNDfPQ8YPs6G5nfCrLJkmsLijh7oXLqA/kTQhZRwb7+MK25/jMystoHx3meGiAhKYxmkxglyTuqFnEvQ0rLljIGknG2dbZyp6+To4O9hNTUzzdchKPMhlY5+66pdQH8ibarOo6p4YHeaTxEPv7u0npGpph4FFsXFdRzT0NKwjaJ9/tmmHwQvtpfnnqKEOJOIZhmBORgsCGonIeWLKKGl8QQRCIqyqf3/Ysn1i6lvaxYQ4O9AACn1i6lo6xEV7taiGlaXywYQV3L1yaVc93NAYc3NnMd770FPf/4RaaG3voajtDPJokHk1SWpXHnR++kmXrqrGlfUAb32jn3/78Ue759DXTBKzTx7r42hd/yXs/uonK2kJSSZWHvvECdUtLiUWTnDzUQWQszn2f2cJwKMyul48zPBhh7eaF3Pvp6/BlTPyMDEV46pGd9LSHiIzFiIYTeHxOrr9rDTe+b+2ESTbA2EiUZx7dTSqpsu6qeg7vaaG9eYDIaIx4NMnlW5bwic/ffOHdZBj0dQ7x+EOvc/xAhxm4SDWDEznddm7/0OVcsWUJtgwBKzwS4/nH9vLa80eIRZPmXLUBpQvyuOG9a1l1RW2WkGUYBsfeaOPlJw5w/EA7YL7fdN0Usm6/93Kuv2tNVpt3vHicrU8fZCQUQRBA0wzyirxcd/sqNt60DEky/wuxaJKXnzjAoT3NbLi6gabj3YT6x4iG4ySTKkvWVPHBT11DaeXk/03TdJpP9PDYD1/j1JFO7E4bLredmkXF9HaEZgvSZnGRaFoIXR9CkvIQhJws7dFQsoeu2HEUwY5HDpLS41S4lxNKdpHUY5Q464lrYfrizRTYq3DKXnpjpxlMdiIAsmin2r0GWbRhk1zUejaQ1KJE1CnfkWQf/YlWPHJgYsLLMAxi2ihN4b0cGXmRlB7Hbysi37EAjxxgLDXIQKIVm+hEZG5jPZ+tkMXeqxmIt047N5Lspyt2HACX7KfcuYS4HmYw0UGho5ru2ElylCBOycto6gx59goUcbp1y1TmJGCJgoDHZsPAoD6Yy/KCItyKDbcyKTVW+QNcUVbBSCKBQ5a5e9FS3IrCxvIKdMOgPjefHLsNr83OydAgLkXh2spqij1e3tuwhJOhM8RUlZSmIwBlXh8byytIaJppXjOFcp+PW2rrKPJ4uKaympSuszg/n95IGN3QWVlYTMDhQNV1YimVgMNBpS9ArsuFJAhsrqia0KLNNx6Pg9rqQpxO26wD5XOFbJ+r/5RZRHbamfKqagujI/+A2/1hwCCR2AkY6MYohp7AZl+D2/1R7PbLANC1HsJj30SU8rDZ1iNJmQN1lXj8t0Sjj+D1/TWKUk0ysYNo9FcoSsOE8KAoq3C53k8k+hN0rQ/dGMXtfoCcnD+aKMkwVJKJnSTiL6Jp3RhGHMOIIiuL8Hg+jc22PuNPb6CqTYyO/isez4MgSCTiL6LroxhGBMNI4PN/CUkqnlPfzYoRJxz+OuEEDyMAACAASURBVMnE7nQfjWHoUWy25bjcH8HhuDqj/qOEw99CUZag60PEoo+h670YRgJdH0MUAwRt3wd86fQx4vGXiEZ+hq6bAyuDFIYeRxCcuN3343I/MGvVnC4bS1dWsHRlxcSxjdcsYnw5O0EQWLqqAl03Zoy4VFqRO7FdVVNARVUewgzRBC/bVI9hGFTVFgDCtA+cP+Bm03WLs6678dpFGf1iUF1XOGPetwOCIEy8zAVh0jxINwzynW5KXD5c8twGtpn5AaSMj9Rcl6XIxADKPT7WF5WT73RjEyVaR4f47pG9/Peh3awpLKXGPzkDfzw0QLUvyIcXr+Kh4wd46PgBany5fGjRCk4ODfKfB3ayrauND9Qvm8jjUWxsLK2i0uvHrdgYjEX5aeNBvnt4D2sLS1lfNOmf5JAVPrlsHbF0oCOAmJri8dPHiaopVhUUZ30LYmqKr+7fzkvtTXx48SpW5BchIHB0sJ/ftp0mrqp8esUGynOyBe+fHD/IAl+AexpWkOtw0RcN89ipI/y08SBV3gC3Vtefd18CeG12riqrYnVhCT89fpCnWk7w4UUrWRTMn7CaKHbnZOUZjEf53uE9HBzo5dbqehYHC0hqGi+0N/HjYwdwKzY+1LAiK/iSKIgsyS2k1p+L3+4grqq82NHE060nqPD6KHbn4M4Qlp5uOcGHFq1gU2klX9qzjf85spc1haU8sHgVT7ecZGtHM1cUV1AfzOPdRCKe5PnH9lGzqJg77rsCu0Ph5OFOXn7yAM/+Yg+lVXkUlU0+3+erv9j76klufP9a1lxZx/98+Rke/e4rVNcX8577ruTQ7ib2vXaKDVcvYvWVdRN5Th7pRFYkrrp1OXkFXkaGIjz58C4e+uYLFJUGWLt5+rPXcrKXeCzFgvoiVl9Zh6xIhPrHyC3wXmjXmO014MXH9/PsL/Zyx/1XUL+sHEkSGR2O0N89TCDPM2FJMM4zP9/Nw996mY03LGX1lXW43Ha62wd5+ckD/PIH2/AF3CxcVjaRvr2pn5/+14t0NA+w5c7VVDeU4HDaiIzFONM3SmmG766a0ti77SSP/WAbFbUFXHv7SnwBN8OhMC89cYDvf+VZXB4H667K7qPOFtMKZ8WGGrbcsRpNN9j9SiOvPnuIYH4OH/7sDciyZA6mIwl+9p1XOPpGG7f83nrqlphC8r7XTtJ2uh9NnZ9xWnu0jdZICyk9xXWF108cj2sxmiNN9MX7qHRVUe2pmZfrvb0xSCR3EY39GkkMIst1KMpCFHkhCAG2n3mUgK0Et+ync/QYcS1MqWsx3dFGxtRBSpz1xLRRGkdfwxXw4ZS9xLUwST2GgEBzZD8O0U2Fe/lZa6GjEVVH2HHmZyz2bUZMT44b6KT0BHEtTMpIoBpJDEOfOBfTxtgb+g2V7hXYpAu3cEjpcXYO/oKgrQRZtNMfbkHVk+QoQU6P7UIWFA6PvECFaxlu2c9o6gx+WxEK8yRgSYJItT/ATTULJ44tK8ieTRKAy8sqmMqWBbXTjtUGc7P2/Q4HdVOOuRSF9yxcxGy4FRt31pvaoLUlpRPH39ewZFraCp9/2rFrq6pnLfticTgUHI63ZwS6WOxJRLEAt/sjSFIRuhElmXiNaPTniKIfRWmYomGaO6p6Glmpxe35KPH4i8Rjz6DrA7jc9yJJxYyO/B3RyE9wuz82kUfXh0iljuFwXo/LfQ8gkUoeIBz+HmP6GMHc7wGBKeY4YWLx55DlCpzOOxGlYkBFVbuQ5TqY44zGbKTSGiiX+wFkqRiDBMnELiKRHyEIThRlGZKU/bwmUwdQtTbs9o0oygcQcKAbI+haCFGcHCyoahvR6M/Q9UFcrg8hywsw0DD0UVLqKSS58rzrO1XIFgRhYjbxXEw1M8ku9+xlzCTczzXv25WA3TVNo/Rms7qghKW5hbgVG6IgpJetqKRtdJhfnT7K0cG+LAFLROCy4nJuqlpI03CI7x/dx/2LK7ipaiHri6J848AOTg6dmUgfdDpNLZggZpkbRlNJvrL/dfb3dbG2sHRCwySLpuAwjm4YvNbVyunhQa4tr+aa8mqc8uT7bntPO0+3nOC2BfV8evl6PDbzQ7S+qAzdMHjs9FE2FJVT4snJEkZHknH+bO0mFgfzJ8Lfe212/nTr0+zv77pgAcut2CZMJF9qb0YUBBYG81id0cZMUrrGoYFeXutu5/YF9Xx8yRq8dnOCqSGYz/FQPz869gZ31ixGSUcilASBGyprua68eqK9hmEQcDg5NTRIY2iA0UQiS8CSBIF76legGwZPNZ/k4EAPWypq2FxWxWAsxhPNjQwlYhfU5rczhm4uR/KhP7iO4vSET8OKCno6QxzZ08JIKJIlYJ3vm0SUBK59zyqC+TnsePEYrz57mHs+dS2bblyKL+hi18uN9HUPZeWRJIlbPrCBVZfXIqcjr/pzc/ibT/2QJx/eOaOA1d0+yGXXLOL2ey/DG3BPamMuWhgwOH2sG8Umc81tK6msNf97hmGQSqrp9/vk/6a3M8RTj+ykpCKX+/9oC/lpv+14LIlik/nh155j72snqV1SOjH5+sqTBzl+oIMPPngNt997GQ6XORk8vgxIplneQO8IO186jsNl4z0fupxFqyonrl9ZW8Rffvx/ePhbL7Hi8hpsGZq+VFKjdkkpdz2wcUJbWF1fzBs7TrP9hWPc95nrQTYFyuYTPbyx4zRrN9dz1wNX4s5xYhgGBcV+2pv6Gewfvcg+NbGLpmnv1oFXsgQsQRBRRBtdsS4MjN8JAUvXIyST+4jFngJ0RNGPJJXhcFyLYb+H7tgJthR+EllU2K8/QzwWTuc8i2JAkEnpcURBJqaO0h07dU4BK2ArwS662TP4q4ljgiDglgPU5qyjJbKfhpyNeG2TJtxeJZ8azxoODZ19SZe5cCbRzplkO9cWfgxJUGiJvMGR4RfZlH8fDtlDX6IFRXAAAj2x0xQ765DnuKzQOQUsSRRZU1xKStcuth0WbwM0rQu//0vY7JsQBAnD0JGkUpLJvahqE5rWfcECFmjYbGtxOG5GwE4i/gqC4MLpvANB8GCzPUUs9hS63o8ojs+QqSjKUtzujyNJeYCAzbaGVOoE8fjzJBKv4XDcnnUVw4hh6GM4nXdgt29GEJT08STmGlYXN7jX9UH8ga9gt1+T7iMDWa4hkdyFqraiaW3TBCw1dRJPzmdxux9AELwTHytIZq3xpevD6NoAslKD3XEtslw+cc6uj020xeJ3F7skY8/QjAiCgCQKLMsr5JenjjCSiGel9zuc+Gzmshj5LjeyINKQNsELOlyIwFgqMZFeEsSsgT6YVgoLA3nYRSk9qJ9db9A0PMjDJw7hszu4e+FSCl2erP/cb9uaUHWd26sbJoQNMDVJK/KLeLzpGI1DA1ydXIDPPqkZX1VQTH0gb0KrJAsi1b4AoiAQime3+VISV1X29nVhFyVWF5ZOCFcA1f4ApR4v27pa6Y6M4k+fEwQhS8gcP1bk9pDvdBNOJqd9Qyu8fhRRJKlrFLk9NIZkqn0BbKKEx2YjqWsktXffd1dWRBpWVlCU4QflC7rJLfASSZuRZXK+Gqz8Yj82u/kdKCjxIwiwoL4IQRTI8bnQdZ1ELJWVp7w6n5LK3AnhCmD5+gUE8nM4dbSLSDg+YR49jtfvZuHy8izhCpimXTp/BBpWVrDv9ZM8+u1X2HLXahatrMTpsk3zBwM4sreVoTNhrr51JXmFk1phu0NhQX0RkiTS3T5INBzH43USjyY4fqANp8vGppuWTQhXMPPkXE/7IO1N/SxdW0VJVV6WcFe7pISFy8o4sq+VzpYBqusnrUf8QTcLl5bhDUxOWBWXB8nxOentCE0Icbqu0/hGu2l9saYKd45zoi7Vi4opLAlw+mh3Vp0Mw6Al0sSeod3mEiWSk6vyryZgCxJVoxwdPUJrpAVREFkTWEu5qwJJkCh0mL5xL/Q9n1WeXbRT7qyg1dEy57uU0BLsDu2kI9aBLMjUeepY5ltOe7SdrngXffEeFrhr6Ix2IIkStxbdjoHBrtAOWiItSIJEqaOU9bmXYRNtnBxr5PjocVRDJayGqfHUclnwMiRBpi3ayq7QTrMPHSVclns5AgKnwidpjjShGxpRLcYa/1oWuKuRxXPrTjS9D1VtBrT0fRhC14dwOLYQ1yLYRAc20YmBjk/Oo5/p6+JphoqBOaEQUYfZG/oNKwI34BA9nIm3oRmpaXnOxlvhbRdVR3FJXmTB/FZ55Twi6hA2yYVL8hNKduFV8tANjTOJNmpz1iHPcZx2zrsgCgJFHs/FteBdSiwcR5SliZf5+TKuGpdlCdubpPGS5Bps9ismfJQEQUQUA0hyJZraga6PXXDZgpCDKAYRBBlRKkAQFGSldkLAMIUqA10PTwhYgpCDrDSk94V0Oh92x0YSiRdJxF/H4biN7FkTAUkqxW6/Iksgma/FiiV5ATbbFZB2thQEAUHwIss1pJIHTf+q6blwOt8zIVyN52OKGlmSSpDkShLxVxEFL07X+1GUJQiCDVHMmaFci981dMNgf38327vbaB4ZYiQRJ6am6IuGMdLnM7GJEnLaFFEWTJPMcQFKFIRpAYMMw6AvGubVrlYODfTSH40QSSUZjEcZTsbRzxIAKBSP8ZumRtpGh3lw+XoW5xZMM4NsGQkhAAt82YEEBEHAa7PjtzsYiJnXzBSwKnP8CEz+003BUkQWRTTjzYtEmdI12sdG6IuG+cq+1/ju4T1Z55tHQqi6zmAsipGu77jP1atdLezt7aIzPEo4lWQkEaN1dJgNRWXT+nTcBNX0VzAXtHamfd/Gy7y0oZjeGkRJpLA02ypBEATTR8gAQ7+4Ntudk/6D4wucO9329HvcPK5PuYYv4EZRsodDiiKTV+ijs2WA0aHoNAHLH3ST45v/BekFAa6/azVDA2O88vRBGg+1U76ggCuvX8L6qxvw52aPx7razqDrBi8/eYBDu5uzzsWi5nIc8WiSeCyJx+tkZDhKZCxOfpEPt8d+zvqHR2OMDUcJ5ntxurK/sYIgUFqVx8FdTfS0D2YJWE6PfZrwKYgCik1G0zL+z4YZzERWJPKm+OvaHQpurwNRnl7H5/ueY21wPQX2AgzAKbnQDZ2myGmGkiHWBzfQl+hlT2g3fsWP3xY4azvPF0mQqHQvoNJdxUBigK5YFwWOQkZSIwzE+ymwF7JtYCu3Ft/OLzt/xnUFW7CLDkqd5ZQ6ywirYU6MNtIebaPWU0exoxSPnMOYGuapnidYl3aPiGlRftH5c24rfg92ycaRkSPsDu1iXWA9HdF2umNdXJ1/Lb3xHg6PHCLfXoDfdu5Jck3rR9W6phyVcTluwiaWEFGHiWhDOERTiwMgChKiIBPXwqh6isFEJ1HV1C5G1RHG1DOUORcjiTKvDfSRo1ycebOAgCTIJI1Lp8nPc1Qw1N9DTBvFLrnpijWS76jCLjqxiU7GUoOU+RYzkuwnpceRBVuWr9rZmJOJoMXMPPL151h+eR2rr57dlPFc/PQrT7N+y1KWX7nw3InnAVkqY+oCugIiAjbM+YMLH8gIgg1houxxAc7N5JBpfHZw8hqC6EQUpwcZkaRSQELTema4koIkFSIIs9vdhhLNBGxVJPUobZFXKXauJkcpmlM7ZKkMQVCyPwyICNjTdZ/eR5JUMGM7pqcrweP+BGEjQSz2OLH4syhyA07nXTictyEI5/7gdXSFeOLZg3T1DpOfm8P9H7icoN9F38Ao3/3RNvJzPXR2D5OX6+G+uzeQl5vD0HCEF189zuFjXSiyxHtvW019XdGMflrjDI9EeXFbI28cbEfTdK7d3MDGy2pxOmy0tp/h0V/vJRyO43bb+fi9G8nPzyGZVNl3sI3fvnIMwzDYsKaazVcsxOW8tI760bEYB7ceQ7HJrL1hxSW91rnY/vgegsUBalZWZTnHzwVN1/nmwZ08duooDklhbVEpNb4gLsXGscE+nm09NS2PkB2AdeLYTBiGwdFQP/+yaysdYyM0BPOpC+TitzvpCo/QMTbT5IFJUtPY0dPOE82N3F7dwLXl1VmatnFSab9WZQb/M1EQEAUBTTemC4ozlJVuzax1uhQYhilkOWSZSq+f4JTgGuPmmQUZC1BH1RR/vu1Z9vV1U+7xsaKgiDyHm3AqSUydfs8AMl1lJ4XKeW/O2w4BIWsB9Mnjs6WfBWP6ZAMwo9nnud6pojSzr+j4+1FTp2sSZUU66/vzQhEEgUBeDvf+f9ex+ZblvPLkQXZvPU7joXb2bDvJBz55NbWLJxfcVdMav8LSAMVlwWkdtnBpKbWLS7GntV+aqqMbBnabPKcHTteNCZ/emfpxoo9S2X0kiiLyDNq8dPyNCQwMtLTvvTylP8fNIWe6p7WehWwdeIn1gctYFViNXbQT12K0R9rYM7SbE+FGVD0FCKiGOi3/xaIZGq2RFprCp0kZSQzDYGGOaUrqU3xUuqo4MnKYEmcJimgjqsWwiw66Y50cGz0GQFgdo8JtugXkKDm4JBd7h55gfXAD1e5qRERao63YRIW6nDoEBJJ6ipf7X2RdYD2SIFLsKKHGU4tbdtMaaSVlzBztdSrj1jSZKMpiJKkERfRyWe77eaLzy7iVAE7J9CsUkch3VNIafYNfdf4TAVvJxL0J2IrJs5fzZPd/YBMdBO2TrjujqQFeH3iYgUQbqpFCNRIs9l1Nnr2CPYOP0x0/wag6wHM936TAUc264J0IgoBNdFHkqOO3vd+iyFHHUv+15NsrOTryCs3hfQwk23mp93sUOetYn3vXhP/WTDSH93F05GW6oo2E1SHKXUtZFbiFHDmXDXnv5Zme/weYpomX5b4PWbAji3Y0QyWglDCS7MOj5KKIc1/ayRKwLhBDN9jxzEEWLp/udzZXdM3g9acPsOJNEq4AEM7tmDcXDGYyXZnpZT2XEcMMH8SJUJ3ThRlBEOEc2qqjQ7/gisI/Yd/g9/Ap5RwI/ZhNhZ+fQ104Z9kzZhHszKWtgiCj2FbgD3yVZHI/segvicdfIpncQyTyvwSC30CSKmcdEMTiKZ587hB1NYV84L3reW3nKR59bDeffGAzqZTG67tO889/fRd33OLnha3HeHXHKe64eSV73mhFUWT+6MEtnDrdx1O/PUxxsZ+Ab3Z/o87uIXr7Rvn4fRvJyXFgt8nYbTKplMYPH97OA/dcQdDvZvvuJr730Db+zx/fTN/AKK/vOs2nPno1w8MRXt1xiqON3axbVXXefXo+GLpBdDT2pmmCz8aaG1YgSmKWudFc2d3XyZPNjXhtDr569a0UpcN7Gwb87OThGQWs82E4Eec3TY2cGh7k40vX8oH6ZdhECVEQ2NrZwuNNx2fMZxgGLSND/PfBXdQH8/lAw7JZo9sVOj0YwEAsQtmUQBZxVSWSMiMW2uXsz8/bRbiQRIGA3UnQ4eSDC5dxRcnMfpEOWZ74x/+muZEX25vZUlHD311xHQ5JRhIETg0N8kZ/94z5f6dXp5jrzU4nmypHGYZBMqmSjM/PwDkaSWRrVdKMDEUQBAGP78Kd6C8EQRDI8TlpWFHOgoVF3P6hy3n2Z7v57a/3UVQWIL/Yhy9g+jX5gqaJ7pqNC7n93suY6cGSZHFissftsSPLEiOD4TmtUehw2nC6zAAYqaSKY8pk2XAojCAI+PMuzAJDQMDjdaLpBuFwtimwoRskYqkZ783m/KtY4l3CvqE9fL/lu9xddg9exYskSGwIXs6m/E0T5Tul+fWr1Q2dzlgHB4f3c1/lRwglBzk0cmBC4ywLMpIgpddnEhAFEV3X6Yv38lL/C3yq5jMktDg7Q9uz/N32DJlBFZZ4l2IXHWnrAxVFVJAECd3QsYvKhBAlCTJ20Y4kSIiChIE+Z523oYfRjWzfNlvamkYQRJb7r6fBuxGArthxTo7uQBAE8u2VbCl8EN3QkAQJA8OM5ieIbCn8JJqhmYIx8sSj6JGDXFP4MXRDm6i3nI7CtyJwA0uNa9ELfx9RkJEy3DxsopM1wVtZ7t+CKMgTkfsW5lxGtWcNuqEhYrZd4OyTHRWuZRQ7F6bziIiCjE10IAgiDTkbqXavwcDUTNpEUzNd7V5NhWspNtGJ31aIbmhvjYDV3xnil//9Am9sPc7wmTHyiv3cfP8mbv/YVYRHomx9fB/H9zRxpmeYYIGP2uUVbPvNPvwFXj777/fizzcl5Cd+sJWnfriNUP8wVQ0lvO/T17PhBjP6VdORDn74L7/hyI7sQcZ7Pn41H/7C7UiyhJrS+PV3X+a5n24nPBJh8boa3vep61i83nRa/ME//RqX18lw/yg7nj2Ermms3LyIB//+/bi9c3uJfu1PH2LvS0cJ9Y3ypT/4gfnysivc8yc3c9cnryURS/LGq408+cNXaT3ehazIXHbjMu7+zI3kplXgf3P/f3HyjTaGB8f4h49/B0kS8ed7uf/Pb+Pa962fr9tyEYwb68z0dzXQtdD8XMZIYhiRaYc1PYTpeDmbWv/sH2gDg7g2QiTVz7q8B9k58I3zqNSFjHzmnkcQZATBi92+Gbv9CjStj7HRLxOL/ZqR4b8imPvjWfP2D4yCIFBeGiTod7H58jo+99c/5+P3m/fJ73excmk5KVWnpMhPU+sA4UiCppYBtu08zbMvHkXXddxu+zlNcfLzcjAMnR89uoPbb1zBkgYzfHx3zxAnm/r51689gyiaH478vBw0Tael9Qyv7WqiqXUAwwCbIrG4oeSs17kQdj61n1d/vhObXSEZT3L3n91OZCTKtl8c4pVHt1O3egE3PHAV23+zj8Zdp0lE49zzF3cx2DPMSz/ZhqRIjIbC3PsXd5JXmsuvvv40Z7pC1K+rZct9m/DmZg8W9jx3gJcfeR3FpjDcP8In/+0+7C473//iw+SXm/54G9+7gehojMf+39Ncd+9GLrttDTaHwrZf7uTlR7aj2GXW37Kay25bzaNfepz+9kFKagq47cHrCRabz3nb6DDDiTj3NtRT4s7BKZsfG1XXaRm5+P9cTE3RPDxIiTuHdUWl+GyTGtPu8OiE9mkqQ4kY3z68m5Sm88DiVZS6vbNOAmwoKee59lPs6u1kVcHkvdcNg57IGL2RMBVe/4T/0puJkp4N187y7DskmeV5hbzU0URXZNRc3/Es6IbB4TO9iILAjVV1WeHbR1MJhhOxrCiLFnPH6TIHVEMD2abrsWiSnvbBeVvEvLvNXMcqk6FQmJ6OEOXV+RPCzJvJuEmjuXZUHje+fx3dHYNpk8XIRJ0aVlYgSSKNh9r5vd+/6pzaOm/ATX6xj90neunrGMLrd581anFekY+C0sCEqWROxqScpukc2duK3SFTs+jC3vOCKLCgvohkIkXriR64ZdICYWgwzMhwZJpJJ0BMi1HkKObqguuI98bpjHWw2rEGj+KhI9qBqmv4bD6ianTeTW0NDKJaFEW04VN8dETb6Y33sdi79Kx5IloYSZAIKAE61Q7aox2UO80JnJZIC12xLtYHN+BX/BP3sdK1gEdiDzOaGsEhOWkcO0Glq2qi3AudmDJIYhjZAq0s10La7UIWbciizRRIhMxoqRKOWRbpnW3xXjNPhmmrPmwOLQUZmzj7uFsQBBTBMU2oUUQHCmf5fhg6hnoS4k8h5Hxusj3M/C6XRAWnIIPeBdJktM3MPGfTjs3GvAlYdqcNb8DNH/zrB8kt8nN4xyl+8E+/pmpRMQsWlxHqG6G/I8TmO9aw/ZmD7HvlGHc9eB0//Y+nOXmgjTXXLOa5h7fz0L8/yYN/fzcLFpew/5VGfvDPjyOIAuu3LKVqUSl/+Z1PTMxmtB7r4st/+EOWX7kQQRTQdYMnfvAKT3z/FT7+f++isDyXVx/fz0NffooH/uI91K+qQk2q/Oq/X2Dj7Wv4i29/jPBIjK989sf485/jY1+8c05tffAf7uYjX7yDj677v3zmSx9kw43LEQCbw+xOURJx5zi5/MblPPAX72Gof5Qf/9uTFP1mHzfddyUOl50v/PfHiEeTfHj1F/n8Nz/CqqsWIQhkLbL4liI4EAQJXesHtPSaXWbgBsNQ/3/2zju8jvJM+7+ZOb3pSEe9S5ZkW3KRe+/GgLHB9E4IhJKQhGyy6WUTkiVlE/YjJCQhJBBqqMHGYGxcMO69SpatYvXeTy8z8/1xJFmyZEm2ZUrWN5e5dGbeNjPvvPM+7X4IBg+MSDeK0o4cqkJVg4TzSwld2sn9qGoQre7C3L0MUgQbqr/DrNhHEZEIKZ9ckPxg6K2tCsfBSUhSCvbI3+L3byEQ2DlkG71dwkRRPOMmI4DJoOtK4KjQndgbwGjUcdctM7hyUR4IXeLzECtzbLSVB+6eT0FRLW+vPUhpeSPLl45HUVUcUWYe/9H1mExn4khkRUWUBKZNSuN7j17dI3MO5N5xsZBDCpJW4mt/vJ/j207wwd+3kJaXwvj5Y1lyx1w2v7qDLa/tRA7K3PPTm0BR+dsP/8n8m2cS8AX4wd8f5dT+MtY/t5XpyycRlx7Lbd9dxcdv7qJg50lmrZzapz9FVlBV+Pof7+fk3hL+9ft13PjNFXicPq59eBmRCWc+iOXHKzGY9IBKZ6uL9/66icf+9W00Og2KonJ0ayF6s4FHn76ffesPs2vtAa55YCkAdr0BnSjR6Hb1xB2FN/ANvHbqWB/WvQuBVpSwG4xUOjt6yDK681a9VVKAK+DvU15VVYKKwvryYrZUlvHghGnMTEjpOdcb3dd/Q1YuTx3ayXMFB7kqPYe0LitWaUcr75efIs1mZ7wjDs1FXsuFwGEwYdRoOd7cwMSYeEya3jGc4fHrJQ0zE1KwFeh5r+wkU+OSGNeLRdEbClLt6iAzwtET+xZntKCoCo3usCDQnWh5U2UpRW3NJFkujrr7/yrSx8QjSiK7Np/gnkeXYYs0oSgqFafq2bzm0Ij1U1PezIHtp4hLigzHGanwytObAZh31YQRj7MaDKqqUnS4ipzxSX1YXp0dHlqbnCSn8ZY70gAAIABJREFUR/dxPc6bnMboCcns2VLER2sPs/Ca/J61V5YVOlvDAkp3fJMgCMxdNp6CAxX8+Vdr+clTd2GPsvSp42r3Yo8Ob4hTR8UyNj+Vta/u5viBcqLjI8J5ylR449mttDZ2svKOWZgsF+Yd003lrtdr2Lv1JEtXTSEpPRpFUdm7tYjyk/UD1nux/B80BxrRiFpSjCnk2fIQEZkQkU9HoIOnS58ipAaZbJ/KotglmDVmnjv9LI3+Rlr8LTxV/P8Ya8tladwyar01vFXzBg2+BkQE6rx1LI5dSoJx4JQvIiJppnS2qx/z66LHidJFEWfoTksi9NxLoedf+L80UwZ2bSS/LPoFNq2NFFMK4c+0ysG2/RxsO0Cx6xQiImNsY7kqfjlWjZXbU+7kDyW/R0UlzZTO9Uk3drXfO2oVzkfRG/YO6ruGS2LkOSxBffsZOvmzioDQT6wNq+y94N8GUgpow/u7s5O2D9T7+YnIXeEuarCnvSHbUBrA/QpYv91vTBeKEROwbFFmbvvGVT0Un464qXzw8nbKT9SRkZuMKAokZcWx+OYZnC6qxREXwdTFuWx5ex+tDZ3IssJrT67nhoeXsujGaQBEJ0RSX9XMlrf3Mm1JHqIoYOja0LU3OXnxf9Zy3QOLmTArG1EUkUMyb/9pEzc9cgXzVk4GwGQ18tL/rOXI9lPk5Ic1BYmZsdz45SXEp4UD8BZeP5UT+8oGuKqBYTDpkDRiWCAy6jCflcxVo5XIm5nF2GmZqIpK2ugE9m06TmN1KwF/CINJj9GsR5TCbRgGaOPThkaThChG4vdvx+/fitFwDSoaIIjL+QdCobI+9OMXDhm/fxs+3yYMhkWAQCBwBJ93A4Kgx2hczoVYlKZEf4kp0ff11J0R89URGOvFQ5bLUeRmNNpswET3ax8IHEVR3EjS4FrAuFgboZBMbV0HqUlRbN9dwvixZ+imB7pTFrMem81IZXUrrW1uImwm3B4fNqtxUDp3fyCE1xdkfG4STrePqupW3B4/SYl2FEXlWGENU/PTUAG320ek3Uxigp22dg+nK5pJTXHg9wfRaqQRT1sgALHJDjQaiZhkBy11bYyZkY3NYUHXlX+usbKFtNwkDCY91igLzbUtqKpKWm4KoihijjDibHNRUVjF3nWHKdx1CnOEifRxA7v9xqZEI4oiCZlxNFW3hF2H7CaiEvsH7HejqaqZhFFxSFoJQRRAVqgsqmHPeweoKqrBYNIzc8XknvJT45JJtdp5q6SAdr+PtAg7lZ3tbKk6zfKM0Wy4SBfBCL2BeYlpvF92kl/u3cqWqjK8oSA7aisZHx3H6Y62fnXq3U5+uXcrRo0WZyDAHw7v7nM+3mzhyrTsHsIKm07PkwtX8OXNq7l+9UvMS05HEkUON9bhCvj52qSZTI49dzLtS4nZCamsKT3BEwe2c6Cxpofh78r0LK5Kz+mxGqTZ7Hxrylx+umsz92/4FxNi4ojQGWnxejjWUs/M+FR+M/9KNKIOAbgmczTPHtvPU4d3c7ItnOfxcFMdsqqSGTES6+T/TUTH2lh4zUQ2rznEIzc8Rf7MTNxOH6dP1WM06YmMGRlioDETU3j7+e3s33aKpDQHp0/Wc/JYNRk58Vx/z+wR6WO4UBSVx772AqIkkZ2XRGS0BVenl+LjNQQCIVbeOYuYhDMkBoIg8M3/vokfPfgcv/vBm6x5eTcpo2II+kPUVDTj9QS4/aFFLL52Uk+d+VeN5+TRKta/uY+Hr32SSbOzsFgNtDR2UlXayIxFY3ngu9cAoNVJXHH9ZCpLG/nLL9fy8bqjxCVFUlHSyKljVYyekMIXvrHsgt9nQRCw2U3c9bUreOZX7/GjB58jNz+NjjY3TXXtmCx6jK7+5BqPZH1twLasGivLE1awPGFFv/P3pt8/4BgSDIl8ddSj5zVmq8bKw6MeGbTclzIeAuDR7G92VYQHM788YNkbkm7ihqSb+vUDkGcbR94A1rEFMYt6/o7Xx3NP2r3DvQQEtAiCFlXtpVQTwi6NvSEKEpnmyWSaz3yn8G8F1YMqn0YQbCBGAloI7gLFBUozqvWHICWhOn+FoLpAjAHjSgieQPWtBsGCoF8EhqtA6OtKjm8D+Nd1hbRIqOYvg1yF6nsvHNcvRoNxBXjfhVAJqH6wfgWkLOj4CRAEwQDI4FsDggV0M8DzGugmgOoF71rAD7rZYUHP/WfUUAmC0wv6ZaCfNex7eS6MmIDV2epm3QvbOLT9JC117T2ak4A/TNMoaaSwYCKJSJKI0WxAo9Wg0UiEgiE6W920NznJmhDWjgqCgFavITEjhj0bjuPu9GLpMk173X5e+u17pGbHc8UtM9HqtaiqSkeLi85WNxm5ST0T0xJhxB5tpa2pE7837AKQkhWPvlcSYHOEEU/n8FlKBlpIeh8LBWVOHixnw6u7KCuoxuvy0d7iYs41+Wek6bPa+KzlDRIEA0bjDYRCZbS3/Sce3QsIYiRyqARFcWI03oDf/9FF9yNJyYhiJB3tP8alSUIQ9AQDx4EANtsPEcXYC7o3Oxp+S1DxAOGkdFrRxIL4H1z0eC8WwWABnR0/A1QkKRVRjEBRWgkGCxEELTbbdwetb9BrufaqfN5Ys5931h0iOsrCg/fMR6MRkQQBszmsRRQArUZEr9ciSSKL5uTw3oZjPP6/6wjJMvNn5bBi2XiMg5BPVFS18PwrO3G6fVjMem5cOZmoSDMajcS3H1nG317ewT//tQ9QuX75JBbNG0NSQiTXXZ3Pn5/fij8QYnRWHNddnU9K0shuMlWgrqwBd6eH2rIG4tNjw9fda67EpkThbHPT2eKio6mThMwwRa/Qyx1Gq9OQnpeKRiux/IGliKKIVj/wslhXVo/H5aWisJqk7C7NZi9msu48NUF/iIAvSMAXJCbZQXNVM+4ODxqdBlEUSc9LYdLicdz6nesQRQGN7ozwGW008Ys5S3nm2D721FVzqKmODJud3y1YztykNApaGs8QSwhhdzarTo9GDLsv6CWJCL2hj3XIrjdg7rLU6CSJxV1xQv88eZSNFaU4jEbuzZvMzTnjeHjjakwaXU8SZpVwfipBEPDJIV4uOtzvvoyPjmN2QmqPgCUIAnOT0nj9mtv5y9F9HGysRVYV8hyx3DZ6AvOT09GKZ9wttKJIhN6AUdL20xCIghAe/wi52GVFOvjxzEX8/fgBDjXVcViuI85oRiv1zXOkkzRcmZ5NotnGK0VHONhYizfUSKTByBWpWVyfldfzHARBIDMikmeXXc/TR/awo7YCvaRhdmIqd43NZ31FMTXOTqRe7KLhZ9L97oXZA216fY+iRC9psOn1AxKFfNYQUmQCSgitqEEjDEyEAIAAOr0Ga4QxbAE5C3qjFmuEKcwm2F1FEPjqf60iNtHOzg8LOLijGEdcBCtun8no8cm8/tetPXGXAkJ4M24+4/aqN2ix2U09LnCSJGKxnelflERMFj0LV8wg0mFh7au72ffxSbQ6Dctvmc6dX12K6Sz2QEEIK3rNFgOSdHE5Fwe8TYLArQ8tYu9HRVQUN3DqWDXWCCN5U9K44vqp5E1O60euEZsUyROvPsyal3axd2sRB7cXozNoSEiJYvHKSYyfltGnvCiJPPjdaxg3NYNNqw9y8kglfl8Im93E6AkpzFg0ts94ElIcfPlH17LhrX3s+LCA8uJ6omJs3PnIEq67e3afuCxBENAbtVishgHjUE0WA7YIUx/XNq1Ow9JVkzEYtbz3z70cP3CapLRo7v2PK+loc7Pm5V39rvlc82yw/cKF1DnftoaueJ7Hh9nX+Y5HEEwIgrWPgBVmSB4o7v2stgUJ1ACCaAG5AZQ6MKwA/RxABP9H4N8MpttBqQfbT0GMAvQIYiwQAE0ugm5Sv756IEYiWL+PGtgVFrakDBCjEcxfAtGKGtgfLmf7MYLqRun8BYLpCyAYwfazrjFs6d+u4kT1b0WwfBlBkw4IoKqopnsQfOsRbN8/j7s4OEZMwHr+8XcoP1HLl356I9kTUkGAb638bc/5sGbwzAsiin1Ze+SQjCgJBP1nglZVNSysaLUSuq5NSMAXZN2L23C2ubn3B9dh7hV8GgrJCKJAKHCGgEGRVRRZwWDU9VC2ag3aPpuskUblqTpe+u1aciam8V//eJioOBt//vGbPVmou/FJilSCYECSkpGkmAFOSoiiA1FydZE1hGEy34QgWvB43kQOlYDiQqudgtlyH6oaIBQqDmsTAEG0IkmJdDP7CYIOSUrqyqkVvtLuRHZhOnURQbSh003DYvkyweBRvN53kOUGdLp8TObbMRiWdbkN9h6roUcoGwzToh/qCvhU6AxUU+MZ2qVREPRdYz5DGX/mpIgoRiFJCfRlL9QgSXEoqm/IIEsArXYCJvO9BPw7kOU6ZLkBQbRiMK7EbLoNrW7akAtlanIU3/rKsn7HExMi+f2vbgdAp9Mwb1YO87qUMJF2M3fdMpO7bpk55Bi7MTornl/+5IYBz6WnRfPzH1zX77hep2HerGzmzcoedj8XCmebmxd+9gZKSOHaryyjurgerU6DIAqYbEaSsuOpP93Emj9twO/xc9N/XEN7YyeWSDMIIOk0RCc7yJmaSdnRCv72/VeITY1mzqrpJOf0dw3xOn288NM3cHd4uPvHNyJqRCJ6BXYHfUH2rT/MiT3FlB2twNnuYtFtc7jyvsX89bsvoTfpGT9vLNOvnsTJ/SX87fuvEBFjY9a1U8medGYDNMru4NfzrhrwmtffcG/P31pR4r5xU7hv3JSeYzfljOemnPF96uy/s6+W1arTc3POeG4+qxzAa9fc1ue3KAiMj47nyN39tcWDQRAEch2xPLnomiHLzk/O4ONbHhjwXGZEFFtv+dJ59T0UJsYk8OSi/trts6EVJSbHJTI5bujYElEQmZGQwoyElH7nxkT1XXMtWh3bb32w57dOkvjOtPl8Z9r8nmM35Yzjppxzx3N8llDiauCdqn3Mjs5htC0Ri1aPQdIhIvRZywQhnAC4tyWlN257eDG3Pby433GdXsNdX13KXV9d2u/c+GmZPX/rjVp+/swX+5y/9cGF3Prgwp7fadlxPPPeN3t+Z45O4Kd/+kLP74kzh04w64i18fAPVg5Z7kIhigKr7p7DqrvnnFc9i83EHV9Zwh1fWTKs8oIoMOeKPOZckTes8o4YK7c/vJjbB3hGvWGNMJ7zeQE8/veBrUgGo46lq6awdNWUfueuvvmzEJf+7wVRikISY1GUM0noFaUFVZWHjusSbCCfACkGaAG5HhDA9b9ha5RcBZoUBMEEpvvB9UeQUlCNt/Yo74boAEQHIIFoR1U6ECQpLKR1p7NRWrqENilsHVOawm5+mgQERFQxtld7ahcxmwxqB4IYQX/Ct/N3RBwKIyZglR6vZvLCsYwalwIC1JY10VzbPuz6kTE2UnMSOPRxEXkzRqEz6Ght6KC8qJbkrDh0Ri3BQIh9mwoo2FvGtfctIDY5ElVRUbtiUhxxESSPiuXIjpPkTEpDo9NQX9lMe7OTjNyk86ZMHgySFCa26GhxEeyiSRUlEY1Gwt3pxecJMGHOaOwxVtqbnTRUtRAZ29edQZTCzD4drS4C/iACAqIk9AiCIwmdfjKxcQNI84AkxRFh/+kAZ0SMxuVdbnr9ERO7rudvk+lWTKZbe35rtaOJjnmnT3mL9SEs1ofO/LbcB9wXLq8bh8l8x6DXIAgSev10YuO2DloujG6/WxGzNg5vqGXIGlrdxD7X1BuiaMcW0d+6JEkxRDmeG8Z4wtBoUrFaHwHr4K4FlzE4BGDszGzu+tGNPcdSx54JTr3y3oUAjJszhqV3zTtTMQ/yF4U3FEmj4rn/8bBAescPrh+yz5ypo7jrxzf22TQ+8Ks7e/7WGXXMWTWdOav6bgbmrprO3F7HFEXl6q9eic342XILvozLuBCMtibwQNZiDrSe5s3Kvdh1JiZEppJsiiJCG2YXu4zLuIzPFiQxAY0mnWCosOdYIHAcGEZyYCkaVXUiEBd211M6IFSMKhgRjNeFrVeqM5yEWEoA0x0Q2A2hItCODVtPlEZUpRWECIR+BBIqhCpR5UoIVSBI6ZwdB4aUDqHNIFejqi4EzbiwlSu4H1WuArkC0IQFKaURQmWgtoM4GlUtRpCrUVUZBHPYxVEwh8cs14BgRxAvnthmxCSOvBlZFB+uZOf7hxEEOLqzmAjHeSQoFuD2b17Nq0+sY83ftuJIiKC6uAF3p49VD4Q1JjWlDWx4dSfWSDNtTU72bSoAwBFvJ2tCKqIkcsvXr+Sdv27BaDZgjTRRVlCNNdJM/tzRg/V+3pA0EpMXjGHnusPoDFp0Bi2j8pJIzorHFmkmKi6CA1sKcHW4qSppwNnmJiaxr9VFo5HInz+Gbe8eAhWMVgNZ41KIS3WM6Fj/L+K0aytyl+lbVgJYtQMHq17G5w+CAPZYGwneuKELjxAiom0kZI5Mf95gkA8LSrhx6ufDQvF5gqqquNo9NNW2kZmXPHSFy7hoBBUZnxwk2ejAIGqp9LSwteEENq2RG1KnYdFcViRcxmV81qDRJKHVjsPn34Lalcg3EDyMLLcgCIPn9BTEKNBkgBgb/ieYQJsPoVLwbQRBB1IqKJ3gfTsc2yVGIWjHhq1fUjIEjwK6cGyUMBCNfgB860HQIRhWocqVCJzxcBO0OaihkrAroOoH8/1hYS6YGq4n2kA7DqRMCJ4C9QgIUSAmIBivBP8uQAbNaNAvBk1aWFj0rQPdXBDHXPw9vugWunDDQ0vY+PpuDm8rwmQxMGdFPuNnZWGxm9FoJdJGJ+Bx+RAlkZz8NCJjbAiiSN7MLJJGxSKKIjOXTUBv0LF343EaKpuJTozktkevCrscAsFAiOSsONoaO9n74bGevkdPTmfU+HDg+pxrJmEw6Tn40QnqK5tJyoxlxrLxJGaGzYVZE1IJBWV0+jM+/RljEwn6hiG1n4W7v7OCD1/bzbGdp7BEmonvEowS0mNY+cUF7NlwjKM7i8nJT+P6Bxejova1oglw7/evZeMbezi2qxhHop2kzNhz9HYZ5wOHPpsm3wmCigejFEmGddHQlS7jcwFBEMidlcO4ORe/AA4XY6ZnMWZ61oi0JSsKDR0uvIEgRt1nhDX03wSqCmUF1bz3wjZ+8MzIuhZexsBoC7rZ0XQKWVUYZYnj+pSpGCU9z5V+REgZKF/iZVzGvzcaKpqoPlVH7uwcjObPpoJBEAwY9LPDeTiDBwAVRWnC63sfq+UhOAelebiyEcHYP3xAsP5H/7LWb/QvZ1gIhoWDjQ40eQiWM67jgnR2HLeAYBzABd08gAuqdoBcs9qzGar10EXpPlIQ1MGcDoekYryMy/hsorhzA365vSuHg4RBspNl6x+3dBmfHTjbPbz5xw28/vv1g5Zbfs88Hvn1bV109J8/dHp9/GHjLlIddiJM4Y/v6PgYcuKjP+WRfXLoaHFReqwKZ7ub9mYnjng7068Yh1anoaGyhRP7w6yujoRIcqdmoNFp8Di9lB6vpqmmDYNJx9ipmdijrQiiQF1FMwW7S7rK+Ti8vWhIAau5to3CfWUEgyGsdjOT5o1Bo5VobeykcF8pOr0Gd6ePuFQHWeNT0Bt1ONvcFB04jauLtCR/7mgsdtNnjqToYlB8pIK//OgNCvaWnrOMVq/hlq9dyV3fXkGL30VhRw1mja7HHXCUJZZmv4skUyQ6ceRc8y/jMj4P+OiNXax+ej3fe/4R4tIGiHs/B0LBEKoaZqL+JNYURfHgdr9Ap+tPKEojAJKUiiPyKXTDiAe/FFBVFUKnQGlD0A8/ZvxTxTnu02dm5dvbUMXRljruH/vpPNQLhV8O8fSx3fjlEGaNjluyxxNnOhNrFVIUNlaVcLSlDkVVuTZjLKPtMUif083h5wW1nv1Mj/4KBikCn9zOvuY/Xxaw/k0gSp/vd0enkZiUlojbHyQkh/OVKf/HlFkHthTSVNtGVFwEH685QP7cMUxdnIfP4+f1P2wgY2wiGq2Gw9uKkEMyE2ZnU7ivjMK9ZcQkRVJf2UxHi4v5101Bb9Tx+u/Xk5AeQ1ScjdMnaobs3+8NsPb5j4lwWDHbDBzbWYzX5WfuyknUnm7kjT9s4Ko75uBx+agqqcdg0pE+Nomd7x8mEAhhMOqoKmmgqbqV6x8eHqnAvyu8coAKdxNeOYBfDiEAdq2JDMvwN5aXcRmXASf2lACQPTmjK5fipYUomjCarkNWGnC5X0VVO5DlSjo6f4094idotZ9sDjjoYizUjmxIz6eFz4yAdaS5jtdLjnLf2GmfKLvexUIUBDJskVQ5O/hH0QEWpYzqI2AJAsQazcQZrTxTsIexUbFk26MZeRqLoaEqKg3VLVSVNNBa105rYwfOdg8BX5BQF1GHRqtBb9JhtZuwR1uJSY4iIS2G+FQHgih8boRfrWimznsQsyYWd6gBnXge8YCfI8ghmeIjlZQcq6SuvBmPM5w81mwz4Ii3kz42iVHjU7BFnl/ApiIrtNR3cGJ/GVUl9bQ3dRIMhBk9rZFmYpKjyBibRNaEFCTNJ6Nt68ZwyWp8ngC1ZQ3UlDXRXNdGW1MnPk+AoD+IIito9Vr0Rh0RDgvRCXYS0mNIyYrHHGG8pNejlSTGJMSws6SSQEgmJ95BSlTE0BVHCIqs0NHioqq0nqaqVprr2nF1ePB7A/h9QQRBQKfXoNNrMduMRMbaiIyNIDY5ivhUB0bLxbu8VJ6qI2NsEnNWTOLkwdNkTUhBq5M4dbiautNNPPzzmxFEgX0bj7P9vUOMGpdM5ak6YlOiuOLWmdRXNPPi/7zHpAVjcLa7KT5Swf0/uR6jxYDfG+DIDueg/deWN1Fd2sC19y8kMtbGyYPlPPvYv5i7chKqCjqDlvmrpuB1+9n4+m4aKluIiotgz4fHiIiyEhlro6m2jeIjFVz/0JJPlhKWsJa3s9VNeVENDVWttNa309nqxu8NEArJaCQJnVGL1W7GER9BbEoU6WOSsMdYh5zbQu9M5sOAM+jFr4RINUUjqwptAReK2p/qeSSgqipyUKaxpo3G6lZa6tpob3bi6vDgcfkI+kOEgjKCICBpwqRTBrMek9WAJcJEZKwNR7yduFQHEQ7L59YKfhmfbVzIcqCqKgc+PIrFbiZjXAp8AgIWgEZKwGK+D9Dgcr+IqnbgD+ykreMnWMx3YTSuRBQ+m26On3V8ZgQsGGmCxE8GWlHiuoxcTrU384+i/lTgkiAyOTaJdFskr5ccPa+2Wxs6ePe5rZQcrex3TiBM7vHoE3cN2U5dRTP7Nx2ncG8ZjdUtdLa58bn9+Dx+Ar4QsiyjyOG7381iqNNr0Zt0mCwGLBFGYpKiGD0lg6mL8kjNiT+v67gQVJfU88Kv38Xr9p+zTESUhcU3TWfywtx+53Lt19HkLaLZV4ResjHGfu1Fj6mjxcmGV3dxdOepQcstvWUm86+bcl6b9N997R90tDj7vQPxqQ7u/68b++QZ6UbJsUrWvbCdk4fKaWvswNXhPSMo6zQYLXoiHFZSsuNZcN0Upi7OG3JzrKoqrg4PG1/bzZ4Nx2ioasHZ5sbnCaDICqIkoDNoMVmNRDgsJGXGsujG6Uy/Yny/PCWXCgPl0OmGHJKpPd3E3g+PUbivjKaaVlztHjxuP36Pn1BQRpYVVFUN5+TTSOiNOoxmPZYIE1FxEWRPTGX6FePJzEvuybEzknD7A7x9oID81AR0Gg2nm9pQVJiXk96v7IZXd7J97aEBs9s74iJYetssxs0YOjZMVVV8bj+HthVxdMcpygtr6Wh14nH6ejamckhGDslAeHMqSuGcYAaTHoMpvEm1R1tJHhVHzqQ0cqeNIjrBfkEWxZxJ6RzYUkhZYTWhoEza6AREUaSzzY01yozOoEWRFewxth6mVllWMFkNSBoJe4wNj8uHHFLweQLojXqMFgOCADHDyLnm7vRishh68iHGpThoaQiz3oqigC3SgiXCRCggh3M1hmR8ngCCKDBuVlYPEZFWp/lEhSuvy8fh7SfZv6mA6pIGOlpdeDq9eN1+/L4AckhBVVQEMfwMdXotRrP+zPs6KpbJC3OZuij3nGuBRishaYb/TCVBxK41YdEYOOmso97bxuSojKErDhOqqlJX3sSpQxWUHKukprSRjpbw3PW6/T1Kk2AwhBJSUBQVQQjTkIuCiKSV0Oo04bls1ve867HJUeRMSmP8rBySMmNHlGW4NwK+IHs3HmP9KzsHLWcw6fnW7+/pk6Pz04CqqjRWtfL3/34Hj3Pw/KBX3jGHOdfkDzhen8dPwY6T7HrvIC11beiNOiYtymPBTTMxmA2oqsqutQfYtfYgzlYX8ekxLLhpJmNnZNPW0MGhLQU0V7dQd7qRUfnpWO1m9qw7RHJOArf+50okjYQckjm46Tjb39mHq91NSk4Cc66bRlZ++rBS8Tjb3Lz6q3eYumwCk5eE01aUHatk55r9zFoxhVET03jhsTfJmZJJ1claTuwpRm/UM2vlZObdMANBEFBVlYaKZjb/cwdlRyuISXZgshn7RNi01LWx+Z87OX2sEq/LhyPBzuxrp/b0efTjE2x8aRtHPj6BpBU5sPEokkZiznXTWPaFBZf826rRpGC1PIAkJeJ0/RFZriEQ2EuHXIPXux6jcRl63YyuNDufhnng84lLsqKohCO7FFSkYVK0CsNkx/+s4lIsiD5vgFOHyjn40YkBz5utRh76+c0YzANrOmrLm1j/8g4OfnSCpto2XO1u5NDgmkU5pCKHFAK+IK4OD93k5qcOVXB420nWv7SD3GmZXPPFBWSN75/z5VxQVZX3T57CYTKRFxfL4bo6qjs6WTIqk1hLf+uSq9PLwa0ncHece4F3JNgZP3vgfEvlzm10BKuQlQCSqKc9UMnU6IsLeg/4gpQer2Z/F3vluZA3behcKmfjyI6TNNW09TueNCqWxupWUrPPCLWqqrJtzUH+9ZdNlBVUExiAoKU70W3VAAAVAAAgAElEQVRHs4ua0kaKj1RQVljDinvn44i3DziG7o3Ms4+9TcGeUpyt7n4bezmk4nX58br8tNS1U3GilpMHw3P0nu9di9U+EBvQyEJn0HH2rrbbOvvBSzvYt/E4zbVtuDq9KPK557scUnrmurPNTWN1K6cLayjcV8rW1QfIm5bJivsWMmpc8oimTlBUlZCsMCc7HUkUCMkK3sDAJDvVxQ3s31QwoIAVnWgnd/qoQQWscPJjme3vHmDzG3upLK7rEZjPDZVQUIagTMAX7PMOCoLAsZ3FfLzmAPZoK7nTR3Hjl5cSl3J+zKeSJBKdYGfCnByi4iKITYoEAdLHJlJT2kBnqwudQUvpsUpSs+Mx24zojTqaatrC7+GxKhxxNnQGLdZIM+0tnbQ2dBAVaxtQIXU2EjNiaKlvp73Ziclq4ODWE+RMTOu6SHoS0/aGPdqKVqdBZ9AyelI6Gq2Eq91zXtd9ofB7A2xfe4gNr+6kviKcemSg974balf+x6A/hLvTC3Vh4bHo4Gn2by7knaQoltwygyU3z0B/lvJGZ9Cel7CRYnYQrQ97bSiojLLEkmgcPE/hcFBd0sCBLYUc3FpIQ2ULrk4vnq4UKAO9D72hql33AJlQSMbv7T/fNToN+zcVYI3ayuj8dBbdOJ1xs7L6EGCNBDRdVv8T+8rCz+IcECWBRTdOZ9ZVE0a0//NFKChTsK+U7e8eHHT9FCWRe3+4asBzwUCIfeuP8O6fPyR7cgbzb5iBp9OLJdLSs1fasXo/L/78TZbcMZe41BjKjlXwws/f4q4fXI8jMYqjHxcS8AWITYlm08vbSMpOIG92Dq/+ejWzV04hbWwyx3ee5MVfvMniW+dgj4ug5OBp3v79Om78xnKy8tOHvNZgIEjhnmLSezGOdra6OHWwjLzZYWKEUwfL2L56H4tvnc2i2+ZQfrySF3/xNtYoC5MWjaOzxcWHL23j5P5SZl4zCTmksO3tPXQ297Wit9a3kb8oD6NZz8kDZbz669VEJ0aROjaJlNGJXHnvQhqrW3AkRjL/hhkYLHpikh09yccvNSQpFrPpJjRSIu0dPyYkVyHLNXjlevyB/UhiJKIUg0ZKRRTtCIK5f57SC4TFfHdXztR/L1walY0KxzpP8M/Kt3l8/I8GOs322tO8WHSISlc7E6MTiDaYe7T3iqpS2tHKC0UHONZSj18OkRcVz52j85kUk0id28nP9m7klqzxzEvKQCtKqKpKcXsLX/14NU8vXEVWxPA++NXODp4t3Mf+pmp8oRBJFhu3Z+dzVVoOnlCQHXXlvFNawGlnG3pRw6LkTO4ZMxm73jhk25cagUCQqpJ6srs3Bl3w+4LsWHuINc9uoeJkLT5v4KLNg7Ks0NnqorPVRV1FE4e3n+SKW2ey6qEl/TLdnwsHamqZk57K2wWFhBSFWampHGtoYMkAAtbFwq84GRNxLXrJFs6e8DnVuvi9QWpPN/YRsLa9e5BXnnifqlN1KMrQD1YOyTRWtbL6r1tQVZVVDyzGHt03J1u3cPXrLz9H6fEq5ODw2L9kWaGxupUPX9tFe7OTb/zvXZitl/bdOHtDGPAH2bfxOP/8f+uoLmnE5zm31XMoqKoatuo4fTTVtHJoWxFX3jGHG79yBQbTxWmWFUXl5d2HCIQUKlva+eOmXZh0WurancwZwHo1FPyeAK6OwTf4deVNPPOTNyns2twNtmEaDlRVxecJW79b6tox24wDbl6HQsAXpGBvKcd3l6CqKnNXTGLZ7bOITojkxq9cwe8efRFBhIS0aG54aElY+z1/DBtf28N/P/AseqOWq++cgz3aiqSRuPmRZfzua//AHmMlJWtoC7s92srK+xfy/OOrCfiDmG1G7vnO4MmHDSYdqx5YzLqXt7Px9d0oisriG6ax8IZp533954OygmpefeJ9ju0uobPVhTqMd/5cCPpDNNe20VLXRlVJPTvWHuLOb19Dbi+lkN6kRzuIlfhsGCQtBkkLKkx3ZFLYUUNQvTD2wG4r6+Y391J8uAJXhwev23/R83YghAIh2pudtDc7qS9vZv+WAiYvyOXO/1xOQnrMiClNBVEgIS2GiXNHs/P9w+csp8gq617YxqwrJ3ziLqe94XP72b3+6JD3fPzsbJIyBmY9bqltY++6w6TnpXDzN1dgthnD7QlCjwD78uP/Yuqyiax4aClanZbR00bRUvc2m17dwS3fWokcksnKT2fOddM4/FEh4+aMZt7103nnjxuoLW0gZUwSb/2/dUxckMuVX1yIRiORkBnH6797l8Jdp4YlYA0XUfF2rrx3IVa7mfwFuZQXVLP++a1MWjSOxupmivYVM3vFFJbeOR9FUWiqamHf+jPP2h5j4/bvXIfBpEeQRNLyUjixu5iKE9Wkjk3CHmvDEmkmItpKbIqD3JnZmD8B8hy/fy9e3yZkuS78T2lEVV3IclOvUjKK0oCiNEDoFH72du2nRs6qZjJe+7kQsEpO1BKTEIEtYnjP5pK5CHYEOmjyD5zc9URrA88W7iPdGsk9YyZT2tnKn47twqgJv3gC4ez2kXoj38yfhyDAu6dP8NLJQ8QaLcSbLUQbTWyoKmFybFKPsPN22XG0oki6dXjasxavhwe3vE2kwcijE+bgMJipcrUTbw5vPkUEtILEjPhU7hk7hXq3kz8d202C2cZ1GWPRSWdu36fh3qgqKuUnavsIWM42N+89/zFr/vYR7S3Oi/oYnwtBf4j6imbefPpDyotqefBnNxGdOPQ910gi7kCA3ZVVWA16ZqWk4guGhqx3IfDJHRS2v4XU5TusE03MjP3aJenrUiLgC1B3+sxiV3TwNO/+fSuVp+rO+9l6XT7W/HULKaPimXft5B73N1VV8br9/PrLz1F8pOKC5ozfE2D/puO89Ju1PPjYTZf0w2Aw6Xr2HwF/kHee2cTrv9+Ax+kbUrN9PghvRtt546kNFOwt5Zv/7x6iE+0Xfm0CxFrDa0t8hBVREBAESI+OJDNmaLe2s+H3Bga1oGxfe5A///B12pqcl2SDCpA+Ngnrecb31ZQ1UlPWwC1fXUZGXjJBf5Cf3/cMC2+YhtGsZ97KyUxfGs4RJmkkDF0uU0kZsdz+javCMTaigN6oQ9KICILAkptn9LgqabSaIa9XFEWmLsoLW//UsPXAYA67GI6ZnME3n7wbAJvDzLX3L0Tsij/Nzk8jNScBRVZQAf0lcCHthqKo7Fp3mFefeJ/yotohvQ/OB6oa/lYc3n6SuoombvvG1Sy5ZSaSJGIw6YZlxQmpMjWe1n7Hj7dXYdUaeqxaw4Gr3cOuD47w/gvbqDxVj9/rH9HrHQrBQIj2JidbV++ncE8JX/7lrUxbOm5E1jFBELDHWJlx5Xh2fXBk0PX10McnqDndSPKoTy7HX2+oqoqz3c3BzYN7aQAsvnE6Wp1mwHvkanfT0dzJmOmjiIjuH/fnbHNRU1zHFx+7GZMlvH+LiLaSlpvEwY3HcHd60Bl0mGwmLFEWJK2IIzEKg1mPwaQLhw6oKsd3FnH4o+N88NxWIBxf6vf4SR2diKIoIxZjl56bjCXChEanwWQzMmpiOtv+tQcAr9OH1+knKTsBvSms/EvOSeDotjOeR0F/kA0vbGX/hqM01bQRDITjgLs9CQRB6Il9FAQh7N76CcQH+gO7cbr+AsiA0vVvMCiAf8QJxtUh+z2D8pIG5JBCckY0OzefYMKUdD7410GCwRDzl40jItLMurf2A7B4+QRcLh87NhZiNOmZuXA06Vln3q2PNxwnJj6Chtp2rBFGUtKj2bD6EKIAi5ZPpLPDw84tRaRnxZKWGcvGdw9jNOnJn5FBbn4aWu3givtLJmB55HObwvc31qATJW7OGk9uVBwz41PZ11DFibbGnjIplgi+NnF2j4uhOxhgbXkRTV43SRYby1Jz+MW+zbT4PEToDMiovFNWwH1jp6EZ5sRcfbqQVr+X56+4GYfBhIDAxOj4nsVAL0nMS0pHVcNkFqqq8nHtaUo7WggqCrpe9/bTUDgpikp5UW3P7842N+88s5m3nv5wUPeRkYLX5WfXuiMoisqDj91E7BCxD1+aOpXCxkYev/IKqjs62FFZwZXZI5Nb6GzYtAkkm2ai19gAAXEEtS3DRTAk8/GeYpZcRL4mvzdIXXkzAM52N5te303h3tILFpy9bj+vP/UBOZPSSM6K65nrf/rB6xQfLr+ohdPnCbDjvUNMW5I3YFzcSKGbXUkOyfzjl6tZ/dctl3QzFvAHObLtJD+4+Ukee+UREtIvjB1NAJbmjaLT6+fxtVvw+s+8o8snjiE77vzc7AJd7l/h2Li+83vdS9v560/eHDSG8WIhSiKjxiefN4GK3xsgFJQxWQ1Y7eFk8DqDtsvSLITjZXQaZMVFY+fvCXorSIx8DI0Uc0536O46qqoSkhto7vwNJp4YdBwarYQlor9Lq0YrodGGN32iKKLR+7p7QZJETNZLH/AtywrbVh/gxd+8S2150yXT4CmyQl15M//45RrcnV6u/dJCjCb9sGIPm/1OvnvoVdLPYgus8rQyzj5893F3p5d/PvkBq/+6GTkkf6rZYeSgTH1VC48/8Fe+9fsvMHfl5BERsrQ6DRljk8jMS6b0WNW5+w8prH95B/f/pH+OoU8CoaDM/s2FuJ2+QctFRFuZsigXURr43qhqOEzkXARIPk8ARVERpTObKKHbNVcQ0HTVE8Tu0BEBjaaLfEUAVBVVUQn4gtz9wxuYe/30Pu1boywX/NxCgVA/D46z56QgCqhK1zdHDf+vt0Ck1Wn6uBk/9ejzlBwq5yv/ew+Z49Nwtrp44uFnLmh8IwlVDQKX7htxKdDZ7iEYVEhMVakpbyY1I4aWpk5u+sJc4pPCVrAFV42n8HAle7edIi4xkuzcpHBqrbMEooaaNhrrOggGQlSXK+RPzWD+leM4caSKI/tOExVjxRFrZdqcbEwWA4mpDsZPSSc1M2ZAN/KzMaSAFVRCbG/eTYTWyuTIidT7GjnWXjhkw8c7is55rtnnxqYzEKEzIAoCoiCQbY+mqP2Mpr7F5+HZwn1srzlNo8+NLxRkdGQMoS7Xg1nxqUQbTHxYWcIXc6ewrbacNp+XVaOGv7EramtkTGQMUXrTmVixXi9lSFU41FTLKycPc7i5DlfQjzPo58ZR48JxZp8yVEWloqi2y20nwJa39n5iwlU3QkGZfR8eIyougnu+uxKz7dwMbO0+HxuKi9lSWsbyMaP50tQpl2xcQcXDqc736BZ9taKR6TFfvmT9DQRZVjh+spbFs0df8GIf8AWor2xGVVSO7ixm36aCi7ZGVJ6qZ8+Go8QkLUBv1HHo4yI2vb57RDY2rQ2drHtxO/nzxlwyOnWTNRwg/fIT7/P2nzZdkj7OhqqqVJc28O1VT/C7d/+T2OSo836mgiAgCQKSKJDmiGTV5FwshrDG06C9MF2XxxUmqegWFFRVZc3fPuL5x1fju4TCFYTjmOKSHef9nFNzEig6cJq//+IdgoEQGq2Gu/7zGnRnuX6KghmH5S5aXC8S3sWoXXO0e6J23//eE1dARUVVu+N0VGBg9lO1D9PdOdpSfbh8O5FEM2b9nK5y6lnlhX71BmpruPNFkRX2bDjKC79aQ11F87DqXCxaGzp46+kP0em1XHX3XIxmQw+JwLlglvTckjaTFUmT+xx/v+YwkbrhC90mq4H0MQnYIs20NnZe8DWMJPzeIL955DkiYyPImzHqooWsbiKV/HmjBxWwADa+tpu7v7tyxGPBhoKqqoQCIbat6U/WdTbmLM8fNDTAaDGgN+moP93Y9Y733dg6Euxh9s59pUxZGiZ68HuD1JQ24kiIRD8MBj1BFMjITaahspmEzLgzW7euV3I4z0wUBPQGHV7XGe+HtoZ2nK2uPuVqiuuQZQWNqqIoKhWF1cSlh90j9UYdWr2W5trWnjYaq1r6uE7vXXeIO763ignzxoIK7Y0dtHTFRfa+HlEQwtZxRe3jjfF5YW++lOi+H4IgoCgKoZBMMKjgiLVx+5cW8M4ru5k0M5OOVjcd7R5i4mzIsoLFZmDze0eZtyyPuLM8rXQGbQ9zriAIfLT+GJ3tXhyxVryeABOmpqPsVdiy7igzF4xBlAREafhr+TAErAAvVLxOuimFyZETOe2q4O/lryAiDtqJoiqYNcMPeNf0IsMIKjLf27kOTyjI/8xdTlZENB/VlPF26fE+5ZenjeFfZQXcnjORf5UWMD8pgxjD+WlTw1cQnsxnX8+R5jqeOLydyTGJfGfKAuKMFr6364M+roGfJlRVpaq4nlBQpnBfKS/++t2hhSshrJUVei9AXfsDVQ23qSjKeWlMA/4Q2989SGZuEstun41wDq3WOwUFPLZ0Ca5AgDeOFzA1OQnpEi0c06I/WWFqIIiCgMNuprqunbiumCdREtGcx4ZUVcPuM6XHqzi89QQNlb3cbgWQRDHMliSAqoCiKMOybq1/dScLb5iGpJF45idvDuhaJ0piHy2NIitDxnzJIZmKk3WcPFzO2CmZw77O84HBrGf72kO8+rv3By8ohJ9Bn/QCghDWfhJWUJz9IRsKLXXt/OKLf+G/X/86tqgLix1UVJWShmZ+t347ui4N7hV5WSzNO39rrs/tx9slYCmKwq51R/jn/64bvnAlhAmGessE3SRFQyF9TCLRCefvMilpRK6+ey5X3z2371DOaif8+8wxVVVx+jbS6d2Aoniwm2/Gop9BY+eTBOUGVNVHbMQ3EQUrKhCSG2jzvIVBm43N2D8HXk3bd9FKcQTlBkz6qdhNq2jo+C1BuQFJtBJlvgN/6BSt7tcQ0eEPlaGVEvEHS4iy3IGieqlp+yFpjr9Q0XI/Jt1EgnIrJt0kFMWNO7AHVQ1g1E4g0nIrWmngeJXeUFWV4iMVvPHUhvMWrgSh18e/9/PsWteHmust9R28+/ePiEmKxGjWh62IgwhYVq2RlV3ClYKK3CWwzo8djUHTn/V0sHGPnTqK7Pw09mw4Nux64cpd77ggQLe146xrp2tTfL7uw6GAzK+/8nee+vD72B3Dd3c8F6yRZsZOzSQi2kpH87nTCHS0uNjx3mEWXeLYvoHQWN06aIJpCD+vuSsnoxuE7TA2xUH+ojze/fNGTBEm8hfm4unw4u70MmXpOPQmPbd99zr+8bM3iE11kJ6bwqEtxynaU8wDv7pzWGMVRIFb/vNanvr630nIjCN/wVjcnV6aa1rJHJ9K5oS0IdvQ6rUkZcWx7a09pI1Nxuvy8fFbe2g/6/mc2FvCu3/ZyOTF4yjcfYqDm4/z9ae+CEB0chQpoxPZ9OoOrJEWAt4A+9Yfxus6YwVMykrg4ObjzLhmMp3NTl79zeqzFDxh6110chRFe0so2ldCdJIDi91E9DBYUS8UAhLwyQryA2Pob0hJQQ3tLS7ScuL5cM0hju47TTAQoq66leMHK5BDCmKXi3hDbTt+X5DIKAtupw+X00vV6SaSUqP6CFlxSXbqq9qIjoug6nQjkkaivrYNny9ARKSZwsNVFB2rxhFjAwGSUhx8vL6A3PwUJkxNRzuEYnRISUEr6rgn7RYsmjOCS5w+hmlRk4gxDOzSoqpwvOMERc7iAc/HGMwUtjbS6veSYLYhqwqnOpp6FkBFVTncVMd3Js8PW61khSavi47AmQkrCAJXp4/m2cK9bK8r56PaUp6Yu+K8PvajI2PYXldOk89DtMGEqArIqopAOFdNi9eDACxJHkWc0YInFKTW3UmGrX+80bAtWt1K1RGCx+nj2M5TvPybtedkKBKE8EKi02uJT3MwZmomSRkxRCdEYjDrEUUBV6eXjhYX1SUNnNhXSn1lC163j1BgeMHKbY2dfLzmANkT08gclzzgczBotZS3tyMrao/b5aXCZ0Hjo6gqp8oa2LGvtMtXHeZNz+Km5ZOHrtwL7k4vuz84yuFtJ3uO6QxaUrPjmXbFeLLGp2Aw6WmsaeXAlkIObCnss7gPhOriBsoKamhv6qS6pL7POY1OQ0xiJNOW5DF6cgbWSBPONjeHPi7i4EcnaGvsHHSz0t7s5NjOYsZMzrgkz6GxuoVnf/b2wCcF0Go16I06YlOiyMlPJyUrjuikSIxmA1q9Br/HT2erOzzX95dx+kQNfm+AoH948YBlhTX86Yev8c0nv3BB1M6SKJKbFMfc7HRMuvDHzW66MLczr9sfjj1TVE4eOM0/frWm3+agT9+SiEanQaOV0Bu12GNs2KOtGLtok70uH65OLy117QR8QeSQTCgY/tdXowppYxJxJJx/YPIFW3PlSoJyLVGWu9FJyTR2PklIrkcUjCRF/YaQ3Ehd+3+RYP8FiuKi3fM2Ok3ygMIVQFCuw2H5AgZtLiDg9u8CVSbR/jM8gcM4vRuJstyFovjRaZKwGObh8R/ET0n/tkL12O2Po9MkISsdtLtXY9bNIMJ0DW2etwiEKoYUsFRVpammjTV/20rRgdPDvi96Qzhf2agJqYyZkkFCegy2SDOCKBDwBWhvclJX3tzDJOr3+PH7ggMqYipO1vH2nzaiNWiHlQpLEAScQS/bGovY1nQSEYH5cWOZE5ODThz+u5GYGUPu9FEc31MyKHOsIAhodFI4X6NBiyPBTtroBBIyYolJtGOLNGMw6VFUFXcX62BTTStFB8o5faIGr8tHwBccFjkQQGtdO/984n0e/PnNFx0TIwgCqTkJ5E7LZNe6I+csp6oq61/ZwYLrpnyiSdUVReWjd/YPqaDLnpRGSlbcoNThOoOOBTfPQqPV8MHzH7H66fWYbSaW3DGXSYvzEASB5fcvRqPVsPrpDbTVt5MyJom7f3ITkxbl0VjVjMFiQKfXIghCOP5Jq0EALHYz2q7js6+dgqQReOcP61n9xw8w2UxMXjKOMcNk8jVajdz46DW88NibPPnI34hKjGT6VfnEJDvQ9No8X/mFhVQX17HmT+sxmAzc/p1rmXNdWACOirez4oElvP7bd/nDN54jdUwSC2+ZzaHNxxC65szXn/oif/ney3z7il8QnRjF0rvmkTk+FW0vK6UgCFx93yJc7W7++B//QKfXcuN/XMPSO+chnUNpfbEwGpej0Zw/6/FIQxLPuBm7Or2YrQacZ60DDTVtdLZ5mLZgDLd9aUGPkUAQBLLHJnbFrYXv05zFY9FoJRrr2tm3o5hHvn8NJ45UUV/T3kfAmjm/d/hGbphwaUluj8VVUVQmTEtHFMPK5pi4CMZPSe+J/R0KwxCwNCyK7atpjNE7mBs9gzTzwH7WapeQci4Ba2psMltry3iz5Nj/Z++9w+Q6y7v/z3PK9LIz23tvWkmrXizZsiVZkruNC7bBtAQDgUBICC9JCL/kl1/elPdNwhXyCyHkTQAT44BtwJYLLnKVZfW+qtt7L9PLOef9Y1arsmVmV7trIHx16bp2Zp4558zMOc957vv+3t8vfXl+eoN+zgz1o19RAqz2ZPBeTytl7nTa/SO82HpuUm9VusXGrYVV/NOJfbhUC1vyZue9cU/pEp5rPsMfv/cyD1Ysw2W2MBAK4rVYuSmvlDSzBVkIDvR2ENcN3u1uoTfop8x1OaMwGA7ii0Zo942iGQadvlFcqhmXyUya2UowFmUkEqY35CeixekN+mj1jWBXTeTY5s4TvoSAL8T//sL3Ge6fmlphdVjIKUpny71r2HzXKvJKk6sjaZpO69kuXv7huxx47RT9ncMp0dJO72/k5L4LFFbmTMnhf2zlCn7W0IBAcGtl+a+0LH8qMJsU/uSLt+MPRDCbFSwmBW0OvVOdzX08+53XJ4KmtEwX9/z2Ldzx8RtxXKM0tOPhjRx58wzf+sMn6euc3IB+Jd589mBCMfCK39busnLTPat59A/uIOOaxfPWB9Zz8PVT/NufPUv7hZ5pg6zAaJDGk+3EovEFobl888s/nPJ51aSQVehl7dY6bnlgPaW1+UnV0DRNp7uln1d/tI93nz9Cf9cwsejMgZau6ez/xUn2PH2AWz+8YdaLIMMw6Bga5cn3Ly+yti0p55ba2Vf8Qv4wAV+I/q5hnvy7l+hs7JtynNVuxpXuoHxZIau21FKzuoz88qwp/dUA4rE43S0DtF/o4czBJk7tv0h/1zBBX5hwMDLhh2VZJDNMAF0PABKycCBLaeh6gJjWharkIxDj1ah+QCcSv4gkbDit2zEMHTGFXYgkzKhyAUJICTl7rZ1g9Ch9Y99ECBWbaeUURyEw0CdoiJe3ZcWk5E88liX7uIyxmUT6LXmiKhqOcfD1U7z980MpfR8ms0p2UTo7H72BLR9aS8Y09gtXYmzIz/5XT/LKk+/Req4L3/BkkZTje2f2+bsWbYFBmgP9fKl6FwBPt+2nyJZOrTs/yTsvQwjBqi217H/lJA3XVFCEJBJeXg4LGXkelm6sZOmGCiqWF+HNcqV0DzUMg6A/zN7dx9jzk/e5eLJ9Rsn0S9B1g9efPsAdn9ySkjplMuQWZ7BkTRmH32iYkW1y5mATLWc6KVuaei/b9cAwDKLhKO/8PAk9UMANu+qxu5IrxTrcNnZ+fAs7P75l6k0JMe3rWYUZ/PZfPjzx+M+f+YOJv/9q99cm/pYVmRvuXssNd8+t2idJgvzKHP7oiS/MOM5kVvjkNz8xZUJNCEFJXSFf/Y/fuer5uz9768TfZcuL+ZsX/zjp8eSVZfOlf/qtaV/XdZ2hoQAej31evLEMo4xIJJ9oLI4nzY5pgbzgZoN//MazfOWvH+KL93+LtPTLLJGAL8yNuxJ00ms/+7UU1EuP3R47hcUZ7HnxBHmFXsqqZhaPSYgkXd6WJAkkaeptp4JZf5tWxUquNRubMvMFZpOnpwfWeDL5ZM1anm48yb81HKQ+I5evrLyJ51sSvV2qJPO11Tfz3YaD/O+jb1PuTuee0iUE41Hs11APbi+u4skLx3iseiXmWVL3Mqx2vnXT3fzw3BF+cO4ocV0nz+7kwYrEj7jEm8395Ut5vuUse3tauTG3lI9Vr0o0Y5wtt0MAACAASURBVI7fsJ9tPMUv2i4Q0zWKnGn886n3cZnM3FFcw8NV9Zwa6uU/zx2bCKpeaD3Hy23nqU7L5C837rzuIMPQjSmDK0mWyMz3sP2hDdz+sRvxpHgjgsTJW1ZXwO/81cNsua+RH/z1c5w52JR04RkNxzj8RgOrttRSVJ171WsDwcSN/M6aGiLxOOcHBij1XL9Xyi8zNN3g/SPNHD3VRlF+Omvqi+gf9LN6WdHsthPTCI033TrcNh78/K3s/MimKW9ykiyxYksNj/9/D/L3X/zBjEaRbzxz4KrHJovKzo9s4hN/cs+0pe+125YyOuDnu3/2NGNDgSnH6LrBUM8ove2D87IoSQUOt40125bwoc9sp6K+aFbnekF5Nh/72l2s37WcZ//5NY68dSZpBTAUjPDst19j6YYK8suSU7+uhUmWMUhQqUPROFFtbrLWwXE/soOvneLM4aZJiRCTRSW3JJNNt6/g5vvWUFiVO82WroaiKhRW5lBYmcMNt68gHtNoOdvFgVdPcuzts6RlOskvn/3nThWGYWAQIab1oOtjxLQ+JGFDoBKJN6Hpo6hKHlZTPaHoMSLxFuLawHhQJGE1LSXD8TgjgWfxOj46Hvxce05c/diiLsFqqifd8XGEkJGvkA2OaT3EtH4kyY5hBIjF24nGO5ncD3bltlOf3XU90eP37LdfS3iQJYHTY2fT7St49Cu3k5mXOoXI5XWw/aENbLl3LW88s5+ffWcP7Rd7rkskRpUUXKptIkFqU8z442H6wqOkm50pe2GW1hVQu6aUplMdhIMRrA4LaekOsosyWLmlhlVbaiirK5xTVUcIgd1pZccjG9mwazmvPrWP3f/xFn3tg0mrWZFglFef2senvn7frPd7LRSTQtXKEopr8rhwrHXacVpc45Wn9vGZv5iaDbIQOHOwic6mqRM0l+BOd1K/ufqqxIphGDR2D1KWm86IP8RoIExhppuxYARVkTGrCoNjAYKRGEJAjseJ1aQSi2t0DI5iUhTCsRiKJJHndWGagXYVjWu09Q9TlpOOAALhKEP+EEWZacQ1nWF/kNFAGANIs1vwOmzIskQoGqNvxE9M05CFRF66C/Ms+l4/SOGVK+HzR/irv93NH3/tLtLnSFG/Ej29o+x5o4FDh5r5/O9sp7Ymbx6O8vrwpb+4P2HovraUx792x8TzJw80MzY89ZpjOpgtKsvXlrJ87eyKL/OFWQdY1c4Kim0FOJWZOcnZlkyWu6cWnBBCsCmvmE15V3NkdxRdNo1dnpHLt266O+nx+OJRrLLKPaW1KRz9ZBQ50/jjNVunfM1pMnNf+VLuK1867fs/XbeOT9etm/b1ddmFrMtenCzUJciKRNnSQj78xZ2s2Vo3yTdoNqhbV86X/+Ex/vX/eZr3Xz6RlMd+7kgzHU295F9DIdjT2IQ63m8SjsfpGB1la/nClaaHIk1oV2aYkUm3TG1KvFCIxTTePdjI/betYN+RZkbHQnT3jsAsA6xLkGTBuluXccPtK2bMICqKzPKNlWy+ayWvPPleyttftqGSj/zhHUl5xTfdu5rXfryPE+9dmJZOMjYcoKdlYFECLKfHzq6PbOLBL+yYtWT4JciKzJI1Zbi/fi9Oj423f36Y4ExKWgb0dQ7x8g/f5WNfu3tWVEGH2cznt28EIBSNcaS1E9scRS7Ghvy89bNDtJ7rnpSRT89xs+7WZdz3mW0UVl7f76CoMhXLCilfWsCdn7yJsaEA6dnu69pmMmjaCMHIYYSQCEWPYzevx6LWEogeIGw04LLuwKLWoOnDjIVeASNGputzCExY1Xosphp0w084euqq6tIlWE3LJowyhRDjAdY5RkO7kYR1fH91mJRiApH3CUWPYDOtQ5Fy8IffRpY82NTlgMBmvlKwR0GRsxHCikDGpBShzODxYhgGkWCEPT/ZT1dz/7TjLsGd4eRDn9nG/b+zfU4G2EIITGaFWz+8kfKlhfyfv3iWk+9dmHOQpUoSfeFRnus4jIHBUDRAXNc4N9bNvQVrcKip0V9lWWLjrnounmgnFomxZH05a7cuZcm6smnV6OYCl8fOnZ+4CW+Wiyf//kU6LvbOOD4ei3P4jQYe+fJtWO3XryBZuiSfyvoimk51TNvjpsV19r9ykod+dwfe7EXwBzLglaf2JR228sYa0nPTEn2/l9/Knz35Ct/+/P3sPnCG/efa+NqDt7D/XBtFmWlYzCr7zrQwGggTjMRYX1PE9vpK+kb8fPXfX+Dm5RX4gmF8oQgPbFrOqorpK58Do36+8cQv+N7vP4wqS5xu6+XpvSf5X5+6gyFfkGf2nqRv1I8sSaytLGBzXSlWobK3oYVTrd1EYhqBcJRtKyrYsnThqXFnz3ZRXpGN3xemqbmfVSuLGRoOEI3Eycx0MTDgo3/AhyJLZGW58HjsSJKgq2sYSZYYGQkSi8bxpjvIv0agIRiM0Nc3htttIy3NPi2l1zAMhoYCdHWPYBgGFrNKUVE6FotKUWE69969iv7+ybTykZEgHR1DGBg4HBaKCtMJhaIMDvrJznbT2TmEy2XDYlUZGwuRlelKKlueCuxOC7qms+uBtbjSLt/P80sycKalruvwy4DZV7BkC1Z55klGCEGls4xK58I0uWuGTkTTGIuGebbxFBtyCqlIy/il6Lv5oCEkQVldAR/5gztYdXPtnHpErkVOcQaf+tP76G0fpOlUx4xjfSNBLh5vY9nGSpxXXBzLcrJxWxLnTTgex2NZWKnjsyM/x6K4kUUi06YI86IHWEKAw2ZiYMjPwJCf7t5RzKa5U+Y8mS5W3VxLVmFyOW+b08LmO1fy9s8PpyR4YLGZePjLt2FLYQFhMqus37GchoNN0/YtBcaCDHQPJ93W9UI1K2x/aENi8ZOi4fVMyC/L4kOf3U5gLMT+V07OSOMJByIcfP00N92zepLZ90zQDJ3e0cQNTTcMAtEYijy3G9NQ3yjvvTTZW6egIpt7P72VHY/eMCtKQzIIIXB5HLg8828Ofu1+VCWHTNfjk16zmVdc9dhjf3DSmExXQuTGYdk86bVLyHJ96Zp9ynjsD0wa57BsxGHZOPE43fmxSWNy074+8bcs2XFYNk08dltvm/YYIJEd72zs4/Wf7J9xHCSu0/se38r9v7P9uvtzpHGmwm9940P8658+zcl9U1P6kyHNZOfmrFossonBiA8hBB6THVlIsxaEqlpRwoe/uJOc4gyyC2evUJkqzFYT63csY6B7hGe//dqMfYuGkVBZbDrVQd3667cVcXrsLFlbzqHXT9PXMT2Ne2TAx3svHufOT05NsZtPDPaMcCiJ95XJorJySw3uayonAijJ9tLaO0xj9yAVeemc7ewnGImR5rDy6tHzxDWdNZWFtPQO8crh89y4pBQD6B72cfe6WrI9Tl44cIZ3G5pnDLBmQigaYywUZn11EctLckl32TApMmPBMM/sPcG2FZVkOO00tPfyzN6TKQdYK29ZSlZhRkqy3Nfiyaf28buf38GBg43814/380//+DH272/EMAxWrSzhxZdPoOs6uqaTm5vGphuqSE938PY75xjzhbFZVaIxjerqXPLzPBM18VAoxunTnbS09LNxYyVpadMnFg0DXnjpOKOjQew2M06XhYwMJ5YZrBii0Tg/f+4IkUgMRZGJxeLcuLkaWZF4480zbL1lCU8/c4CVK0pI9zpo7xjk1u1LUdXk1NFUIMkSS9dcXXUqqVocNsx84oMnXM4Bw+EQL7We4/zIAIOhIL+3YlPKNIRfd2QVeLnjEzex4qbqeQmuLqGgPJuP/MEd/M9PfzdppvPCiTb8I8GrAqyazExGQmFO9CQEFUq9C0sPNACbnI4qOxCAJOZexZsrFEVmbX0xrZ1DqKpMLK6z9DpK8MXVeZTVFaQ00cuKTF5pFiU1eSk1zFevLqV2beoJkbr1FciKPG2AFfJHGF5gyWUhYMnach74wo55Ca4uobAyhzs/sYXOpj6aT3fMSA8Z6BrmvZeOU7a0MGVOfEzTOd7eDVwmmBV551gNMphUVc4vy+Kxr97JpjtXzQtP/zdYWGgxjT3PHmB00J907OY7V3HnJ29CklNrsk4GSZYors7jvs9uo69zmN622cvCh+JRorpGutnMBV8PET1GpTOHHOvsKy+qWWHllrmxUWYLm9PKjXet4uzhZt5/+fiMVMFYJM6FE23zEmAB1K0vp6g6l/7O4WlZIdFwlHdfOMrWB9fPKIk+H3h399EZxUUgcf8pXVIwZX/1ksJsznb0EYhE2FxXwqmWHuwWFbvFxFgwQkzT6B4aw6wq3LS0DHW88up12ijK8hDTNDxOK+e7kldwr0T8Ckp0ptvOptoSzrT30TU0xrLiHJaV5DLsDxGMxBjyhYhE47jtFravSD3Zev+Xbp/VMV2J/HwvPb2jnG7oZPWqEi5c6KW5ZYCbt1TT1NxHwB/mM49vZXjYz/MvHKOlpZ/08b4jvz/Mow9vwG43T5ybBong59ixVrp7Rrjl5loqkppSGwwP+8lId7J6dSmFhV6slpnXQx0dQxw83Mzf/tWHMZkU3tt3nhdfPsGDD6zFYTfT2NiHSU34Dp6/0ENpSQbmJP3Os4FhGAwP+Dh/soNI6HKSs7Ask7LaD57GmCp+Je++iiThMVupSsvkC8tvoD4jb0EV6X5VYLGZWLttKRt2Lsec5AKaC9ZsraNqRUnScW3nuglc0/sjgDebmpAEaLrO2f6BCc7+QkCRTOjoGIaObuiTJFEXA5IQZGW4iEY1VFlidCzI2Aw9UTNBSILckgxyilM3o7U5LZQvLUhp7JZ718xqMV5QkT2jgEU4FMU3Epy1NPJsYDKrPPiFHXizXPO+7dp1ZWxKQsUECPpCnDnYSG/74IzjroQsBOkOO32+AD2jfvzh6LwJizo9dh764k427lrxm+DqVwCGYTA66EvJeyi3OIN7Pn0LVodlXtkaqklhydpybrx71ZwqRmOxEE3+Pi74etAMneFogNHY3Oa5xUZWoZf6zVW4k8iwx6Jx2s/3zDhmVvvN97JkbRl29/Tzi64ZtJ9PiMwsJGLROHuSVU8FLN9URVbh1P1+S4qyOdbURZ7XTX66m7b+YWRJIs1uxWE1s6Qwmw9tWsajN69i5+pqTIqMAEyzPN+sZpVgJEYkGsMw4FzH5YDMrCqsLM/n3o11mGSZI42dDAeCuGwWrCaVDTVFPLJlJY9uWcm2+sVhs5SXZdHWPsjQUICNGyo41dBBb88IebkefL4wHq8Ds1lJUPwQBIKX2xqKizMwmZSEf+IV31M0Guf8+W6CwShZmcnvfUII7rpzJTabmUOHm3n55ROMjU0Wt7kS/QM+MtKdWK0qsiwoKPDS0zOKzWbG5bbR0TFEZmbCZ6qpuQ9vumNe6IGXoMV1fv6D97hwqpP+7pGJ//4kBti/bJj1bDoYGeK9gQO0BNrRF2DRqmt9hMb+ZsYxaWYrd5bW8ljNStbnFE5SF5x+24NEg0+jx2emuc0VhhFDi1/EMGY+eRcKuSWZbLl3ddKbxVyhmhV2PLIx6bih3lF8Q4GEn9YVuDg0xJKsLGqzMukem56SMR+QhEJcjxDRxohoY0T15Nnh+UYsFufFN06Rn5tGXXUeeTkJPvpcYLWbySzwzkq1zWo3p9R7IyTBqqvkSlPbtmeGwEbXdIK+MNHIwpleL91QwbIbFuZGqaoKt9y/LkHHnGEtaxjQ0zbIucMtKW87Eo9ztK2Liqx06vKyKE5Pw6rOj9rirR/eyMZd9Sim+bvZ/QYLCCOh2jfQNZJ06C33r6OgPPu65cKngtNjY9VNNXMSLlEkmbbAAK2BfpanFeFQLFzrRXJ2tIu3es8yGLm+eTima5wfu6xgGtc1BiN+/LG5LbwkSaJmdRkZeTNX2+Ixjf4kqqyz2q8ssWZrHZn5MzM5/CNB3t195LrN5WfC+aMttJztmnFMerab6pXFON1T98CUZns409HH0pIcbGYTmm6Q6bJjNatsrCmic2iMf3nxff7x+Xd5/1zrVZWn2cBptbC2qpBv7d7Ld15+H3/4Mv29fzTAD/Yc5sk3j9HWP0yGy47NZCLNbuH2tTW8fPgc/7R7L//43F6Ot3TPaf+zRXl5FqdPdZCZ6aSqKpfGxj6EJHA6LXg8dgYGfITDMQYHfei6jsNx+f4+XYLMYlHZsKECr9fOm2+dIZLCPTYr08Vtu5azfGkBbe2DtCTx2MvP89DXN4o/EEkEUY195Od7sNvM2GwmBgZ9lJRkEI3GCQQiWCzqvM5Luq7TcKSVbfesZPt9qyf+Vy6dG330g8Ksa3pd4R5e7tnDtuybKLallh2fDQzdTyy8B6vrf8z/to0g8ehxJKUGiQU4diNALPQcJtujiBlUFBcCJotKzZqylCpM14NVN9ciJDGjV0Y8pjHYO0o8pmEyX77odlVW8sqFhIfMusKFVUcqsK3nzOjPCMYHsCuZ1LjvWbB9TQfDgFAoyqY1Zcjjk480Rz8LR5qNjFzPrL4z1aySnpucipmV7yE9b3aUTSEE6dlu2s51TUuhi0ZiREKxBammAmz78MYFkYG/hOyidFZtqaWzsY9IKDrtuKHeUS4cb+XGu1el1O+kGwYxTWNLTdmE0fZ8VJtKavPYcu9q7G5rSufJvpMtnG3tZcf6GvIzF0awIhKL8/rB83T0jfD4vTcsyD7mA4Zh4A9G+bN/e5lwNEa218lv37OBvIyFFfLQDYN3nj+SdJwn08n6ncsxWRfmfJckicKqXJasLZ91pSbP6uH+onWYZYVciwdFkkk3Xe7T6QwO83zHMYRI9GtJQrC3L9HvVeXKQRKCE8PtFNnTqXRmc3y4nf7IGCs8xZQ6MiYUe3XD4MJYDz9uO8CWrBqqXTmEtCjnx3pZ7imkJTDABV8vNtlEzNC5Oaua13sa0Ayd9Rnl5NumnuMKKrJJS1IJ0DWd0aEAuqbPW19YcU0elfXFdDb2TdvrGY3EOH+slbbzPZQsEDXq9af3E4/NrBBcUV9McU3elJ9dCIHTauHrH95GWU46JlXm83fcQIbLhiQEy0pyyXA58IXCGEaCyidLEhluO994JCFlLksS9aV5lGTPrIipyBKfunUtvSM+FFkmzW4lGEnMzS6bhS1Ly4hpGookke1x4rQmfD63r6ikKj+T6LhCZ453YZLQ1yI/z8PFpl7uu2cNTqeFQDBCTVUusixRXpbFhYu9/P/ffg2AqsocykqTJzgURaayIpvcnDT2vNnA+/sb2bypatp7iGEY/PDJ9/D7IwjAajORM27pcPxEG+/uPc/Zc11ocZ2mpj62ba0jJ8fNrduX8p1/3YMsSSiqzF13rsRiUTCbFGIxjcICL719Y3g99jknjqeDEILs/DR03bhKqv1XDbMOsILxECEtjE1O7SY+N0QJjf0tutaGJGVjdjyOJGcTj50mFnwGXetBSDbM9k8jKZUYeh9h3z8g5Ez0eAtCWDE7fw9ZzkfXh4iFniMePYgkZWPoyTm+hh4kFn6VWORVMDQU8wZM1nsQUhpavJVo4Ifoeg9C2LA4voiQ89C1FiL+fyUeeQctdgFJKcVkvRNZnVpJcb6RluFk7ba6KfnR8wlPpovsgnR6knD1R/rHEgpJV1x4MU3jdF9fQjVL01idv3Bc2rbAe9S678EqewhqQ7QH9pFrW5H8jfOEn79yAk3TGRoJ8oOn95OV4UQIQVlROstrZx/c2xxW0jJmd1OQJIHNacFsNc0YIBTX5E8EgLOBy+sgUd6ZOsKKR+PEFqiCZXVYWLetbkG2fQmSJLFhVz2v/tf7M35/sUicruY+BntGyE5BgARgOBDi3946QJYr0SO4tCCHuvxkXPqZceNdq8kvz0o5k9g/4udixwCb66f/bNcLXTfo6B/lfPvseis+CFgtKo/fu5Gzrb088dIhQgtYfYVx9cBAhBMp+E4t3VhJRl7aglSvLsGT6aRiWSFv282EUhDGuQSbYqLSlaiUCwT+eBjXFcqBGWYHeTYPBTYPFc4shiIBLvp6+WjpDfjiYY4OtSLGg6xzYz3IQuBSrTzXcYTPVW3DMr5wFECGxYlDsbDcU4hDMeOLhZFFYp+Nvj5ssolAPEJncBhd1/HHw2SYnfyk9QC/V7tzyuO32s1k5nkwmdUZK+6xSIxYVMNsnZ/fwGRW2bBjOUfeaGCge/oK5kDXCIffaFiQAGtsOMCBV0/N2GeqmhVqVpaQU5wx7RhJEqwsT1QXolqA9IwhvJbEXCjLOuneMPmyG1W6nHi2mFTqyxKfSRICr9OG13n59aFIEzHdj9dciSpdplLmel3keicHxDazypKi7PH3XiSq9aFRgYQNm9lETcHk4CUcjrHvaBNLq/LInAXzJxKJ8dNfHOfhu9dMPNfSMcjoWIjK0ixs48rNJpPCn3ztbtLTHUiS4Mtf2oXNmjBJ9nrt3Hn7CsZ8ISQhcLut2MdFpnbuWIaQBMo1KqEOu5kvf2knHo8dj8fOvfesRh43wZ0OQgjuvnMlsZiW8JSzqBN9XmWlWWSkO7ltVz2qImG1mjCZZCRJYueOpQwMloABZrNCRoYTSZJYuaKYiops0r0OPB47sZtq8MxRvXc6GEBf9wh/8fknyMpPQx0XB7th+xK237d65jf/EmHWAZYsZKyyBUUsHAVF17pQzBuRpPuJhncTC7+C2f4YkpyPyf5JhFCJhV4gHtmLSc4HI0o09Bx2zz8jWx8hGvopseAzSI7Po0WPo8XOYXH+Hlr0OHp8eu+JSzD0IeLRdzHbP4WQshHCBMKBYcSIBP4Dk2UXklJMPPIuYd//wpr2D0hyPmb7x9G1dsyOzyHJ+Qhp8SJvd7qDpfPUgDsdhBBIskRhVU7SAMs/GpwkhvFaYyO/u3EDJlme04J+NohoY2RaapGFGbuRTaPv1QXd37VIc1kBg5s3VmFSJeRxlbhkzaXTwWo34/LObhITQqCaFGxOy4wBQn5Z1mwsey4fk8MyU3xFPK6l5OkzF1SvKsaWgtnl9aJqRcLMdHTQN+3nBBjsGaW3bSClAMuiKtxcU5YwNRy/DixzlGm/hIzcNJasK8PmWPjv5NcRQggUWVBZmEE4urCB1ZW4cKItqecawPIbqrA7F/a3lRWZ3JIMsgq8tJ5LTqHSDI3+8BgOxUJfeHTi+SNDzVgzq0g3JxasZlnFrphxqVZssokhArhNVjIsTgL+CMF4lDxbGgU2D63+RC9jmsnGjVnVKFeIVwkhsMgqNtlEmsmGLCQiehxFktENAwMDl2rFGLeC7gmPkm1x4TXZ2ZI9PQVaCIHDbUNWZZghwDIMg1g0hnkeq4grbqompziDwd7RaVkhvpEAJ987z45HNs7ZhmI6HHj1JGNDM9M288uyqFhelJJolmbE6A2dpNH3CoWOTWRZluCLdeOP9VBgX0938BhD0UYsUhpxI0yV6zbOjD6HQFDiuAmX6TIFLK6H6A4dpyN4iDzrKjQjikvNx6nmcm70eWxKBv54DxHNT5F9I2bZTaPvNcyyE0WY8cV66AgeIMtSS55tNYo0WShENwy6ekZpbBnAm2Zj1bIi+gZ8nDzbybKa/IRkes8ofYNjrF1RQmlBOj9+4Qhup5WB4au/t0gkzomznRw+2UZ9bQG6oZOb5aaw0Mvu109iNqlsXleBIkv84q0Gdm5ZQlqajbQppMenC1hkWaIg/3KVLxUvLCEEedMwVJxOC07n1AIqNpuZoilaEhwOC45x0ZWFMiZWFIlP/v4uYlFtXNAn8XzGAluDzDdm/e14TR5cioOByBCGYSxIFUuS0lFMG4E4slKCFktk+Aytj2joJ+jxTgy9F1mtA7Tx97hRzJsBCVmtJRp+CYwIut6HkLOQ5HJQdeLRQykcgAMh5xH2/xMm68Oo5k0IZHStHT12klD0EAgLGDEkKZFJEcKEkLwgzAg5HUlOXYzgemEyq5QvK8SxKB4B4ipvgukQCccmCRw4zWbaRkbx2qyYFWVCtn0hYJIdnBz+L9JMRYxEWzFL8y+EMBM2rS0nHtd5/d2znGntZywQxj6eHapMgQZwLUxWFdscFliyLCW9MU7XuJwMFtvMwaKuGwvWOzBfal7JoKgKNWtKab/QM2OwONQ3Sm97aj0akhCossxrpy8SGafm3La8mvKsuc8ZlSuKycz3XuVPkwqEYFr/lN9g4XFq/8WkYyw2E8XVuQvOTgDILPCSXZSeUoDlj0d4s7eBKlcu37m4h3xrYh5pCfRR75nBtkAwQfvLtLjIsbo5MdJOpTObpWn5vN13nsGonxrXZFNsRci4VCtPNu9jXUYZ/SEf7/Sdp9SRQdzQybG4EePZoq05tTzVsp+hqJ8698ysAZvTgqLMnPQzDGNa36q5wmIzs/G2eppOdRCcJtA2dIPO5j4aDjayfsfyed3/Wz89mDQJVlKbT/nywpTWehIKblMhHnM5xfZNSMKEJFSC8X7ieoThaDMZlhp80S4C8QEu+l5DEWZsipezo8+xLvNzV23PqeaSaa6lNfAuuhHFLLlwqDn0R86TZoTwmMpx2wtoGPkpudZ60s2V5FjrGYicBQSZllpa/G+Tbq6aMsCCRHVmWU0emmZwsbmPNfXF6IZBS/sgmq5TkOth09pyfvjM+1zM97J+XJr8x89NXktmZziprcxl/5FmguEodpuZ3Cw355r62HXzEt587xzlJZlz7kH77wIhBNXLJ/vH/qpZMc06wCqy57MufRUHh46RY81miasKaQatjDl9IcKBEAqGESeRItcxdB+x8MtIci4W55eJhl5Ajzdf9R6QSaSZZTD08b91BPL4dtTxMUl2L9xYHJ9Di50lGvghWvQwZsdvY6AjJC9W51eRlEs3EPGB/+gmi0rZ0tQmwOuGANsMykeXEI/GJ2XkCt3uCZn2DLuNQvfCZSPWZXyG9sD7jEY7SLdUUmCb3gx6IaDI0riKoJP+IT/+QATDMObsCG82q3OS6hWylLQvyDvHrJCcbEGiGzP28Le5aAAAIABJREFU6l0PyuoWx7xbCEFlfTF7frJ/xoXI2JCfwd6RlJJO/kiUX5y6wGdvXodtnPrgtF5fsqF0Sf6sKaQA8bjOj187xuGz7QQjMXZtqOHxe2/AYlIBg9buIf7t+f2cuNBFKBKlqjiLj+xczcalJQghMAyDvmE///mLw7x55CJjgTBep42Htq/k4VtXXrUvwzDQNJ3de0/z2sHzfOy2tayuLUxazY5rOr94/yxHz3ewurqAp147Slf/GLesruBz92/C47RhGAavHTrP93YfoHtgjKIcLw9tW8GuDTVIkuClfWc4ebELq9nEW0cvEgxH2bmhlk/fsxGrWU0pyBwaDfDsWyfZc+gCvYNjpLls3LW5jo/fvnbiu4hrOsfOd/L9Fw9wrrUfRZa4YXkJH7t9LcU5kxMZF461Jd1vfnkOjhSSWvOBtAwXnhSUyQDcqpUPFa2jJzTCI8Ub2ZiREJx5sesY7mv8cO4qWDER+BRYPXy0JNGPZ5VVbsmp5absagQCWUhUOHPQ0FCEjHRNad0qqzxcsp64oWOSFCqd2azPLEdCYACSSNz1t+UsQRYSX6u7A83QUaWZ50CTVU3eW7UAU5kQghvvXs1Pv/P6tAEWQG/7ICfeu8Da7cvm5Mc0FTqb+rh4on3GOdqZZqNieVHKc4sQAiFkJKEgCRMCgTSx/jKQhIwqLOPBjkFEG8Gh5mCR06hw7Zi0PVmYMckONCORsNWJoxsamh4FDOxKBibJQVwPEzciOJV0ZGFCIGGWHFhlD5Cobk4HRZbI8DoYGQvR3DFIIBTFOt7aoOk6HrcNt9NCNK7h90dwO624p1HyNJsUnHYLcU1H1xLznabpRKNxastzePmNBgaG/dy7c/HaFX5VMTzg4+2XTl6lHFi3qphVmxbXz/R6MOsAyxfzowoVWUh868J3ybFkkWvNxiwmlxLNspmPFN8/h8OafOIaRgzQEMIJyGjRowiR5PCFBSE8aNoxDGMEPX4xpR4siGPofmR1GSbbQ8SjezH0ASSlHBBo8VNISiGgYOjDIF0yORYITBj6CIaUy2IFXyaLSkn14ngDCBLZvmTQtckTmsdqZW9rKwYQiC5c3wdAb+g0zb63iOg+ekLHaRp7g5tzv578jfOISDTOd3/0LqWF6WzZUEVNeTaeaVSYkkFR5Tk1uEuSQElCP3PNkXaSrB/EMIwFk+IvXUQvjOLqXCRZBqanD8WjGmODfiKhaFKlR1lI5KU5KcvyTswP1zNLKKpMTlFGStfltTh+oZNN9WV847d20j8S4Js/epPcdBf331KPJAmsFhOFWWk8uG0FZlXmpffO8NSrR8nPcFOc62UsGOavv/8avlCU33/kZkpyPbR2DeO+hr4pEMQ1nT2HLvDqgfM8tG0Fq2sLU7bX0HWDd483IUsSn79/MzaLiqYbEwuh/Q1t/PX3X+erj22lujCTU809PPHSQSQBuzbWous6bx65yKblpfzpp3YyMOLnm0+9RbbXwQNbV6CkIFxgUhU8Tiuf+9AmCrLTONvSy19+7xUqCzLYVF+GYRg0NPfwF//+CjfUl/K5D20irumEo3Fc0xh4d1xMLiiRU+TF6jAvyr3E6baRlulCksSMvlCXIIAcaxo51rSJc3hrdh3mawyGr/WpvCTuIoRARkwEUkIIJCGQjcuPr9qfEMhIyEKauOdOGW+MP6cIGdlI7hn2QaZIM3LTWLWlltd/cmDaClksEqfpdAftF7opnod7vWEY7HvpOOHgzL12uSWZLFlbNqtz71KlqGHkWXKt9QxHm2kPvE9MDxLTg4gr/lU4d3Bs6AlcpgKyLUuv2o4QgqHIebqDR0g3V+AyFXB+dDdWJQNVMsP4NkCgSjZcagFnR5+jz9yAKizjwRUwKUxn0n4Y35IkCXyBCF29o1gtKiZVTiRfRGItd+P6cp545n3ycz2TjXoFNLYOcKyhg7LCDGrKc3jpzdO8f6QZs6ogSYKaimxa2gdxLbCv2fXjUjJ44WxWrsbVa+VYTOPv/+hpCsuzaDrTRWlNLv3dI9TUL05idb4w6wDrnK+Rbzd+b+JxS6CdlkD7lGMdin32AZaQEOLKk08BoSLJHmS1nkjgCaKhnyErVQjJBeMXmBBX3NCFjBBmhJBRTKvQ4qcIDH4K2bQMhB2RxJTY0PsJjfwJut6PEE5MtvuQlDKEMGFxfY2w75tEAt8HQ8Ns/xiq9YHxQ3eimG8iOPJVZHUJZvvHUNRls/v8c4CiymQXzY3mNRfM5UavGwavNTbyjW1bsSgL7299cvhHrE7/bSxKQi1HfACWb1aLyrf+3w/TP+TnzffO86OfHWT18iI++dDs1dQUVcG8QBQh+xyDvg8KQhIpqSPOF/LLs1NS+RsdDOAfCSUNsAyga2SMbzz7KnkeF0II1pUWsKZ0bsqm3iw3Lq99TtdlYbaH2zbWUl+Z6H0409LLC+81cO+WZUiSTJbHwafuWo+m6RjAxmUldPSP0D/ipzjXy8GGNvpH/fzRx2+ltiQbSQhKcq+mOkpCIEmC90628Py7p7nv5uXcuKJ81pn4LI+TW9dVs6Z28k32+7sPcNfmOm6sT5hlr7OaOHGxi7ePNbFzQ6L/piArjR3ra6ivTCxQz7b28dK+s9y3ZXlKAZbdauKem5ahaTq6YZDjdfKjVw5zrq2fTfVlhKNxXjlwjpJcD19+eAvmJImNWFRL2ssKCfP42dgzXA+EJHB57VgdFgJjM3tZDUb8fPXojyYSKZKQxusUBo9XbqN6CorftPudIpBKdexst/3LBiEE2x7ayLu7jxL0TV8lbz/fzbkjLRRV5V73Z9I1nQOvniAyjXohJKTk88uzKV86u0WtVU5jadqDGOhIQiHdUjmpOpVlvRxMbc7+KgYa0jUJ80zLEjItS9ANPRFKCUGWpS4Rjo8HRZewLvOzAGwy/z7GeKXsEuq9j057rDariXt21AOQl+2mtjIXTdfHg62r54SvfOZWDMPgj75w23il7uptVZdlU12Wja7r468LltYkPFqFEGiahiJL3Liu4pf2nEz4hcYwjBix+FlisQZ0fQRdH8YwFs6DyuX8A2T5ChEVwyAW03jo8S0883/e4bf+8DYOvn2O/hTsLH6ZMOuVbo2zgq9Ufz61jc9BCENWSnBm/hwAISyYrLcDCSdt1bIV1bJ10nuE5MKZ+fzEY9V8I6r5RgAkOQur8yvg/ErKxyDJedjT/2Oa4yvD7vnHKV8TwoLZ/ghm+yMp72s+YLKoeLNn9vH4oHGmvx+bonCooxOv1YpFVahIX7g+NZuSgU3JQJEuLUwWf0ILR+L8+T/sxuWwUFGaxacf3Uxp4fRKTDNBVuWklai5Ilkv1S8bvNluZCV5Vnq+4PY6sNhM+Edn9rcL+EKEAslvQlZV4a4VtYRjcUyKjCJJpDvmHuQ6vfY59ecBeJw27NbLv39xjocX9jZMUFm7B3385LVjnG7uZsQXIhiJ4XVZJ3oIugd8ZLgduO2WGatRbb3DfG/3furKctm8vHRONKd0t40sz+SmbsMwaOoa5HRzDy+813DVayur8ieqqB6nFccVgUpRjofde0/PSB+6EmPBCK/uP8feE830DIwS03S6B8fYuKwUAE036OofpTQvPWlwBdDfOTRJCGgqpGW6FqX/6hIcbhtWuzlpgOUx2XmsbittwUGOD7exKbMKScCBgUYs8uIdr6Eb6Lo+0fNp6MY4HTuRhZ+gZhvjv/QVz196LuiPpFSxWygs21BBUVUuZ480T1s0GOwZ5fyxVjbeVo/zOimjZw8309M6OCM90JPpYtkNlXM694SQUk5qCiEQMyxFpSsS4tcGYVPv9/owE2V5qsDqWlwZmF2ZuNl/tJlINM6KRaK3zwaJayRELHYWf/B7hMOvouuLF8w4HI8jc/XaSJIEmqYTCUcZ7BsjHIwumGjWQmHWK7Y0k5s006+WksevM4QQuDz2lPx3Pkic6esny+Ggx++n2+fDqqoLGmDJwsSBgX/BbSpAIFCEhTrPAwu2v6kgREJWtX5JActrC3A5LFgsyqzFYYQkkvY7XQ/MC+gltRDwZLoWPVxOz01joGdkRsZEOBAhHExOfRUC4rrO/sZ2VhTlUpuXiT88d8rsJSn+uUAbX5heQjSuoY6fa4YB//N7r2IYBl99bCvF2V5ONHbxxEuXm7sVWUK/YkE71Xkd1zTCkTgrqwpo6R7kraON3LK6EtMs5yxJkqasJCbWzgYP37qKD2+v58pkiqpIEwum+Hg/xCXE4nHUWXga/fytk7xzrIlHd61iXW0xVovKx//8PydeFyRMdzVNT+kaH+4fS2m/Lq9jwdS6poLdZcWcQtJFEhJes4P+iA9ZCLxmOxgQ1TWi2sy+SnNBIiAa99cLx4iGY8SicQJjIYZ6RxnuG2W434d/OEAwECbkT1yPsUiMWCRONBIjeunv8OTnrhVlWkwISbDzI5u4cLxtRiGN88daaWnoYunGuVdBDN3gwGun8I/NnDDKKvBQv6l6Tvv4DSZj09rFEWaaLQxDR9cH8Pn/FX/gCQwjtXlpISHLElvuqAcDiitz+JuvPIU308n2e1d90Ic2KyzerP0bLAiEJBatAfp68MDSOp4/e467a2sIxmIc6OhYMBVKgBLHFsZinWhGBFmYcZnm31g6Gcwmha985lZOn+9mz95z6IZOZWk25UUZpHvsKS+aJElCXaDqFSTkmX+V4PgAKI1Ojx2BmLHaEQ5GiKQQKAWjMfaeb+X2+moauvroHQsQiERZVpgzp2MzW02YzHM7P/qG/XT2j1Kc4yUW1zjd2E1lYSaSlPis59r6+PjtaynK8RKKxGjtGWb0imb8klwvv3j/LOfb+nE7rJhVhWg8jq4buMcl4yVJorwgnS88sJndext4/dB5vC4bK6ryUefh3JOEYE1tIQ3N3cS15bjtZnTDIBKLXzW/9I0kPmtpnpdYXOdUYw8VhZmTKm/T/cKd/aMU5aRRW5yNIku0dA/RM+ibeF2RJSoKMzh8toP23hEyxufluKZjMamTAsrRfh/JIITA5rAkJMQXCWarKSVJ7kuwK2ZCWpSfth8EEpU8qzJ/VXFN0/ENB/ANBxgZ8NF6touWM520nu+mu2WAkX7fvKv7fRDYdMcKnvy7F+nvnF6NtO1cFxdPtVG9umTOJutjw35O779IeAavM7PVRGV9Mbklc2NczAW6ESUWb0eSnKjy9Eq7mj5GNN6BYYQACVXJRZWvnjvj2hCaPooqZyNJv/wU+Lg2SFwfRJVzkaXFMUG+BE3vYWzsHwiGfophBBZ13wmoEwI4lyArMrc9lBAm2/XgWtZuqUZRZdKzrl8NWtN1YuNJMEWWUKSFY8Nc16rNMAyieoyYEUMRCmbJ9EvLLf11hRBiTs3tHwTO9ffTlZ9PJB7n4uAgNxYXTzQ7zzdieghfrJuYHsAk2bHJi9ejdgmGAcOjQSxmhdrKHHr6x7jY0kdjaz+b1pRTUZKZ0naEACEv3HW1kOalCwG7a/HPd4fbNqPnFzCRFU8GIQR2swlfKMKAL4DbasFlnXuPjaLIyRXQpoNhcPhMO4OjQYbGgjR1DvKpuzcgS4kehw1Lizl8pp00h5VAOMrR85047ZePdXlFHquqC9j97mlae4ZxO60EQ1GyvU52rL86+22zmNi2ppKBET8v7TuDy26hojBjXjzxHtu1lr/70Rt8/8WDlOZ6EwFWNE5tSTZrlxQBCdGZ/adbGfYFGfaFaOoc5BN3rkOWJQzD4EL7AN2DYzR2DBAMRznY0EbfkJ/iHA95mW6qijJ551gTrx+6gMtm4UxrL17X5cWbSVXYtraKsy29/Pvu/dQUZyGEwKwqrK8rJjfj6sXB2EjyxYzJqqKalUW9r5os6qwCrAKbl4eLb6A9OAgYFNoycKrXf40G/WG6W/rpbhng1PsXOHe0habTHURDi+dTtphwptnZ9uB6nvrmS9OOiYRinN7fyLrtS8kvm5sx+cl9F+nvGp5R0daV7mD9juWLet5p+jC9o3+H3XID6Y6PTjnGMOIMB55iNPQyEiYQMh7bA6TZ77tqnD+yF3/oTdKdn8JqWlhD+vmAP/wOw8FnyXJ9Hrt5/aLtV9eDBAI/JhR+cRGDK4EQTmQ5E1nKRFaKEeJq6rdhGEQjMTqaBwj4wiiKTEaOC103kOewFtINg6FAkLahUXpGfYyEwmi6jt1sItNhJ9ftpDg9DVWe30TWnAIszdDpjwzQEmijLzJAMB6ixF7Eas9yVKHii/vpCHZRYM3DqS6e2e5/RwjBrG6GHyTqc3M42tWFJAnynM4FNRtu9u9hbcZnscpegtoAhwe+S6Fj44Ltbypoms6BYy3EYhpZGU42rSnHm2Zj76FGgqGZ1ZuugmDW/ka/zjCZ1UVvqbOkQMHT4npKmXSzolCXn8W5nn4CkSjReJzSjLlVryAhxS/mcC0V53h47La1SLLgTHMvkVicj+xaMy7BLgEGj9+zkZffP0tDcw+ZHgd3ba4jFImR5UlkWe1WE4/dvpZ9J5o5195H37APh83MkvHFnyxL1BRn4RnvEUt327lrcx1vHW3EH0r0vSSLDSWR6JfaUFeMzWJidCSIyaxgsagTC8Da0mz+x2PbeOKn+znpC+N2WynITCPbezkbXJafTkVhBgOjASLROI/uXMUNy0rGezwMGjsHOH6hC03T2bS8jMbOQXqH/JhUmbxMN1vXVKLIEhfaBxhQAmyuL2NFZT5mVUbXDfr6x1B0+PwDm9l7opm23mEUWaaqKBPzFHN0KoGCyaQseoVZUeVx1czU4VQtLHHnJx+YAkL+MBdPtXP6/Ysc2tPA+WMtKSUufh2w/aEN7P6Pt2bs9zxzqIm28z3kFGemJL5zJWLROCf2nmN0YHpzYUmWKCjLonZN6ay2fb2QhBWHZRNmdXoZ7rg+QP/Yv+B1fJQ0230YxFCkyYJHJqUIu2XjlK/9BpcRi58hHHkdXZ+6airLechSFkJyIjABAk3vJRY7OTFGUSqRpSwYn0cNI4ZhhMfFMXoniWMIYcNq2YbVehcmdSmynDtJEVzXDd577TQXT3WiaQmmkyfDwdqbqimtSV08BxIVq6aBIX56rIE3zjUx4A9ikhNVq0hcQwKWFeRw57JqdtVVY5lHttCst6QbOs2BVl7peYOTo2eI6lHCWoQbMzdQn1aHikpYi/Bk2zPcmn0zN2Uu7qL2vyOkBezPmU8sz83luYYzLM3JpsC1sMa/qmRjONJMWBklFB9ElT4YGqWqyNx2c91VdMDaitykppZX4pKC0m+QwEL2o00HRZWTFbDQNA1dTy5aIACbSaW+KBe31YKqyDT1DzHoD1Kbl4XdvDiiI5eUAwG2rama8kgLsz18+p7Jc7im6bS3DjDQ7yM7N43q7HRuWVmBxapy5nQnFSU5HDvSghCCusIsChwOjh9tRVVliooz+OiuNRPbamnuJzvbjcWq0nC6k7LyLM6c7kSRJQqL0wkGo1QXZFDodTE2GOD82S5MJoWKqhw0TSctzY7TZSE6GmFZZgZZ2S7cbhvlldk4r5CLl4TEmppCqooS9KPm1n6Gh4P4/WHMZpUbl5eRZbGhqhKlxZnE4hpt7YOYkBkeDjA45CfP7mDttkKyM10Ti1vDMNB1g87uEfoHxtixtQ631UJr2yAulxWHw0xfzyjNjX3k53vIzEgkl6KR5AGWpMjz5nuUKmRZWvR9QmJR1Xaui30vn2DfS8doOt2RkgjIrxPyyjJZt30pe545MO2YoZ5RGg40smRtOe702SWwu5v7aTzVQSQ0PZXZYjWx7tZlWBdZSlyWXHgdH5lxTDTejm4EcFl3YVJKpr0v2kz12Ez1C3GYC4jFveYMI0YkeohY7Pyk12Q5D4v5VszmVchyEZKUhhAWBBLh8B6GR78OJJKJNutdWC07QZhIBFgRDCOErvcTj7cQjZ0mGjmApl+ypDAw0FHkvCmDK0gkK1999jCPfG4ruUXphINR9u85w+kjLbMOsPr9AZ46eIK3LrSwLC+bmvpM0qwWJEkQisbpHvNxoLmdv33lHSyKyq6lU90L54ZZB1iD0WH29L5DS6CdzRnrybfm8vOuq0vaaaqLsBbm4NDR3wRYi4BflaX3m01NmBUFWQga+vopcLtT9sGZLcqc2xiJtDIaa0MWJsqck9UnFxq6YTAw7J/Ua5U+R9+p3yCBuVRrrhspLDgTxsrJN+WPRHli3zFuri6lMD0Ni6LQ1D+EIkm4bRYqsxev72Gu6OsdpeFUB+FwnKbGPrzpDsbGQuTmeThzuotgIELTxV5sDgvnz3Zjt5txOC3E4zqaZrDsCj+TsdEQgwN+8gu9nD3dyeCAD1WRERaVd948i9NlZVl9Ed1dw4yOBBkbDeFOsyHLEmcbuigty8LhtPDuG2fxZjiIxzRiMY1DB5q4ZfvV9KArA+QTpzqwmFV8vjCSLOFJs41fqwoHDjWRne3m3IUeVq0oJhrTOHE6Mb4g33vVpHtJWcw2UeVMmA4PjwTo7BpGVWVUVcbtsnLwcAtbt9Rgt5mvEtyYDpK0+MkVIUmLXjGPhmMce+ccL//nuxx/9xxB38JJQl+CEALFJKOaVOKxhODFotn+zIA7P7mFt587PKNi2qE3Grj5vrWztmc4faCR3rbBGce40h1s2LU85W1OhUisEX9kLy7rThTJy/9l773D47juu9/Pmba9oPdCgiBAEgTYKbFIorpsFVuK5DiybCeWE1/H6Ynve533pjh5nPK+ceI3cRznxnac2JEty7JsS7KoQhVSLGLvJEiiF6IvsH13Zs79Y0EQIAlgQYKU7Oj7PHqoXZw5c87M7Jnz/ZXvLxT9EaYdIsfzCJqax0j0GRThxe+6BzDpH/sKlh1CCDde5yZ8zlum9BeOv0EstY9E+iS2TDIY/hqKEkBBp8D/OTQ1I5iVSJ8lFP0Btoyiq6UE3A9gaHNX7YskdmDZoyjCSzx9BMsaQVPz8bvumyB2lh1mJPoDHFo1PldmfyFlmlDsORThxee8hbQ9QDj+Gk69jnD8dZzGEjyOdYxEf4CqBAi4H5zINxMIEqmTxJIHMO0BdLWCgPsBNCVv4h5bdpShyL/hd95LymonljyAxMbnvBW3Yw3KFerRTgfbHsJMn7pM1ELTFuH3/T4u5xaECFz2fClqEaBzgWApShBNW3TFXDcpbSyri2RyF9H4MySTO5EyRjz+EsgUfv8fomv1l5VOEiJTk69qURH+HA+ppElhWQ6xGfIGp0Pn8CjvtHVx2+IFfPLmVZQEpkZPJdImR7rP84XntvKddw69uwTrfKKf1mg76/JWcU/RFryah23926d2KjTKXaV0xLrmbaDzgbRl8d2Th9nf140tJU82rqGxoPiyIojzAVtKdna30x+PcmdlDX7Hz0ee1PVEZ2iUmtxczofDnI9ErisxHEt14VC9eLViXFoe5+MHOR8/QqVnAzmOqwt9uCDxOxdYpk1oLE7Qf3Uy2u/jcmSzMZ1v2FmE/ilZWv4VIcjzuKnKz6F1YJiqvBwqcoNEkykS6Z+PUKiR4SjxRJrCogCWaVFTW8y2V4/T3jLA8qYKDuxrJSfHQ36hj+GhKOmUSc2iIvr7xxi7JPypZlERP3pmL10dgyxvqmT7G6f48KNr0TSFN7edpH5pKaZpTdTsCQTdVFblU1Qc4PDBdtIpE9u2GR2NkVfgpaI6n4ICPz95dt+Vhj4B07QZjkUwTYlpWQyPRHj4wVUIBD/8yX6KivzkBj3U1hSRTlssW1JGa9sAQ8MR8vO8Vw5tlBBPpOjoHELXVYQiGAnFWLiggCX1pRw9vndi45xNeNcFyfEbCSFurNEumUix62eHefZrr9J6ovuqpZjdfhe5hX7yigL4cjx4gxm5eYfbgcOpozt0DId28V9DQ9FUVFXhjWf3snvrkRk9OzcKNY0VNKxfxKEdp6dt03XmPM2H2ihfVJS1gmhkNMbpg22EBqdXiVM1laaNdRSWX1vOsmmPEEnswKnXgWoTTmwjnj6Gz3XrOMF6Gr/rvvHWCi6jiWS6hZHYD1CV4GUES1WC6Gollj2GQEHXqtCUfITQEOiT2vlxGY2EE68RTryBx3HTVRGseOo4Y/GfoSoBnHo9iuJjLPEq0eQ+KvO+ihAubBlnLL4Vj2P9JIJlEUlsR1Pz8TjWk7b6GIr8O37XfUhM+kb/Dr/r9kx/8VdQhGvCa5e2egkn3sCpL0FgEIo9S8psoST4JzA+RykTDEe+i2kNAxaako8lI0iZQDC3sF7LOo9pdkz5TggHft/v43bdP+5ZunwlEKgIoU+E/mX+vfJvVggFTatEVYvRtAWExdeJJ34GJEkkX0eJBAn4P4+qXh4iH4sk+fs//iEFJUESsST9PSF8ATcdZzKesPs+sp7yBbPnscdSaaSUrK4sozzncgV0p66xtqqMFeUl7G6dX84yZ4IVM+PYSKrdFTPmVzlUB3F77mzzekJVFDaWVVLs9fLFnds4Hw2zPL/4qt4m0XQKVSg4VPWKFiQpJe3hEB1jIW4pr772wf8C4P4l9ezp7AQJGyqrrqtl9tToT6nybmIweZpVub9Gb+wwC3230xHdefUEy5ZzUquSUtLWNcQ//NtrGeu2gFUNFdy5aclVnf99ZGC9C7Uw0mlrVuO2qipZiU0oQmCoCjvPtDMaT3C2b4iaojziqTSLCq9f6YL5RGFxgHNn+2lvHaB6QQHBHDcOQ6O3J8R9D6zANG22v3GSVMqksDjA8GAEXVdRhLjMRuHxOsjL83LubB/33b+SSDjBKz87gtvjYNnyclRN5ZWXjqIqggU1heTkeDh+tIt02qSgMMDb209z7lwfqpbJhTq0vw1NV6mpvSgCcFNDNUuqiyjOuxianJfr4XzfGAX5bs73hVjRWMlLrxzD7XZQW1OEIpSJ8hfxRIrBoQjtncM4DJ3amkIY39BIKenrH2XfgTZGQlFKS4Lj4YIRXK7MxuhcSz8dHcMi2iz3AAAgAElEQVQUFPgmcmb1LJQfL9R1upEYV0PPGmPpGCOpKFWezGanIzpIjuHBp89uVDJNi4NvneL7X3mJjuZebCv7M/tyPCxuqqJ2RRVV9SXkFQczhMploI8TKFVTUTVl4repKAqKKlDGczAuvIOaD7a9J9RUhRDohsZ9n9g8I8Ey0xa7tx5h7R0NWROs9tO9tJ/qmTHsUjc0bv+lddcsfKQqPlQlQNo6DwhUtQCZtjCtAWytgqTZgstYDmQ24T7nnTj1TsYSr1yxP5exDKdRTzSRz0j0ewRcH8ShLcjkJ3PRa6OrBfhd92HZo6St2Yt4z4S01UXA/RAB170I4cJp1NE5+Fsk0s24HdmHH1r2CD7nFhz6QkZjP0VKk1zPr2DbceKpi7lMtozjcd5M0P0QAgNDq6Jv9G/J8TyKU18+8azaMk7a6qEo8Hk0JR+JiSKciDnWnbXsYSy7b8p3DmMzTsdmMtRgmv2ZuECwMh8zBGtmo6cQBoaxEq/317DsflKpfUiZIBZ/HsNYjdv9MIqYFM6tKtz32DrisSS6ro3XuQPduDhHT5bibk5dw+d0YM4Svm9akiL//GpGzJlgqeOJbGk5s6W1LzFAQL++eTZzhSIEtTn55DrduPRrq/3zzaP7aSwoZnN59RUfQ0UIPrCgjrRtEXS8772ATLLhg/X1pG2b0cT1DQHx66Us8t3F/qFvYpGxfOc4qulLHJ3lyOkhpZxTToCha/zGxzZjmpnK7gimFDp9H1eHRDR5w0N54uHErOe8sJmbDV6nwadvW0c4kSTgcpI0Tc70DWFaNmW57601czrk5ni4dcsSkikTp1PH6dS5+wONmGkLw9CorSumoNCHoig4XTqWZeN2GfgCrituoj1eB8ubKtB0lYbGCiqqMmExbreBZUuWRsrRdQWny0BRBFULCnC6dDRNpaQ0iGForF1fg65n6lDZtsQ76QWcF/CQF5gamrt29QLSaQtNVUilLTweB5XleSiKwOPOKOJWVmQs+W6Xg2VLSlm0sBC327isbEJerpf77m7AsiVej4PKijxSKRNNUznd3IttSyor8ggGXDjH5bWzKeCaTpk33GNrpS3sOZxzMBnh1GjPBME6MNxGY7ByVoIlpaT9ZA8//OordJzuzarQr6IIKutLuePR9TRtXEww34/LmyFVmn5lY+fPI1Zsrqd8URFdZ/umbXNk5xl62wfJLQrMatiRtuTskQ66zp6fsV1lXTH18yBuoQo/qhIkbfUhpYmm5ODUakmZHSiKD6TEOSFmcaF4rzZtcWIhdAQ6Qhjjnw2EcFzhfo+TZqFyrX5YTS3G41iNphZnlF+NdUgs0lYXkD3BktLGZSxFET40JQ9DW4Cq5KKp+STSF0m0phbg1OvR1CIEgoD7A5wP/SWx1GGc+vKJdopw4DIacOiLLpM3nwukHb6smLDTeRtC8c7yO1JhktdQygRSzm70FELHYazG7fog6fRJpIwiZZhI9Ns4nbejqJMIliJYc8tiopEEyXh6gsy53Abu8dxATc/OCFCRE6C2MJ+9bV2sX1BOoe9yErW/o5vdbR38wZ2bsuozW8yZYAV0P4ZicGL0FPW+ReQYwcva7B05SEu0jftK7pyXQb7XYEvJK+1nqQ5cPvcLEEKQ43yfWF2AJSV7u7r4+MqVjCWT7O7oYmFuLtp1yqfRFQ/7h75Byo6ys+/LWNJkMNGMacevuk97vKp49pCMhhO8uO0YjUvKaFxSRv9QmJx3oY7TLxIi4au/h1eL8GiM2RiWw21gOLMp0CqoyA1gS4kiFCSSspwAIDG0nw9FUEVV8AdcE+FrQggCk55rXVfJL/BN/O0CrlQQ/cihDgYHwtzzgaYJVdTJx0op8XodXNyIgXOcnAghKC65EPaR+fvkMc0EzyXGDimhIN97ybGZ82iaQmBSmO/kvoUQGIZGfp5vUl8Xx1BQ4AMERYX+TNjg+LG+LOoXJuIpzJR5XWsGXgozbWblqbekxYnRbp7r3EtfYoy26ACmbdETD1Hnnz0RPTwS5a0f7+fkvpasyJU34OJX/uCD3PrQGtx+F4ZTf1fEOK43LtQ+u+PR9Xz7r34ybbtENMnulw5T01Axa6mW4b5Rzh3pJDI2/dqpqAq3fXjtVdfXmtKX4kNTgpjmALYSRREe3MZKUmYHCHDoCzOiCe/h26cqOeNjzAzyArmTzCZOM/VZFigXwxiFiiLcZMjfVNkkRbhQhGOCNCnCjxBO0ualJFtDUwqviVzBBWI0VZpd15dNCbm8Ei6ECF6ALSNAdqHtQjhwGOsx9OUkU7sBSKdPkE4dRnUWTAhemKbFP/7pjxjqG8M1qSzIzXcum3OxYY/DYElJAd/fd5Tf+t7zrCgvptDvRRWCsUSS030DHOzspTInSDyV5j/3HJxyCxcX5bN+wdzDTOEqCFaFu5TVOU38tGcrXfFemgJLGU2PYSgGbwy8TUukjb3DBwnqQe4tysSlngsN87/3bmdVUSnbOlroCIfYWFrJZ1feTJU/OPGYbG1r5uuH99IRDlHlD/LR+iY+XLtsolbS8cE+vnFsP7t7O/DoBo8uXs7jS5rw6AZSSj784+/y8WUrebOzld29nZT7AjzZsJp7F9bNW0z5l/a8wUutZ+iOjPL5t17iCzteQRWCz65Yz683Zgqj7TvfzW++9hPiZpr7a+r5rZU3U+KZWjxua9sZvn74nYm5/nJ9Iw/XNly3ulDvNl4/18LW5rN0hEbRFZWm0uLrOtd1Bf8XUXMAj5YRDIik++iK7WGR/96r7tMybeKR7D1vqbTFc1sPc9fmeo6d7qW0MEB79zB1V1m/5H1kEAlNL2F8vTA2GJk1/c7pduBwzb45ufDCvvD8C8S8SsPeSMy06c+WECxtKKN+aekU8jHZ+nylfi4lOFdz3sv7nHremc45e18X2y6oynh2LhWsyMmfvaCotCWJWArbsm9YCFsyniadmn3DpAqFGm8htxUt5dBIOzfl16IIQaHDT4FzZk+slJKe1gFefmpnVlEBxZX5/M9vfprKutJfKE/VdFA1hVseWsPT/7iVeGT6VIu3fryfhz9zJy7vlbw5F9F59jznjnXOaCMynDpbHll3LcOegCLc6GoJiXQzSBWvYxOaEiQUew5bRnHq9ePeqvfufczkNM00vstJki1j2PLS+3Wh3fj/T3OfpEwhp0SGpZEk0dQrSM3Pg26AJI2Uk8migqIEYRov4sVzq4hJYhrSDiOzJFgg0LSFaNqiCYIFFsnULhyOWyYIlrRhdDjKH3/l8Sne2SsZ6GbDoc5e/ualt0hZFhLJ8Z6+jLiayBjVLNvGlpLRWILTfQOX/UQeW738xhEsh+Lg9sLNmLbJy31v0Bw+i41kIDnEybFmJJIFnko+V/vkRIigLW2ODvYRSsX51PI1qIrg64f38tTJQ3ymaT05The7ezr4wvZX+OP1t7Esv4gTQ/189dBuBPDI4gbOhYb4lyPv4FQ1/v62DzKciPP3+9/GtC0+tXwNhqIylkrypT1v8EdrN/Op5avZ2naGfz26lyKPl1VF81Oj43dWbeDTy9dy37P/zh+u2cw91Ysu2yCtKirljY88ybeOHeBMaBD7kp3Z7t4O/njHy/w/626jIb+Ik8P9/OOBXQA8ung5v4i4Y1ENRT4vSwsLM8uNuL7qWG2R7dT47pgIOQga1QSMymlDELKBaVpE56huZegq5cVBjp7qwZYyKxnv9zEzBntHbmiEoGXaDPePztrO5TGyzoe4kcjWozPTsZMx379b7T2Q+3I9MZ2YRSALggUwOhwhlTRx3aDrFIsmJgRFZobAUDQag5VUewsodgaz3i7HIgn2vnqM0GB41raBPC9feuZ3KK7Mu27vjIwH7T0gITgJwXwvN9/bxLZnppdsH+wNcWjHaW790JppN5+WadHRfJ6O5t4Zz3fT3Y1zln2fDkIIVCUHW0YRUkdT83FoC0lb/Zj2IAHX/VzYyF9pjbnaNWs++5oNAgVV8WLaQxPnSFkdmNYAhlY+5/7SVi+mNYCUNiCIpg4gpYnTuF4525KpuVPTh2hORiZU86LH1LbHQGZf/FsIP5pWgRAupMx4VJOpY0z2gqmqoGl9Db/72FcpKAlO5ARuvnc59zy6NutzAdQW5vE/P3DbnI6ZjIUFVy/4MmeCJYTAp3l5pPwBNuav5+joSbrjvZjSJKj7qfcvpsFfP9H2AoIOJ3dV1nJHZQ0AfdEoz509wWA8So7Txb8c2cvDi5dxf009AijxeDk80MsLLad5uHYZx4f6iaRSfGrVGpoKMoojI4kY/3pkL48vWYFhZOrUbCyt4rFxkuIznJwLDbOzp2PeCJZb09EVBYHArWkEHK7LXiqKEBiKOm34278e3suHFy3jgZo6BIISr4/D/ed54dxpfqm24RfSOqcIwfKiohs2t/74URb6tmTc8xOegqvfoEgpSSfShAZm3xBcgBACr8fBvz+zm66eEUbHYty0auFVj+F9ZBAdjROPJPD4XTfkeRrqC2WlbOYNuPH45h4WfGFPcD2mIqXkW0/vYs/BVr7+1zPXmLkUtm3zrad38+LrR4lEkqxprOJPf++Dl5UduNbxXcDP87p3NfMoLM9FUcSs4XGhwTCpZHpKqMz1RCycyFpNTwhBxEzQExuh1JVdUVcpJbGxBHteySIfVsDvfvlj15VcAaST5pwENq43hBA4XAZbHlk3I8ECeOPZd9jwgRWomnLFazR0PsSZQ+0zr2EC7v6VDfN4jccJlh1HUSSakoeuloI0iafPUuj/Ay6UMwAbWyYx7UFsmcCWYSw7hKJ4QOpZjynTl4UlY1j2KFLGsewRbBlFES6kvPL1ueoZCidOfTmh2NMMR/8TXSlkNP4iifRp3I65hbGNz4DByDexZQxVyaV/7Cs4jSW4jTXX5dm/kNMmJzxuKaSc/XefyX27GN5sWT0TRCmr8wqBEH6EcE8cZ1tdyElKhJZls33rUf7gbx4jkHuR9GcrbDEZJQEfj6xqmPNx84GrelNeuNklriJKXNmFO7l1nSLPxeS5Uq+faDpN0rKQUnJmZJCd3e1898ShKcctzy8iYZkMxWN4dJ18l3uij9qcfMKpFP2xCH4jE7taE8yd+Ltb08l1uRmMz19I0WzhKrNBSsmZ0BA7utv57smpc12aV4gt5S9smOC8LxJyetV0j15EKNWKX68AmQnD0pRrkMqXEIsmGRuJZH2Ioav8ykNrOXWuj0g0waLqQipK368sPx/oaRmgdkXlDTlX15nzWQkN+HN9eIOz59dJKTFtG11VM8IptkQi0dXr5KGYoyocZMZ44Fgn//XcHv7s9++nujyPtGnNK7kCGIskUITA43a8p/MxssFwKIrLaUyqhzUzDKdOQVkufZ0z1yUa7B4hGUvBtSlnZwUpJWNDEWJj2Xvqw2aCjtgQq3MXZLfGSwgNhWk90T1r06ZNday54/oaHaWUxGNJLOvGq5POBFVTqaovpW5VNacPtE3b7uBbpxjsGaF80eV7MSklfR3DnDrQOuO5iivyado4f/V/ADQ1F10tRAj3eC0nBaexjJTVgaFVM54wyVDkm/SN/t3Eccl0M0Phb+F1bqYo8Ec49YvjEqgowntFT4tp99M/+hVCsWcnvusY+k0ACvyfI9/7awiRXf6zEEZGmW/KeQSq4kWMb5tVxU2u96NY9hADY/+CInRyPL+MovhQFT+ZXYeaIYrjUIRrIsdJGT9HpmsNv+s+NKWAkdizpNKtuB0rKA78ySU5UQJV8cyaJ5XdJA0ETiQXQxozohc2zGCMFsKJolyUOzetLmwZm1OeqCJcU8IMLXuIyUUkFUWhrrGCA9vPkF8SQFEz/VbVFuPP4h07dbxTxySlHFdKzYxXXKHNfOGGBf7bUmLakxiqbaGIixGspm3z6cY1PLF01ZQXra4oKIhMeNX4fxeQtmwUIXBpFx+2hHnRzSjJhGSp6vWZ5tXYuy7M9cnGNXx86copN1ZXlCkF0P47Qxn3Es4E0zRJJ6/smo6m+9nd/0+oQgchMBQvt5f82VWPJ5VM09vaP6ebnkia/PVXt7K6sZLVjVUE/S7SaQv9KuKI38dUtBzrvGEEq+1Uz6yqak63QTDfOyHBPROiqTTPHzrJgyuXYkvJjuZWdFXljqWL5mvIU3GV745TZ89TUZrL5nW1sze+CkgpeeaFA5QUBrhjYx2OeUiufzcgpSRtWnz122/ygS0NrGmqyvrYyrriWQlWb9vAnHI/rwWWaTE6HCERz77EiqFo2NKmLTpIYFw50Kc70ZUr/xZM06L1RFdWSoX3fHTDxObqesG2JaODYczUe4tgQcYrvun+VTQfbJ+2Hppl2rz+7F4+9ocfRFxyrdIpk47mXrpb+mc8z72Pb5j34tKGVkl53t9P+a40588pzfnzi18IQb7v0+T7Pp1Vnx7nzSwpO3DFv+lqEWW5X6Is90tXPeYLyPf9Kvh+dcp3quJjadmxSd8IdLWQ0pwvUprzxSv2o6lrqC/dPfG5pugi+cv3/frE/wfd9xN03w9Agf/i95f3l0tt8Wtzmcq0EMKFUNxgXQx/T1stOFjLjARL8aIq+ROfpQxjmq0YegOQnXFJYo+HQl7o45L1RkDhuDE6PHrRO5aIXV2dOiklKdMimkoRiiUYisYwbRu/y0GBx4PL0PE4jExuFhf5ijHOHUzbytDlOe7P58w8UnaalJ3CqTjQpllApZTErQRCCFxqhqFH0ilaR0eIpJIIIWgeGSLH6cKl6ShCsKaolOND/WhC4HM4kBJSlomiKBiaRpkvwI7udlpGhylwe7BsmwP93VT4AgTGi/hKJCeHBwglEzhVjb5ohIF4lMU5+VPHd8m/c8WF+lehZIKUZaEIgSLEFUICLzcdK0KwuqiUE0P9qELBP3mu16Hg8XsFUkqSlkUoHifoyqiPzSSVrzu0WTeGZsoiNU2uwE0FnyNujaAKHaeaQ9qOXrFdtkgl0rSf6pnTMU6Hxhd+617eOdzO93+yDyklWzbUsW5F9TWN5X3A6YNt3POxjdf9PFJKTu1vnVVVLZDnI69kelXRyVCFQCB4dt8xXIbGSDTBAyvnJ85eShiLxBkdi2PZEpdTv2xjZlo2Y+E44WgSpMTtchD0u9DGQ4z6BseIJ9J09IwghKClYxBFCAI+JznjyneptMnoWJxYPDURChvwu1DGcyullKTTFsOjMRLJNEhwGBqBgAu302B0LE5oLMbRU91YlqS1awhD1wj6XeQE3LNaFPuHwjgdOl63g0QyTd/gGAW5Pjxug3gizXAoSnlJDqZpERqLE41lXuAe94W5ZjYQtm3T3j1MeUkOI6MxYrEUiiII+l34x8M9kymT0bEYsfG1xtBVcoMeHIaGEILe/lHGIgkOn+hi5bIKWjoG0TWV3KD7MqXCS1HbWMXeV4/P2Ka7tZ9wKHpDlARHBsIMnw/N6eVo2hZHRzrZNXAWbdww9ms1t7J4GiVBy7TpbZ29RpGmqyy/ufa6zznUP0YkFLvhBZ2zgdNt0LhxMXklQQZ7RqZt99Zz+3j0c3fhdE8VuwgNhDm6q3nGWmpOt8Ft8yRucT0QS6UZjSVImSZlOX606+Xpv0pYtk3aymzGL1W1tGybvtEIxUHfxOZ9NpiWzUA4StqyUBWF0qBvYk01LZuhSIziYHb5mzNBVXJQlEIs62Junpk+jZSpKd6lS6EI32WFgRPJHTgdt6Gqucy2cZNSIu1RpLwYWSYu2fuqqsJDH9/AyECYRDyNqgq8ATde/9yjkGwpGYnGefXUWX544Dhn+4cyjhoBli3xOw1uW7yQX1nXRF1xAZqiEEknOTzSyeaijHHxXHgAh6pR7c2f5WxTMWeC1R7t5OjoCTbkr6XYOX144K6hvVjS4u7iLQAkLZOD/T388MxxLGmzvbuNW8qryXdn3H2fblzL//v2q/zzoT00FBRhS0koGac2mM+tFQtoyCtkbyCXn5w7RU8kTDSd4q2uNj6+bCXOSR6qrvAoT506TIHLw8H+HjRFYUNZxqI4FI/RHRmjNxomnk7TPDxIjsNFwOFkSW5B1gu5qiisK6ngtY5zBBxOHKrG4px8aoK5pCyLznCI/liU9rEQA/Eoh/p7GIhFWZyTh1s3eHL5Wv7k7Vf450N7WD5prjXBPLZU/OLm6Ozp7GRXewf3LF5MNJViY1XltNfc6TJmvR/ppEk8mkTa8jLrW2/sIN3xvUhgXf5nOBt+haXBD1/VuKWUxKNJTh9sn9txQDyRprw4iGNtDUdP93B+YOyqxvA+puLo7jNYpn1VqkJzQXQszrljXbMqneUWByiunHnxlVLSfD6zsVxUlMfzh04xHI3xxMaVqPNkPR4Lx/nuc+9w9FQ3QggqSnMx0xe9+pZl09oxyPOvHqW1awikpKjAz31bGmioK8XQVX7y8hFOnTtPS8cg0ViK//Uvr+B0aNyxsY7772wklTY5fKKLV7afoqcvhKaqlBYFePi+lSyszAcy5Or1Xc1s23ma8LgwTGlRgAfuaqRpaTl7j7Tz6o6TnDrXR/f5UQ4c60AIwb23LuXBuxtnnee3vr+TmqoCPnB7A3sOtfE3/7yVz37iVu6/fTn7jrTz1HN7+ce/+AinzvXxk5eP0N2XqfdSUZLDB25vYEltMbqmEo+nefKPvsNf/tGD7D7QwrmOQTRV5QO3L+PuW5aSNi0OHO3g5e0nGRyOYNsSn9fJJx+9icULCgF46rm9tHYNMTAc4enn9+N9/TiFeV4+fO8KViybWX2q4ebZvYORUIyO5vPUNlVddxGVwZ4R+run38hfCdXeAn6n/l4Gk5n81HyHj4AxfRiPtG1CWayDBaW5uH3XP8+y81wfo8PZh37fSAghyC8Jsu7OBl78j+3Ttutu6efkvlZW3lI/8Z2UkuG+UU7umzk8cM3ty8gvzXnP5kC2DY7w0uHT7DrTzj994kMUBea3GOy1YigS43TvACsqS/G5phKTRNrkqV2H+O27N6JkKVLTPTLK117bgxCQ53Hzu/duQhv3TI7E4jy79xifvevmax63ouShqsWk04cnvkulDiFlEimnr4WlKB5UtXw8hypDkhKJNzE9T6Aosz9HUkYwrXakvJjPLkSAycRMSsnpQx288cJhBnpHMZwa9U2VbLy7gaKyuaVZhBNJnt5/lKf2HibgcrKhpooCrxtVURhLJOkOjfLW2TZ2tnTwlcfuZ1FxLmfD/ewaaKHSk4sE9g91UOHJuf4EazA5xKHQcZYFlsxIsM6Ez9ES7ZggWAUuD2uKy+mNhOmPR7i1YgEP1izBZ2QY6YrCUv568z280HKa1zta0FWVKn+QYk/mx1TuC/DJZSvZ2naGvX1dOFWNJ5au5K6qmolcBiEEH1i4GCRs72oj3+XmU8vXUpebkcltGxvh+XOn6YuFaSwo4dTwIGdCQywM5LJkvE22+O1VN/P9U0fZ1tGCzzDId7mpIZe4meatrjb293Vj2hKv7uCFltPkudz8RuM63LrBisIS/mrzvbzQemrKXC+Vcv9Fw56OTlaUljIQjdAbjrChqnJaW4c/1ztrjZNUMiM6kYglcXmnWjbOhl9mdf6vs2/w60hpM5g8PU0vs0PakoHukaxyBibDMm22v3OWoZEIwYCHuzYtobLsBiRS/DdAT+sAnWd6WbB07mpNc8HRXWcIj8zi/RSQXxKkqDJvxma2lLx0tHnis9dpIATsaG7HsiT53tnrIs2GN3Y3s/dwO7/62M3U1RRzrn2Av/v6K+SNJwqPhuO8/NZJUqbF7/zaFnRN4UcvHeK5rYcoKfRTUhjgk4/ehC3h357awdGT3fzDnz2K4KIaXldviFd3nKK0KMATD68jnbb41tM7+d5P9vIHv34XTofGiTO9/PN/vMnD963ktptqMQyNsXCC/PFx3HbTYjasXsAf/uWzbF63iPvvWI5haKhZhoNVluUyOBIhlTY5dqqHpbUlHD3ZzQe3NNDSMcjihUUMh6L86KVDOAyN33syUzLkua2HeW7rIQryNlFSeDGP4Lmth3j4vpU8/vB6orHURDHgsXCcnfvP4XEZfPI37kJTFdq7hykpDExsJH7rV7cwFknw+G9/k89+/FZWLc8YjrKZy6KmSjx+F9EZ6hMBHN5xmpvvbbyuBMu2Jb1tg/S2DczpuFAqylv9p+iKDQNQ7s7llsIl5DmuvBGWMlPfazb48zzzoUY9I2zb5uzhdkayUAl9t+DP9bLylnre+vF+IqPT55Nv+8HuKQQrlUzTdqqb/q7haY9RNYW7fnlD1t6VdwNLSwvJ87onjFMXIKVkIBylpX8YAeR5PSwoyGEgEiVlWuS4XTSfH2RhYW7GiB2NU12QM22YVyJt0jUcYiCc8WZW5gUpDvjQVIW2wRF6R8IgwFBVllcUo6kKo7E4u850sPNsO0nTojzHT0VeEI/DYDAcpXN4lLULK6bsZWxb0jsapnMohJSSgNvJwsJcNEWlYyjEK8fOkLYsPriinur8IIqS8V71hMJ0D4+ytubqJMMvhaIUoKnlTJaaT6ePY1k9KMpMnigFTS1HU6tImyfH59RLNPIfqP4iVLV0WpIlpUUqdZBk6gCT3eSqWoIQFwmoZdo8++87eODxm6ltKCc8GmPH1mMc3HmWe+eoItg6OMIrJ8+ysqKUT29aS11x/pR853Aiyc+ON/PlV3fwL9v38McP3sLewTZawoO82nsSW0rStsXynLkL5V23HCxVUYlZFxcDRQjqcvK5u3p6i92y/CKW5U9P2ir8QZ5snPniujSDzzRd2d29uqiM1fOkJljtz+H/XnfLZd8HHE5+tWE1v9qwesbjl+UXsiy/cF7G8vOChuJi+iIRFCEo8LhnXNTdPidun4vRoZkti4PnQwydH6V80VSC5VCDhNPdJK0wvfFDOJSrt3olE2neefVo1spaExDg8zrJCbipKs+jMM/LaCROXhYFRt/HzJC25LUfvMOTf3r9CJaZNnqjy2UAACAASURBVNn10mES0ZnzUVweJxW1xbNKHCtC8Btb1mHZkp6RMdqHQljjsv35vvkpPr3vcDtLa4tZ01iF22VQmOelaWk5XeczHpzRsTj7jrSxeGERh090AZBImZw808toOE5xgR9d15BSZvIgFYHjkryyju5hWjoG8Xqc7D2c8eoqisI7h9pIpU2cDo3X3j5FQa6PX3lo7UTO4WRCo2kKEi0TWq0qGLp62XlmQmVpLq/vOk0imebEmV4+8sBq/r//2oFl2ZxrH+CmlQsYHInS1jnEZz9xK4uqM2vt7Rvq+Np33qJ/MExR/sVaTWsaq1i3ojqzMZjEkw1do6ggwJmWPg4d72TxgiJWLivH6biobqbrKsb4HHUt+3kIIfB4nTRuWMyulw7P2PborjP0dQ0TyPdNSBbPN6JjcVpPdmclnT4ZA8kwETPBk4syxtTvt+9mMBmelmAB2YUgyqtQZ5kjhvtGaT7YTvhdqK2XLTRdpbKuhCVrFrL3tWPTttu37QRjw9GJdSg6FufQW6dm7LtycQnL1te8l8tRXRFSSuJpk++8fRCHpk2ocd62ZCG9oTH6xiLUFObx79v384lNqxmNJxgci1KRF2Saqgl0DoV44dApFEWgKyq6qlLg82QI1sAIzb2DIOBs3xC6qrCsvIixeJKW/mG6hkdp7h3AtGwKfB48DoNQLMHRjl6e2nWEH/3eExPELmma/HDvMdKWhcdhUBr0U5YTQOiCnpExOodHGYsnae4dRFcVqvNzQAgGxiLsPtvBvtZu/uMzj13zNVQUP7pWi6IEse2M11qSJJHchq7XM1M+laYtQNPrJggWQDT+LELx4XY/jKEvBSZHIUlsmSCdOkwk9h3S6ZNT+jOMRibTESklkdEYS1ZW4XDqON0GxeU5DJ6fewTQWDxBPJXmjvoaGsou5xc+p4NHVzXw+ukWjnf3U+IOcn95I/kOL+sLFiAQ+HQHXn3u4YlZvQmklNjjCWk2NiCR0sayL89LyNTEGqQt2olPm7rA3pgI5/deHPX7yMBj6JwbTiAlVOfMnK8ihKB0QQHn2wdnjI3vbe2np23gMgWlau8tjKY68OlFjKW6qfbeelVjllIy2DPM9p9eObF2tmOHQ1FsW9I3MMaapip6+0bZtO46iRn8N8PbLxzkoU9voeA6KTO2HO/m5DstsxZdzSsOsHhF9awbXyEETl0nkkjy8vGz5HldE0IuiXS2hRpnRjiapLIsd4rFND/PS9f50ESi79BIlGgsRXdfxmrvdjm45abFBP3ZKSDG4inGxhKEJlnT8/N83HXL0gky1T8UobjQf90EXSrLchgJxTjfP0YqZbJiaTmptEXfYJi2ziE+9vB6Rsdi2FISnCSd7/e5QEIimZ6yrpSXXPkZ8nocbLl5MU5D4/S5Pg6f6KKyLIf772gkL8dzzWFVQgg2PbhqVoI10j/G7peOUFVXet3k2nta+jm+++yM+TpXgioUEpbJmbHzSCBlm2gzuJ6EyOT9zIZwKDZrce9rgWXZHHm7mebD7XOe841GYVkuTZsWc/jt09PmHY8ORTi0/RS3fmgNUkrCw1GO7Tk3Y79bHlmHw5W9FPp7CS19QxztOs8/f+JDALx0pJnXjp/lptpKBsIxTnT3UxLwEYrFOdnTz4baqhlDsU3LJmla1BTlsnZBBSVB74SnI9fjoijgRVMVTnT3caC9h8bKEqryc7hjWQ3hZJKP3NRI3qQohEVFeeR6XDy7b2qOpZQQTabI87rZWFvFgoIcnEZGi2BTXTWxVJrm84N89OYmAu6Lm/qmyhJ8Tgf7WucWSTMdhFDQ9MWoatUEwQKIxX6Cx/3xGcP9VLUYh7GKZPLNScemiUS/RTp9HMNYg6YtQBE+EArSDmNarSSSu0mlDgKTn2EVp2MzQlxcEy6oCD737R0Ul+eSiKfo7wlRfxXCVpqq4HEYaNMx63H4HA6840IXBU4vi/2F7Btqx7RtFvsLqQsU45ijYF5WraNWjKc6MuonfYkB+pMDPN/78kQh4cmQUjKSDtEZ6+HD5R+Y02Dexy82Tg0MZCxDisJQdHaL4YJl5Rx86xRyhvok5zuGOHO4neU3LZoSJljibiJgVFDsasRQfbi1qwvNM9MWLz+1i97WuYXNANiWpLVjiMfuX8Ubu88Qi6cIjb13LaU/b+jvGuZn/7mDJz5//7xvEJLxFK89vZvB3pnzURRFULawkMUrs1eOM22boUiUJzasQFPGPR+zLP7ZwutxMBqOT6mtNJkIaapCQa6P9SuruWNT/ZRjneOiDbPBYWgUFfi4a/MSGpdOjQhwjYfW5QY9nGsbwDStaQsJZ+qhgH0VjorCfD8SOHKym+qKPFwug9qFhew70k4yZVJZmsO5tIUQMDLpNzcajqMoGVn4ySRU1a58/YUQlBUHeejuJs4PjNHc0sfTz++nINfP3bcuQR+fm1AyVPnSovKzQkDjhloKynIYmCX3adsz77DhviYWNVXOuxcrFk5wbM9ZWse9mnNBocNPnb+Y5nAvAsESfykFzsv3BhcgFCWrIsvD/WPEIglcXsd1IQDd5/rY+eKhWa/7ewEOt0HtiioqFhVz7ljntO3efv4gt35oDWbaou1UT0awZBoE8rysvbMB9T0mGpEtBsJRCnwZBTjLtin0ezjQ1k2ex02bMkLXyCi1xfkMhqOc6x/msfWNM0bNVOYH2bJkIc3nB3lu/3HW1VSwqqqUeDrN9/cc4ebaKvwuBx7DIHkNBjGHrvLhNcs43N7DW6daOd7dx93Lawm6515D8Vqha3Xo+mLS6aMwXocqbZ4mmdqFy3kf07k2hdBxODaiJ14lmdzOxRXcIpnaRTK1B0XJRxGecYIVxbKHgcujgAy9CUNfwWQ6omoK9z62jv3bmxnoDaFqKnWNFSydw3v2Aor9PipzAxzv6ePmhZXkXOE6nx0Y4lBXDw82LQUgaqY4MNxJnsODrqkcC/WgKSpLg1cW7pkOWREsVajkO/JojbbTl+gnasZoDp+7ooqgKlSCeoCHyu7jtoJNAJR4fPz+6o1U+efX0jw6FuPpH+/niUdvwuHQ+NObb6fMN/3C/j7eXUSSaW6qrMBQFdwzKAheQMP6Gp7719e4gqN0AqlEmoNvnGTt7cuoXVE15UXs1nKvmlhBJgxt32vHePl7u67qeKEIPG6DXQdaONvWj64p79fBmkfYls1rT++maeNimjbVzWvfe187xr5tx2eVhfXleGjaWEcwiw3jZMRTaX584AR53oxiXm1RHouK5pZAeyWsaazkxy8fYf+RdupqimnrGuLIiW7840WZg343SxeXsGt/C1VluRTm+xkLZ9QAFy8smrWGkxCCqvI8gn43uw60kBt04/e5GBqJkkqbLK8vQ1UEd26q4+13zvL08/vZvK4WXVcZC8fxehyUFmW816oi8PtcNLf00TcYxuMyMAwNn2f2DbXD0CgtCrL3SDub1i1CVQSN9WVse/s0lWW5OB0GBXleqsvzeG3HKQLjYgmv78z8PT93+iTuyRgZjdHRPYTbZRD0eygvCWJZNrF4cooHTFNVvF4nR052s7AyH0URuJ0GTufM65wQgkCej1s+tIYffvWVGdsOdA/z9D9u5Xf//ol5LbJt2zbtp3t47Qd7rkoG2anqGIrG6bEMwar05OFQpp+3qikUz5KvCJCIJmk+1M5N9zTOe4200GCY15/dy6Htp7OSi3+3IYSgqq6UJWsX0nK8a9qojiM7m4mGM/l8h99untEDuOq2JRSU5sy7PPuNQnV+Dt0jY4QTSQSCjqEQZTkBcr1uUqZFImWyuKSA7adbSZkWbmNmT52uqiwrL2JRUR4/PXiSE919LC7OIxRL0NI/zP944DYcmsr3dx+ZcpyiZFRhE1kUo4fx6Jygj8rcJexv7Wb3uU66hkffFYKlKEEcxk0kkzuwrB6E8OB03IKqljBb3KiuLcLtegDTPItlXaqwbGPb/cz2yxIigNf7SVS1cMq9EUJQUpnH3Y+sIRpOoOkqHp8TNQuhENO2efXk2YnPaSuTj7ezpYPBSIylJYXkelyoQiGaStExHGJfezdBl4t7l2ZSmJJ2mpFUjF9esBZVCH7WfZzh5NyVqLMiWE7FwT1FW4hYUfYNH+LtoXe4s/BWqtyX5zMJIdCFQY4RwKNlQk68hoN1JfOTmDcZyaTJ4eNdfPRhC6fQ2VxePe/neB/zB5/Dwb7ubgxVJd/tZlnRzEWql66rweVxEk7N/GCfOdLBm8/tI78sh9xJeR7XAiklx/ee49+++Cxjs+SBTQddU3no7kZOt/SjKAqLFxSyqHpuYirvY2YM9ozwn3/7U3IK/VQunpt1aTo0H27nxf/YMWt9IgQUVeRx072Nc9rsOjSN1dVlmeRlxmVrr23IE7jt5jq6ekf4znPvoAiFmqp8bt9Yx76jHQAE/S4euruJn71xjH976m3SaQu328H6FdXjCoCzo7Ish4fuaeK1Haf4P998HcuW+DwObr1pMQ11pYCgoa6MzzxxC9t2nuatPWdRhKC8NIf772iYIFhCCB64cznPvHiQv/qnl/C4DB66p4nNWYbQLqzMY8fesyypKUZRFBqXlPGN773NRx5ck1HgCnp45L6V/PTVo/zDv2Vqx5SVBHnwrkbyc7LLg0ylTQ4c6+TgsU7Spo1DV6mrKWbDmpoJz5wQAn28qPhLb57g4LFOFlTk8dA9TdQumD3PVtNUbn9kHa/8107GZhFU2fvacX7wjy/z8f/xAIqqXDPJyoRAh/jh116dcxmKC+iMDXMk1MkdxQ0I4NBwO3kOHwu9V567qilU1ZciFDFraN7PvrODdXc1oCjz52WJjMbY9swetn737VnFRd5L8OW4qV+9gD0vH5nW6xYOxWg+2E71klKO7Jhe2ElRBLc8uAZHFqGa7za2Hmlm99kOzvUN8bXXdtNQXsyH1yylLDfAB5vq+dJP3kBVMiIXD69Zht/lGM9v0ikN+kiZ1ri8+8xe33P9Qzy95yjJtEnasrirYRFuw8ClGywoyOVvn38Ll6FReImKYb7PQ8Dt5Ms/287KqlLuaqilKODl2X3HONbVR/9YlC//bDuLivJ4dN1yEmmTf3plF+F4EgRUjYtpzARbSv5l2246BkfpHArxla1vs6q6jM111dd0bYVQcDo2k0y+CRi4XQ+i67XjBGu2Yw1crg9imq1Eot9ByrnmRznweT6O07EFmBr2bFk2u187wbrb6skt9GNbNj3tQySTaWqWlM7Ya9qy+Nutb00apyBlWYzGEpzrH2b72TYMVUUIgWXbRJMpoqk0AZeTv3jxdb79yV9CQSFpmbzSexJDUemIDlPsmrvzJiuCJYTArblway4q3GUURwopdRWz0Fs95xPON6SU/MfTuznfP4aUks984lbKSoKEIwl+9OIhTp3pxWFobFy3iFs21BKPp3jmpwdIpkwGBsOkTYtff2IzFWW52LZkz/5Wtr19img0STSW4sF7m9iysW5CQetSfOEvf8RffuFD7Np3jhdfPcoXfveDHDzajqaq1NcWs23HKY6c6EbXFB66bwX1tSWMhKJ84zs7yM310Nk9gsPQePLxTRQXzQ85eK9ifUU53ztyBE1RWVY4+8bDG3Cz5vZlvP7Dd2Zsl0qkeeX7u8kryeGexzfg8V27JejtFw7xjS8+y/n22eu1TAdFEZSX5JCf68OybByG9n6R4XmGbUtOH2jja1/4Pk/+6SPULL82Q07byW6e/j9bOTYuAz8TPD4Xmx5YRVHF7Nb4yXDoGvc1XvS4dQyFMOfJih7wOXnikZsYC2fqYLldBi6Hzv13LgcySoALKvJ44uH1hCNJLNtGUxW8HieeSbk9Qgg+8sBqHrq76bJzGLpGY30Z1eV5RGNJbCnRNRW/14k2vuk3dJU7NtWzqqGSZCqNJBOCGLgkz2vV8kqqK/JJJNMoQpATyF7s465blrCmsYqiAj9CwKLqAv71bx4nJ5AhT5qmUldTRHGhn+i4Z8btMghMqoPlcul8438/QVG+74pkJS/o4aG7m7hjUz22LVEVBa/bQcDvnBJupCqCe29bxroV1Zjjv/Ws5yKgpCqfuz96M8/886szNk0l0jz/rTcRCnzsjx64pjIFF2S8v/kXP2LvK8eu2pNjS5ug7mZ17gJA0hLpnxBvuRKEEOQWBSivKaLzzPkZ+z68/RS7fnaYTfevnBePXTgU5bl/3cbz33qTseFrq414o6EoCvWrqlmwpGxagiWl5NjuM3gCLnpneHctbKigqr5k2n3NewnrF1XQUF7ExzetwtDUiXwlRRU8tHpphmQIgUvXyPW4UBSFD61ehmXbBN0uPnXrGgA8jpnJZHV+Dk/eugZLSlQhyPG4cOoaIPi9ezeRME0UIXDq2hSPaoHPw8c2rCCSTOEydIKuTKrCbfULWV9TweMbVuLUtfHjBE5N5ZObV2PaNooQuB06QbeL7tgZLGmytqaMNQvK8DovjlcAD69pwLRsfn3LuvHCuFdXmD1ihuiONVPhrset+VHVEoKBPwdUFCUIqHMoWRTE5/ssQhiEI9+YIr0+ExQlB6/nU3g9j6MouZedzzJtXvz+Hm6+cxmQiQbq6Riiv2dkVoKlKQqPrV6e1TguxUTOncPNL1Wv4vBwF7F0ko2FNdT5Z3YIXHEscz2g0JHP6pxGAvp7Q1K8b3CMR+tW89EPr+Wlbcf50QsH+NyTt+Ny6tx96xIeuLuRc239nGjupatnhKDfxYEjHdyzZSmPPriaN3Y288PnD/C7v3EnqbTJ957by+d/6x4GhyK8/MaJiXCP6ZAyLQaHwhw+3oUtJZ09w3T3jrJkcTEHjnQgJXzuU1s429rP1m3HKS4MYJoWb+5q5s/+6AEeuX81L207xguvHuVTj2+6gVfuxuPN1lY+f8tmYqk0r5w9x6bqqhljooUQ3Puxjbzx7N5Zi0CGR6J85389z+hQmF/6zbvxBq4uhGaoN8R3v/wi22eRxM0WQghcs4QJvY9rg5m2OLrzDH/329/m0c/dzcYPrsSY4zU30xbH95zjv778AifeOYc5S7iHEJncq7s/ugEly03KBandIr+XvrGLXtGzfUM4DY0lpdeuKiqEIOBzEbjEyOCblJ+oqgpBv3tWUYvcGdQudV0lL8dD3jSeICEy6oPFhTNb/Qxdo7jg6sK6fR4nPs/FeRm6xoKKqV44TVPJy/GSN01krqIoVJdPT5A1LVNUeKZrAeNGSJcxa4jldMc63Q7ueOxmtj9/kL6OmT2nsUiC576+jc6z/fzGF3+JwvK5h0HbtuTYrma+8RfP0XKsc9bnfSZIJMdCXfQnxrClpCM2yGAyzO7BM3y4Yu1l6ltCCNw+Jys2189KsNJJk3/6/FME83ws3zB7zbDpYNs2rSe6+faXfsKRnc1zV4R9j6C4uoDFK6s5uvss8Ujisr9nCqO3kTNu9Z8O6+9Zjj/LMNl3G0G3i6DbxVB8PwHHElQlI1Rjygim6KUib/Flx+R4Lq5/+b6pv922sWfIc67BZ1RP+d5l6JTlXtnIXeD3cHz471ka/J3Li+IqCrleN7neqevppZ8vQFEUSnP82NKmP9HOobGd5KfL0ITOQLKLtL2XSs9SDLuGw0NvYMokDYFb6JOnyXOWEk8Pomm56PpFY2Jfop3uWDOj6QHK3XXY0qbQWUlQL2Tv8ItowmDMHMKjBUnbCWxp0h0/S6Gzgkr3MrpjrQwkO8hzlLHYtxZdZLuOCVQlF5/3cxjGzUQiXyeRfJML+VyXtRYenI5b8Xo/iaGvQojpispLkvH0xN5bCIFl2aSTs69TmqLwiQ2rshz/pbPJwEYykAizc+AcqfEi0jW+uUcfzZlgFTjyyXfkTqhfvdsI+FysbKjE73NSX1vM0z/eB2TCB9/c1czh412ZMBiXwZqmKvC78HoMGpaUkZ/rpf7/Z+894+M6zzPv/2nT+wwwAAa9AyRAgiTYmyRSXbKaJcu2ZMtN/iWxE8frrO1k14kT78abvE42TuIkdhyvY1uJZfVuVVIkxd4bCtH7YFCnl3PeDwOikKikKEuxrg8SMXNmznnOzDzPc9/3dV9XqZeDR9JGfJoGY8EoTruZeDyJ0aAgK/NH8+XFXi60+WnvDLC+vpizDT2MjIaw20zsP9LKm3saeG33OdSJbPJFSoTdamRVbQGSJFJSmMHru87NeY7/Kogmk4QTCRKqSjAeX9Q3aPm6Umo2lnFyb+OCx0aCUZ78wWu889IJ7vniDWy/ux69aWHD4lRS5cKpTt568iBvPX2YsaHgrNULSRbRGRQiwflluz/Ee49USqXtXDff/6Nf8MavDnDbp7ZSu6kc0wLVTDWl0tM6wHM/3sWupw8zNhxalKKYyWrgE1+7HZtr8ZL7qqbx1JEzPLi+lm8+/goV2elgYGAsxJbywkW/z/sV4UiCL3713/EPjiOKAn/97fuoKp8/2/ghJiBAdqGH+790E//w9cdQ5xH2gbR1xP6XT3Du4AVu/fRWbvzYhkUFWvFYguO7z/Pi/3ubY2+fJxFLXpa8UvRpmf5kfHFBl1tvZWtmxeSeoMqeM5k4m8tzyGQ1su7GGl7++V4SsdlV8S5ibCjInz78j9z/pZu4+9Hr0RkWH8RqmkbLmW5e+Mlu3nrqILFwfIYAzEVY7Eai4fhVBZrvBSRJpGZDGfteOk7L6VkESTTobOydtyfUZDOyYlMFJsvSZad/UwgmOmgdexyLrgiPoR6nfjmto7/ErORjlvPoGH+GWGoInWTHLPsQBT2B6FGchhV4DKuQxalgJ6mF6Rx/BhWVHPP1KKKNzuDz6EUnDv0ygok2wslurLpS3Po6OoPPIwoS8dQI76ZKtaqlCCVHMUoWSq2r6Y+04dbl4DNVcHLkDbojTVTb1uNUsni1/6cYJBPh5CgJNU40FSLXNMWCCCdH0UtG6iw7OTbyKoqgw6a4QYHeSAs6yUC1bRO9kWYiqXGcipcyazmBeC99kQsMJXqpsK3Fo89FZKlVcQFRNGPQb0KvryeV7CeeOEgy2YKqjgEKkuRBlorQ6VYiSR5AmQhU5xLREHB4rLz53HG23lpLoH+U5jPdZObMrz598bXGRfT4z4fBaJCXu87w+bLN6CWF13rOcTTQwbasy4P5+bDkACs9cb5/aE5GgzJp6CiIAqqmkUqpnG/u48SZLv7kD2+jo2uIvQebJ38aep2CPMHBFARhUvlJUSRuvWE5X/7mY+RmO6mrzZ9TvvciKkq9XGj3I8kSpYWZvPjqKQx6BafdiNGg8LG713D7ztrJ40VRoG9gFKNRN3ndoigs2Az4XwGfXlXHYydOIgoCd1ZVsZjOZVES+dQ3P8J/u+OvF7XxTSZSdDb18Xdf+wU/+OPHqVxTxPL6YtzZDqwuC0aznkQ8SXA0jL97mI6GXhqOtTHYO0wqoc5ZKZNkkfoblrPtI2v426/+7AObAf2gw+W1c/+XbuJH337isg2gpkEkGOPwm2c5+tY5HBk2ylcVUrwsl+wCD2abEb1BRywaZywQpKOxlzMHW7hwqoNUcu7P/lJIssiOB9ZTf/2yJWWARUHgd65fRySR5P51NXykLq1YdLSth0hi/k3mBwFGg8yPv/9pBgbG+OQXfzTrRva3DbF4kmQyhUGvzEvHEgQBnUFhzfXL2HLnanY9dXjB91ZTKsP+MX7x1y/wq3/4NaU1eSxbV4qvOBO724IkScRjCUYDQQY6AzSd7KDhaBvh8Uh6zZvl4xElkTse2UYsmuCNxw8QWcADDmAoFuS1vtNEU1PKao+W3UCFLXtuq1JRILfMy9qdy9n7/LEFzxEej/LTv3yW53+yi+vvXcfq66ooXpaH2T4zgaKpGsP+MVrOdnPu0AUOvnqa1rPdaKo25+/bne3g9777IM//eBfH3j7/vhe9qFxdSH5ZFm1nu2f9jfl7hnnziQNzvn7FxvK0tcX7I0e+KJjlPCxKIYXWe9FLaRPcbPM2+sPvoJEimuon07iR4dhZRmLn0Ul2bLoShiJHMMnZ2HQl095NwGNch11fSdPIj6l2/R4+840Mx04xFD2GQfGSb72LvvAuOoPP4TKsxKor4Uzgb97VMUmCTL65CpUUp0Z2oReNWGQnJsmKpmnE1DB60YwiGkioUayKk5SWmhjB5f2XBtGMSbKkv+eCgEoKVUuSJI4RCzpRjyzo0h6HgoReNCEgkCKFUbKgiAYk4cqtcQVBQsCIIBcgy/nMnGCEyf8vZs2UFYmHv7yTv/+zp/j+t57EbDWy857VbJygDC4FmqbRPxZkV1Mr5/v8jEVjpOZYm/SyzHfvuQlJEMk22SmzeRGAfIsLnShPziGLXfeXfDfTDdkawjw36uIxAOK1tmKfNktMWpppGtFYApMxrX3f3TdMV8/wbC+ZAU1N+xY9fP96NtaXLkq5qKLUyy+fOUx9XSE5Xjv9g2NUlWVjNumx24x0dg8RGAridJgJhWMzqDq/bTjVP8CXN24gmkxyoq+PfId9UUFW1aoi7vr89Tz9L68v2hdFUzXi0Tgn9zTM2+y7WGTle3j463cSGgvjyXHQfWFg4WvQNFKqhjghRw2QUjUEJpSHPgD0jPcbajeVcevDmxEkgX/+41/OvonX0tWiof5R9r90gv0vze8xtBQIAtRsLOczf3L3ktW3LiZ0TDqFu+qqUSfELap9me8bRsDVQBAEZEn4sM9wApqmcehoK53dw9ywrYrMBZQmBUEgw+fkrs9fT0/LAE0nOhZ9nlg4zpkDFzizgO/R/BcAdVsr2fmxjZw73ML+l08uKsCSRYlVriK2ZlZOqgdaFMOC9O+MbCc7H9jAqX2Ni+qHUtW0IMcvv/8Kv/z+K4iSiMlqwDzRUxePxhkdCs3pEzUbLA4TH//KLazaVkXT8XbOHm6ZlXr3foKiV1i5pZJT7zQTmEOGfb51sm5rJc5M2/t+/UmvnyoaadpXuuIxNbD0v1TQNARBhyjoEQWFhDYGL9dKugAAIABJREFUaIiCgWzz9ZjkrMve2yB7kAUDSS1EZ/AlUloEWTCjkkIWjCiiFRBIaTEkQYckGi+jBl7JeDTSfluiIKAJCTrDDXSEz2GW7AiCmA6cSItPLLdv4cDQ8wiaQJV9I/FUhGByFJtiJ6nFZqwZU/txARGRbGMJBwMv4tRlYhDMiII0cYyIKEiMJ4c4EHgem+Km2FJLTyT0rq1BF6/japFXksF3f/oFUikVQeCKrSku+If47iu72XuhHUkUJvZjs1+fWZeevzSgaXyAPz/xAook0RMaIcNg5dhQB3flryTHtHAlDa4gwGoPd9Ew3sQq5woy9HNz1/cHDiMKIuvda5Z6ikVDEAVMRmXyiyGJIkaDDkmSqCzN5s09DXz9L54k02OjMN+NNLGpNeqVSW6nJKVfA5BMqowHo/zsVwf5z6cP47CbuPe2VaxeObf2vjfDxshYmOWVPkRJxGYxUpDnRpJEtqwv48XXTvGdv32JZDLFlg1l3HFj2ovBPI2rL0kihitsWPwg4XB3N1sKC4gkEjQODlLv8yEtZpIX4JN/dDsXTndy6p2m99wU0plp47Pfuoeiah+tZ7vJyHEuKsCKxZP83b+9ycbVxVSXZTM8Gubx54/isBm5fUctudmL+5F+iCnUbiyfzLL3tw/y7I/fWjSV6WohiAJFVT7++z99Zsk9XtMRT6Z47WwzuxvaiCfTWf+ba8q5qWZp9IPFQtO0CYPgBEaDQjyeJJVSESURvU6erKwkkyniiVT6uQllPGWCIq2q6aSVLIkkkyqqpiJJIjpFRhTFRSWjNE0jmVRJJFOoqgoIyLKITidPbsbTpvYa8VgyvbnS0vO6TifN6ad1+VghHIlfNladTp5UElvSWNWJseqmxhqOxJFEAd2Ed5imacTjSVRVw2jUkUqpRKIJ2joD9PaPEgrHGA8qKLKEXj+335ggCJSvLOCB379lQmTHf03Ndqeft6Qmj3u+uIPCqhwCfSOYrAYC87dIAZBQkxwdauXkSMekwfBDRVsosc7fFC5KItVri7n9kW08/v1fL2jofSnUlEpwJExw5Mp6Za1OM3c/egPb7q5HZ1Aorc1Hb1Te9wGWIAis2l7Nyz/fO2eANRd8xZkULfOhv4JewfcanYER/urZ3QwFI/zpR3dgs5XRNvY4GcYNGOQMuoO/JpTswBI9iiToEZCQBF26WiWIjMbOounKMCszzWklQYdAmp4mCQZEJIKJPnSSHUkwIAgKICAKOjzGtfSG38QfOYQsmJkeOFwMmNIB0eICitMd/fzOj55i+7Ji/uJjN1FkXk6BuTodFk0L4LZlPgCAz1SGps1f0AAotEyJOmz3Pph+zFyDiAgCk3vkLGPxtOtPV2oFQcRrKFrU9b9XmD7Wxcz786F3dJwL/gCPblnLx9euwG02zaurAGCV9dzmq0EUBFKaiuZJG6oLgEle/G9nyQFWb6SPvYOHKDQXzBtgHR85TVe455oGWBluK//nW/dN/r28ysfyqrR0vNtl5k/+8LZZX/eNP5gyQK4qy+YvvvERVFXjnSMtmIx6fvi9h0ilVHa908jRU+3zBliCIPDzH3xu8u8//aM7Jv/ttJv4xL3r+MS962a8xmzS8/ff/fjk36trC1hdu3QDtQ8aXEYjLzY0opNEIvHEnPz8SyEIAkaznq/+3af47hf/lcbj7e8JV14Q0pS0z37rHjbcnFZTM9uMZOQsrqk8lVI5da4br8fG+eZ+1q4spKosC6NBoad/5MMAa4mQJJHq+pJJeerP/I+7kRWZ53+yi/D4td0UKTqZytVFfP2fP4vDfXUCP6F4nLfOt/KlHRsmueKma5xg6R0Y48v//TG+/ge38NwrJ2lu6acw38Mn7lvHssocEokUb+9v4sVfn6Krdxi7zcjaVUXcf9carBYDA/4xvvO9F1m1Mp+z53vp7h2mKN/Dx+5dS3X54tTIorEE+w+18MJrp+jrH0USRZZV5fDwAxsmlADTwc2Js1386pkjtHcGUFMqubkuPnrHatauXtwmoN8/xu9+7ed84yu38vyvT9J8oZ/8XDef+Og6llf5SCRS7DnQxAsXx2o1Ur+qkAfuqsdqMTAYGOfbf/U8a+oKOHu+l67eYQrz3XzsnrUsq8hBkkT+5/9+hvISL5/55GZkSSCZUvnJY/toaR/ku9+6l6aWAf7p33bR0uYnFk/yzqELiKLIjq2VPHT/hhmKjZdClETW3VhDPBrnsb95ie6WgWtKWxMlkcLKHB78yi2s2l4FQGauC7NtcWqsBknHKlcxNY5cdBPemNnGxc1tVoeZHQ9swN89zK6nDy+p+nSlEAQBZ6aNOx7Zxp2fv26yF6l0RR5Gs4ER/+KU0H6TyPA5Wb6+lPbzPYuqMl7E8g2leBdpx/B+Q7b5OrymzQikExRVrt+ZfC6LbQA4DVMUMlVLTVZtpqPI9sDkv2vcX5sIlFKIl9DjimzpvaXHuJqpEGUqERRPpWjtHyLXbcdimPv3PB2KJJLttOKdkHoXBBGJeajDi6TUzQZJmD8wudqK3AcFZr2OYo+LXKcNk05Jqzdqc9/Ti0q4Hr2FElsGJ4Y6GYlHqPcU4jFY5nzdrO91tRc/F/SijtHkUnXxf7OQJnq4unqGicYS+APjZF6hwtWHuByPrF7F0e5uUprGdcXFC79gGgRBICPHydf+4RF++KdPcHJvA8HRa+dhojMo5JZ6+dy37qFua9Xk42a7kQzf4syCJUmkbnkea2rzeedoK4HhIGl6tPCBkMd9vyGvPBun1z654EiyxCe/dhuuLDtP/fPrDPYMLyitfiWwuy2s3bmcz37rXmyL9E+aDZqmEQiGGY/GcJovSpqnn3svyDpjwSgvvHqKW3csJydrM9FYggx3esE4caaTJ587yh03r6Cm2oc/MM73/vE1kskUj346vXkJDAc5fbabT96fNnZ/4tmjvPjqKTLc1gXVAiFtxpuZYePOm1dQlO8hMBziBz9+iz37m7njplr0eoX2zgB/9t3n2LaxnE8/uBGTUUdgKEhmxtKC2vGJsd5yw3JyPjFzrCfPdvHEc0e5/cZaapfl4g8E+Zt/fJVUUp0c6/BIiJNnunjo/g0YDApPPj811uxF2GmUl2Tyv//H3fziiQMM+Md56IENeNwWJElc0I8H0j0IW+9ajc6g8OQ/vU7zyY5rEnzojTrKVxbw8a/exsotU03znmzHogMsURAYS0TY608LEYWTce7MXUWhZXGqW9kFaXEPQRDY99JxQqPha1a1kxWJ3FIvt31qKzs+tgHDtEpORo4Lb56b/o7BD0T/4MZbV7L3hWOLDrCMFgNVq4txfYDtYERh8YkocYEA4yIEQUCYZysszBEAtfuH+aOfvcif3X8jdUULi/kIgkBVbiaP/+EnF3VdH+LdQYXXww2VJbxwuoGukTFKPK45TadlUWBLWRGj8Qiv9Z4jhcrBwTYAzLKerVlLUzJdVIA1vacq/f/036p2+WZGQyOUDOOPBTCIH5x+I0GA+lVFtLQP8sTzRxFFgTyfi20brw1t57cNgiAgCwJr867cp0gQBbz5br70Vx/npX/fw+5nj9DXNkg0/O6p+smKhDfPTe2mcj76ezeSfYkxsNGsx53jQNZJC1LTRFEgw2Vh1/4mdIrM+Qv9OGxGorHEFUtT/zZj+YZSFN3MKUvRK9z68BYKKnN4+l9ep+l4O8P+8XeFRmqxG/GVeLnxwY3suH89yjzUrsVA0+D5E+dJplQi8QQ/23eMDKsZQRBYmZ/Nyvxrq7in18msX13E+jWXJzd2v9OE3W7CZNTR2zcKQFlxJq/vPscXPrUVSFfe164uoq4mTbnxbwzy1AvHCAwFFxdgySIFeS5MRh0jEwavToeJvoGxtHcU8PIbZ7BZDfzu57ajn+DD5+YsLqExHTqdzLo5xrpnfzN2m3HmWEsyeW3X1FhNRj1rVxVTV5se69YN5Tzx/FH8gfFFBViimKYUSpI0SU9cKg1ckiQ23VZHdmEGz/7rW5zc28hAZ4DUu1DNkmSRrHwPdduquOsL1+MrnmkRYLQY8GQ7UHTynNQ9DY1YKkmO0cnHCzdMPn5gsBllicbAuaVeHv76HWTmudjz3DG6W/pJxJZGGZwPgiDgzrJTsaqIOz6zjdpN5bP+lqvWFHH20IX3pJJ2tShfWUDRslwGuoZJJRdmdJQsz6WwyveBS+69HzvFkimVY609xK9BQu9DvLsIxxMEQmG6hkdp6POjl+dex006hS1lRYiCQFxN0To+SLnNi4Awb0/pXFhUgBVX4xwcSiv9NAdbGE8GOTVyBn/0ciM7VVPpivRybqyJrRkbLnv+/Qphoi/qMx/f9Ju+lA8xDy7Kd977OztYsamct587SsPRNvraBxkdCl4RlUYQ0qbGWQUeCqtz2XLHKlZvr5pVxEAURRxuKw6PlcGe+fnviixx+85aOnuGMRt0JFMqI2NhTEYdJQVL91T4bceytSUouss3bopOZsWmcgrKs9jz/DEOv3GWjsZeAr0jS+7rECURh8dKTnEmNRvKuO7eenxFmYv2upoPggD1RbmomkZ5lgf3hE9KJJ7AYbp6c+x5oaUDHN8sqqiapjEYCNLeGeC5V07M2IBVlmdPZvMVWZrhnWW3GkkmUyQSi7vHo2MRdr/TyPmmvskKRVfPMJke6+Tf3b3D5Plck8HVlUKWpVkpuOmxjtPWPsjzr5xEkqfGWjVtrLIs4pimUGezGtM+LPNQk+dSprpaFC/L5Yt/cT+H3zjN3heO036+h972QaJLoIZdhMlqIKvAQ1G1j82311F/w3KkOXoccooy0Zt0c/6GYqkE58d68BpsHApcwCilaVKHAhfwGh34lnht7iwHD3z5JqrWFPP2s0dpPtlBb5uf0NiVMxWMZj2ZeW58RRms3VnDxttWYp3H06yqvhj5R/IHIsCSZIntd63h5N7GBfvQJFmifGUhvpLZvfY0TcM/FuJ4Wy81+V4MikJzf4DRUAQEcJiNFGe6cJiNkxvNwHiYIy1dZNgsrCzMnrFpDcfiNPYOEo0nqfBl4DAZONLSjdWgx2LU0dQbQNM0qnIz8VjNnO7sIzAexm01UZGTgXHa718UBKKJJKc7+xgYDZJUVawGPcVe9yTV7iKSKZU2/xBDwQgVORkkUinaBoYZCUUAAYtBR3WeF6thYfuW2eAfC9HuHyYwHua1U81E4nEONHXQP5KmlWrA8nwvua4ppkU8meKtMxcm5xZBEPA6LKwsnJlQ0zSNkx19KKKI3WSgZWCIZEql0pdBpt3C6Y5+/GNBnBYjVb5MTNOMk1OqSv9IkM7ACGORGAJgNxko8rpwW+bymvrtQLM/wNPHz1Kc4WJTSQFOs3GyV/RSXGQXGCWFPLOTcCrBFm8ZrcFBjNLS16RFBlgJDg8fxx8L4I8NEk5GeLHvNaRZ5NpFQcQkGVnpXM6NWduXfEGzQVU1OoZGiCWTVGTN3Jj2jwWxGvQYlavLLl8LpFSVxv5BrAY9uc6ll+XNViMbbl5BbsnczcKiLFJRV3gVV7lECAJVq4u487Pb5z2sem0JumvYV6LTK1SvLaGkNo/Oxj7OH2ml7XwP/q4hhv3jjA+HCIeixMIxkolUOvASBGRFQtHJGM0GrE4TDo+VzFwXeWVZVK0poWxF/oKVivzybG7/9DaG+kdnfb5somcvmVR5c18DiUSKgcFxzCY9pYUZrKu7vJdk58c2zLlISrJE1Zora0J1Zli57t56hgfmpuvqTVfW8FxVX8ydn90+Z7UovyIbi31+M9vp0OllqtYUz/7dEgSq60vm3Aym+yrs3Pbpray/eQVnDjTTdKKDntYBAr0jjA2FCI6FSUSTJBNJVE1DliUUvYzJasTmNOPMtJFV4KF4WS7L15eRU5RxWcXsaiAIAst8XkKxOL/ub2JrRfozPdczwHAoQqHn8uCnem0xd8a2zyshX7QsF4t9gQBNuKjyN/vCotfJLKvI5pGPb8IyTelUEJgMuFIpleC0anEkGkcUF093bW0f5PXd57lhSyXbN1dgNun5zvdenNFwbLMY6ehKV2muJtM+/bovhV4vU12ZwyMPbsJqnTZWpo1VvWSssZljlWWRRDI1KdemaRpDw1Pm0RevYaJjg6v1zzGYdGy+fRWrtlfTcLSNs4cu0NMygL97mJHAOMGRMJFglMTEXCeKIopOwmDSY3WZcbjT81xuaRZV9UVUrSlecH6u2VhGJBSdtb9RUiTKVxWSUJOMxMM0jvdRZUuHVOpVjFVWZFZtq6J6bQnNE6p+nU196XEOjhMcCREJxYhFE6gT1QNJFpFkCb1BwWQ1YLIZcXisuLMcZBV4KF9ZQEVdIdZF0HvLVhRw+6e3zsqKcHntVyVucy1Qt7UKX1Emjcfb550jPNkOyusK5p2Pz3b1841fvMTnrq8nnkxx8EIXoWiMUCyO1WhgR00p962vIXMiqGnuG+Qbv3iZbdXFrCyc2e8+FIzws93H6B8N8t/u2II9P4sfvX4Qh9mI1aDneFsPPcNj3LSynJ01ZfzojUP0jYxjM+r57PX17KidomLFUyleOd5IU98g/rEQkXgCDY0NZQU8tHUVxd6pnuhYMsmrJ5vY39TJ/RtqaR0Y4mhLNyPhKOGJ3/A/fu5urEvwUpuOpt5Bnj18lr6R8YkAMsELR89jnPZbenTHOnKnGRYnUimePXyO8WiM0VCENv8IN9SUzBpgPbbnOLFEkgybmZPtfXQNjXJDTSm31lXww9cP0js8jkGR+cz19dy2qnLy/U+09fLckXOc7ugjnkyRUlV0skR9aR73b6ilLPvK+u7SokEhUqkeUuogmjqOpkXQSDI1r8kY9NuQpLk1GX6T0MsyOQ4bO6tKuadu2aJ6/42yjhuyK8k0Wif74BYlyHYJFrV7MMsmHi64n76YnyNDxzk+cprVrpV49Zd/aKIgYZFMFFnyyZjl+SuBRlquM6leXp145UwjW8oKKXQvnUZyraFpkEjNft2Lgd1t4fZHtr3LV7V0nN3fxPkDTVz/8c3YPVbW7qxh7c6ahV94FdjVe4H1mQXopamvaEpVaQ8OU2h1TWbR9AYdpbX5lNbmEw3HCPSOEOgfZXQwSDgYIRK8GGClpgIsvYLZasDmsuDy2vHmujBZjZMVq6P+bvIsdjwG86yBVm6plwd+/+YFx5BMqZw+38NHblrB2HiUwjw3sTmywQ9NE0d5N5GZ6+bmR7fT4A8wFktvGso8LnLtduQlyp6e7xzAatST5bQiSSLrb6pl/U21lx2XUlU6/COMR2LzGl5eCr1RN+d7LgbhWJy2/nS1cPvd9Wy6rY7B3hH83UOMDKaD7ng0QSKeNleVFQmdXsFsM2L3WPFkO8j0uTCY9dckWaNpGsOhCO9c6GB3QysOkwFV02jqD5DnslNXcDlFcP3NK1g/IbBydSef+ylBEFi9ooCXXj/F+eZ+aqp8iKLA8EgIDSgtSgch4UicM+e6WVWbj06ROH66E5fTjN02c9N2MVN7aR9LPJEilVRxTlQQjp3qoLN7iMqyKRnlTetK2Hf4Aq/uOsuqmnwURSIYiqHXKwvKnC8GgiCwqraAF149yfnmPmqqfUiiODXWieAyEklw+lwPq1cUoNfJnDjVidNuwjGxQc32Omi60D8hkmHiQusADU395EyrmgmCgNGoMDIaoX9gfMJ/UcRo1C2oYjUXTBYDdVsrWbmlgvGRMP0dgwwNjDE+FCI0HiF5UTVRFNPJA4sBm9uCayJ5YLEvPptdtaaYqlkolpdiPBHhgYIN5JrSG90iSwZew9X1+RiMOpZvKGP5hjKCo2H6OwMMD4wxNhQkPB4lFolP9ltKsoisSOiNOsw2ExaHEVemHY/PicliWNJv2eGx8sif3HVV1/5ewuIw4SvJpPlUB6nk3D/ywqocylYsLKSVTKm8fLyRDLuZO1ZX4raYGBwP88qJRv5z3wmKMl3cUFOK7gqV3Q5d6OSmFeU8ct0aHn/nJE8fPENXYJTty4qRJZGfvHWEl483sKVqKqHYHRhFFAS2LyumwOMgqWocutDFkwdOE4zG+fYDO2dUvAD6hsd59tBZct12bq2rxGExEIrGaR8cIcN25X20BRkO7lm3nFgiyQ9fO0hnYJQHN62gdFoAU5gxcy9qUGS+cttmwvEE57oG+F9PvTnvOY639bCjtoxPbq3j6UNneO7wOboDo2ytLsZi0PEvrx3gmUNnuKGmBIOi0NgzyI/fPMzAaJAbakop9rpIplTOdvXzn/tO0jc8zncevAmbafEtO5qWIpE4Qyx+jGSykWSyg5Q6gKqOomlh0JJoE+6tomBEcZe8bwMsr81CrS+LQ21dhOMJ3GYTiiwxm5i8JIpcX1nCeCLKfn8rH8lPr70t436Mkg6HbvEJY1hkgCUKIm69C7feRVJNEIgPs8a5kgprycIvnkB7YJhzvX7qC3N5/fwFKrPSZeNW/zD1Rbm83dSKy2zidHcfkXiSlfnZbCwpIBSLc7i9m9M9/SzPmarkjEWi7G5q45nj5+gYGiXTamZVQQ5rCnJJqSpN/QHebm5FVTXKvB7WF+djmod2omoaL51uwGUycba3H1EQWVuUy7IcL6ORKPtbOmgdHEaWRHZUlZLvdHCyu48LAwHuWZVWrvGPh3j+1Hke3rCK8WiMg61dNPb72VY+s/rQPTzGr882EYknMOt13LmiElEUeeHUee6srWJPczuyJFLjy6J5IEBFlgeP5conhauF2Wbk6Ounqb95JfZ3YZMzF2KpJIf9nUSSCfb0tVJpz+REoIdgMs5GbwHBRJxfNB3lhtwyiq1u4mqSs8MDZJtslDsyMJn0+Eq8+Eq8nBnqQ42GicUjbMrIIxALkWt2IAgCrWMBHHojDSN+4rokToPA2cEuBiJB8iwOjgd6OD/Sj0nWUevOxqEzsH+gA0WUqHP7GI5HODvcj1lWWOnx4THM/tkIAlgtBrIz7CSTKv7AODrlmunKzImGwQDf37efgWA6w/75tWvINFuQdUsLsEx6Xfr6F9ivqKpGp3+E3qExaguzr/Syl4xoPElT9yAZdjMFmU4UnUx2gYfsgvePapYsiciiiKppBKNxNKDA7aQq+zdLGd20roSRsTC79zWya18joiCg00msX1NMaVGaVqTTSWgaPPHsEUbHIiSTKXZet2wy8Nmzv5kjJ9oYHg2jaho//9UBvBnnKC/xctuNtfiyHZQVZ/LCq6fYd6gZq9lATpYdg37qN7F6RQH33bGKXXsa2H/oApIoYbMZ2bax7F0JsAA21JcwPBLm7Xea2P1O0+xjVdIL8BPPHWV0LEwykWLH9mq8E72TO7dX85PH9vKvP9uLXpGxWPQsr/IxNDLl5yQIAtUVOTReGOCxJw9itxlZt7qIDfUl6K+yMioIAjan+apEV94tWBUjVmWqglpmzbqifoW5YLYZUbKsnBv289B96xY8PhJP8MTB09xf6n3PWS2B8RC/3H+KL+5Y956cOzgWprO5HzU1d3BlshkpW1lAZu7C6reqpjESjvKNe66jviQXSUxXaiVR5J9e3c+5rn42lOejk6+M0hyOJ7irfhml2R5CsThHWruRRJGPbVzBaCTKnvNtBMbDjEWmqqbBWJzbVlVy99plGCfECdaW5nK+e4Dd51o41dHL2tKZUuz9o0EqfRnct76G8hzPZNUiEk9guAq2k89lx+eyE44leNx8ioGxEFW53nlFLiRRpCTLPWmXsRAiiSQ3ryynrtBHIpniyIVuEODBTSuIJZPsPtdKV2CEkVAUuwn2NbRzvmuAh7et4r71NZgn6I+bKwtpHRjm7fNt7G1o45a6ykWNMZE4Tyj8FPH4QRLJJlQ1MO/xKnE0Fu4BTKlDRKOvkkicn3xMknIwGe9Gkmau0clkimd+uvey9yivyaOmfmlsnoHxIAdaO+kYHmVXUxsWfdofdzbfL6MiU13g4Y3eBg4H2pGEtPBdw1g/az2FSzovXIGKoEfvZrm9Eou8tEhuLBKjoc+Pw2TkQGsHOllCESXC8TiqpnG6p5+BsRD31C1DFAQyrOmFQ5EkfA4bRzu6Od83FazoZZlyrwdFkqjI8lDkcZFjTztgj0aiPHH0NNdVFhOJJzjf50cnS2wuLZzz+jRN40h72hn91poKFEnCYzaTUlX2t3QQCIapy8uhNTDEU0fP8Pkt9ThNRn524Di311YiigKH2rroGwsiCgIGRSbPZWdPcxudQ6PU5qY3molUip/sO8KWskIMisLJ7l5+cfAEH11Tw6mufurycninpQOvzYIiSfSNjlOSMffEmEykOPtOI+cONqOlVGxuK+tvq6O3dYDzE826629fRX5FDk/+35dw+5yMDIyRV5HDQLsfWS8zFgiiN+rwlWZhsho5va+BaDDKmptXUlZXSEF1Lo5M+5yT0vhQkKZjrbiyHHgLMtj37GFqtlRy7kAzAx0B4tE4W+5ZR25ZFq/9Yg/D/aMYLXq23L0O57SG8YYRP+OJGFnGdE+GIko49SZ6wmO83dvKluwiYmqSXLODmJrkqL+bcCpBd2gUnShR7ZoKwE8P9eE2mCiyuniq7RROvQmbks5mHg/0UGR1MRyLUO304o8E6QqNUmR14TVaEAUwKzoKrS5e7DjHIxVrsSp6WseHiKWSGCWFaDJBQk0RTc7df6LIEnfuXIHVYmBVTR6BkRBlhbNz4K8VEqkULYEhjnR3k5joTxuJRCdFay5FOJbg+YNn2VRdyOvHm1ldmks0kSCWSHKypZf6ijwcZgPNvX4OnG8HBEZCEW5dU0mO287T+06TSKUYDUfxOiycae/n+IVuookkG6sLOdnaw+1rq/nhywe4tb6KkWAYk17H8sKpKsZoKMLh5i66/KNE4gmWF2ThsproCYyyZXkxkXiSx98+gcNsxKCTGRwLYTboQEvTSRq6/Zzp6KemMIu6Eh8vHDqHIkmMhaMUel1srCr4jdCJBUHAatCzoTQfo04WSS8+AAAgAElEQVRhRX42Auk5znCNA2+308w3/uAWcudQwHQ6zNx58wo6u4cZC0YRAKNBmXG8Qa+wsiaPonwP4Ugcu81Ifq4L/QQ9Jj/XhSyLpFIqO7dVA2mhF7crTSnKyrRx30fW0NM3gqpqk6p6AkwGWQaDwj23rWJ1bQFjwSiapmExG8hbpHJneiwmvvmVW8nzzT5vOh0m7ri5lq6eYcYm6G9GgzJDTEOvV1ixPI/igqmx5vlck0IVFaVeHv3UVgJDIVRNw+U0YzAqvHT0PEOhMC5zen0sK/Hy8fvWMRhI92jkZDlmpWnGEkkOtHVRnZ1x1cm0zqFRhsMRSjPd8yYVrxXkJQpcLAaBYJi9je08tGXVwueXRGrzs5CusEp4NQhG47xxtplHd6x7T8QZTrzdSF+bf96NuzfXxbK1pciLMAAXBYHiTCeri32TQYkiS+S67bgsJoaCEeKLENSYCx6rGbspbUKd57YjIFCenYEiS0iiiNNsZCwcJTqN6ZFhM7M8P2syuLr4Ptuqi2jo8XPoQvdlAZYArC72UZLlnkEJu7TS9X6Ey2xM97qJAj63HUGAypxMFFkikUrhtpho9w8TiSVIpFI09PpxWozUFmRPBleQ7ptbX5bP3oY29jV2LBhgaVqKcOQZQqGfEU+cRNMWNv9eGkSSyQ7Gg/829YhoQ1FqEEUnwjTVRwEBs9U4cV0aI4EgA93D5BYtPRGZbbfxqY0LzxuQDoZNko4MgxW9KE+I9Qiszyiiwn65YfVCWPKqnqnPwO62oReXxmE163VYDXrO9Q7gMBlRVY3Tff1sLStEP1FuznXaWFPom5H90skS+S47PoeN4fBUVkOvpAMsm0FPZVYGy3K8iBM+Ki3+Yd44f4GRSJSUqhKKxfE5Fla5EgSBAreDNYW5k5PjWCTGic5eTnb3k2O3EorHJ2l/uU4bPqeNA22drCnwsauxlftWp83JjIpCkdtJhmVmINozMs7bzW0EQmEUSWIkHMGs16GTJHIcVs73+UmqKi6zkdPdfRR5XFjn8VjQVJXB7iGGeofZ+dBWzh9sZs/ThxAlkfxKH2abkV2/3M89v38L+184yiPfvp/K+hIUncLhX5+gZnMlTUdaKVtTTPeFPq67fyM2j5WWUx00H23FV5KFzT2/9n88mmCgI4CsSHhyXHSc76FkZQF7nznMzZ/ahifXhcfnpPVUBx3nurjxoW20n+ti96/285HfvWnyfQajIWyKgVK7B0WUODzYyVgsRo7JRtPoIFbFgF1nJNdipys4ynA8Qo7Jhtmsw2WYeZ9jagqPwUKl08tPmw5jlnXE1RSiIBBKxhEFEa/RQp7FwbHBLkyyQonNjVWnR0Cg2Oqm0pnJfzQf46C/g+FoBLtiIJZKopdkOkMjbM0uxm2YO9EgiiLF+R5Ao25ZHj0Do/M2yV8LjESjNA4GJoOrhZBKqVzoDVBTkEVzT1rEJtNuoaYwizPt/QQj6YTISDDC2Y5+Hr11A+39wzyz/yw7VpbiHwty06oKDjZ24B8N0djtx+ex47Ka2H2qhZa+ANtrSujwj3DsQhdD4xFuXl0x4xpiiRSd/hEsBj01hdkcburC57bRPzJOSlWJJ5Kcau8ly2Fj6/IiDjZ2sL2mhP0NHRRkOvG5bVTleTnZ1ovXaeVwYxc3rS6ntigbyxVy798tXAyy1hbnXfOgavo5DQaFtavmz/zZrEaWVc6TmRYELGY9tctyZ306P9dF/jxZclmW8GU78M3j/yYIAmaznurKK1NUFAQBg35xY62umG+szDtWSRIpKcqkZNppIvEEilPH08fP4rGaKctIU2YKsh0MaTGC8RjHB/v5dVsLq/NzWJ7j5fEjp0mpKiUZbpr6B2no9+M2m1hflEfOtDXrdE8/bYNDDARDrM73EYrFKc104zQZefFUI5IoMBaNYtHrGY/FiSUSHO7oZoUvi5IMF/tbOxkMhinJcLG+KO89TzD8+9tH8bnsvNPUTjSRZHtVMTcsLyUYjbO3sZV9jR2IgsCNtWWsLvKhk2VOdPTyH++cQCdJeO3WyXv8/NFz+MfTvTheu5XOwAi3rKxgZUEOpzp6efVUE22DI3z3wVswLlClH4/GePF4A30j44yGIkQSST69bQ1lWW4GRoP87Ut7+MsHbyGeTHGsrZuWgWE2lRewt7GNjsERsp02RkIRookkX7h+LQCqCj94dT/dw6Nk2ix87rp6LAY9XYFR3mnuIJZI0tjrp8Dj5I7VVWTaluatcxGqqrLr6cPzyrSLkkheWRblK/PnPGY6BEEgx2VDkWYGY4ospY23VXVRVZi5YFKmgiR54hwX52QBkAQBTUtX0i5+RZ1m46xVp4IMJ5qm0Td8eX+x2aDDbTVdMZXxNwmjTpns97mYjJlatwQkceoejUdiDI2H6QqM8udPvH6Zn+LQeARNg4HRmf2hl0LTEgSDPyYY+n8kU+3Au6+OKApWFGUZomhFVdN7C1X1E42+hU5ZhiBMMRRESWDrLVNtKPF4kuP7mhkdmn8cs8FrNXPzssWpgQukkwxrPYW49SYq7FkICMiiiLJI2f/pWPIKr4gyirj0jYHVoMNuNNDQ7yfXYSeSSNA6OMTdddWTvSCZVguicOXGapDu14qnUuS7HfzBjrQioAjzBikXIQoCHot5RoCXVFUkUeLW5eVsq0jz0aWJTZIkity1sppnjp8lz2nHPx5iZd78UW40mcRm0POl6zegk9P3UZFEdLJEntNOW2AEp8mIUaejaaCTZTneBbMusiKTU5pFXkUOXY29nN7bQOGyXHLLssjM9/D0P7xCIpYAQaCkrhCDSU8ilkSURDLyPJhsJjzZLtrOdqb7rQ42ExwOoTPpFiX/Oh3pyTftPH7Tp7ax79nD6E16HvzvH6HlZDtn32kiHkuiJlUKL9m8lNk9vNhxjjPDfcTVJMF4jLPDfWQYLemmdUHArTfx86ajrMnIJcdk5fRQH+WOjFkpKb/uauCt3mY2ZRXh0Bn598YjeE1WFFFCFASkCSWZYpubAwOdtI0PUenIJKmpk8doaAxHw5wd7sdlMJNtshJKxukIjtAZHKHU5sEoz/x8NE2jfxazyt6BMcaDEcqK3rsq1nA4QoPfv+jjRVHAatTTOjBEcZaL1v4AXqeFbJcN20Tm8SJ8Hjv5GQ50ssSzB87QHRjF57ZTlOWie2iM9nNteB0WCrxO8jMcPLXvFDaTgUNNXWyqLuB8p594MklexuUbbotRT77HQXG2m71n24hPqxReXOAFAXLcdgyKjhy3DVXVMOkU3DYTVXmZHGzsJBhJbz5Ksz3kuG3vCyEcYaLC/SH+60GRJMqzMhCB185doDonk2y7jZbAEEPBMEUZLm6oKOHxI6cIxxPIosiN1aVoGjQNDFKS6UYATnT1zQiwuofH0MkyN1SU8ssjp8i0mvHaLNgMeg53dOMxm1iRl6aURxJJ8px2KrMyONrRg1GROd3dzwNraiYra+81eobHONTSxVdv24oiiZh0Spp60ztAc98Qn9m2hq6hUfY0tOG1W/A57Xz/lX08sm01RRkufrL7CJBWahwYC6JXZGRJwj8WItNmoWNwhOW5XkqzPBh0Cn/02EuoiwgEUqrKsdZu8j0OPrmljv3NnTxz+Ax/cMtmYskkDb3puVOboM71Do8RTSQIjIcpzHByoqOP66qLeelEI0OhMKIg0DM8yvqyfDJsZh7ff5JnDp/lE5vriCYSnGjvoSI7gy9cvw6dLOG8CvXQljPdXDjdSXKepJ3dZaFmQxlGy+L6bwTSyevZHl8KNE2b9f4LojAZOF1804XopKIwG5lrqlI6m3qnIknXpJL6XiC9Rs28SZevW2kOSkrVSKoqRr2C22q6LIGYYTNT4fNQljVf5UcjFP4PxkP/SirVxdUK8swFQZCQ5QIUpZpYbPfk49HYW1gsn0LEOu1YYdIAHECfTKXZacPzq2XOft60RdBSYJQUEmqK75x4kbiaYltWOddlVWBRFmcofRHv2Spv0evRyRKBYJjtFcWc7RkgpWroJGnyy3Mlmx+jTmEsMpXBEQWBPKedSDxBOJagNNNNLJlcdNblUlaBzajHatAxEo5i1qWDxLFIdJK/uaW0kO+9uoeXTzeypbxoMmiawsw3zHPaSaZU/ONh6gt9aFq6n0yZyNK9du4CNy4rQxZFgrE4ellecAISBAFFJ6dVq4Q0Zz2VTBEJxRgbCmK2mxAlEVEUkC/JBIlSOqAVRIHBrgCKTqbuhuUEh0NcONnOYn5s4oTUcSKWZMQ/NikfvGJbNZX1Jbz+2F5ef2wPhdW5FFT5ePh/3ocAyJf0IeSYbXyibNXEPdOQRZHrfKXoxPTY9JLMg2V1JFQVs6xQYvOwOasYSRTRS5dPprfkVZJvdWCQFARghTtnMnBKy3Smx2ZTDDxcvpqkqqKTZNZm5qePQ+CPV+1EEUSu95WhEyVaxodoGvXzJ6t28HZvCz3hscuqZwB//FfPXEYHHBkLUzGPIuS7DQ0YikRo8F9upzAXZEkky2njVGsfm6uL6PCPpO/FLHQb/cR3XRAENMBmNtA5OEoilWI8HMWs16EBoWicsXAUk15HodfF26db+NxN62jo8iOL0qyUKUkUkSQRUUgvJTpZJhJPomnQNTgy+bUUBQFRmFqko4kkwWic8UhsMnEhisKkO/uH+BDXEpIokmE2EU0kGY/FSKoqSTVFLJkkkVLJsJjJnmBCBIJh3BYTLrOJcDyOLErkOmyMRWL0jc5M0KRUlSy7lRyHlWAsjttsJJFSSakqsWQSSRSwGwwokkQonsCkU8iwmkmkUiRSKjaDHpfZhFn/m6vgrirIId89RQmPJpI09g7y3NFzHGnpIqlq6GSRRFKlZ3gMTYOavGysBh0byvLpGEzbYsiSRL7bQUrT6B8NYjcaSKoqiZSKUafgsZqW1ANm0Mksz8uiMMNFMBbnQHPHgvsFi0FHUaaLnpFxMm1mrAYd4Vi6p9ppMaUpioLI+rJ8fnXwNJ/YXAeAy2KiMicTn+vqfRAP/voko4OXJ/Kmw+W1s2p71eLnPmHyPwsfOvGeswVSiZRKMBpf3DkXQCiWmJWBERgPAQL2JYg3/FeDQZEx63X4XDYe3bmOKt/sydv5lPOisX0EQz+fN7gSBCuyXIYkulC1YeLxI1d0vZLoRZHLZgRYicRZVHUYTcyakraPJfn6p36YPjeQSCSx2k3c+9mtSz5nW2CYl043UpPjZX1J/qLEvYbjYfYOtPCFiq3oRIldfY2cGu5iQ+bidSfgCgOslJaiK9xLY/ACwcT4nLKsOlHHHTlpCphBkdHJEoIg4nPYONMzgM9hWzCT2zU0yt++vpfG/kGSqkrvyDgPrq2dlGu/b/Vy/u/re/mnXQf42Npabl1eQZbNwue31PPnL7xBLJmk2OPioQ11VGcvvXIgiyK311by2MET/M4vniGZUrm1poIH6mswigo6WeK6ihIeP3Kan3/ugcnXnezq48d7D3Ou149Zr+NEVx+PbFpNls3Cn965g++/sY/vvRpDEAQ+ub6OW5eX4zQaGY/GKMlw0TE0SobFjN24uIh5+pSYU+rFaDHy1PdfJhqMcstnr5vX++MibB4biXiSZ3/wKnaPFZPVwNhQiOf/5XXOH2ji5//rSepvWsn1D870CrO5LFicJl768Zu4shyMBYKExiL84Ks/JTwWITQW5pE/u5/cihyOvXmGv//Sv2GyGdl0Vz2rd0yVgSVBxCxPbAAmslZ6cWoTD+nMglGayEoAuoks1aULSK7Zjtsw1XelaRoOnTT5vjPunSBgknXTKiNTR1gVPZqmoZfSgWmexUFncIT/aD5GuSOTXPPsallb15Xx4EfWzHisqdVPn39uufR3G7FEkpahYUaji/fLkSWRQq+DfedayXZZcVhMiKLAy4cbeO1YI0a9QtfgCNmumYIDkiiyvCCLV4408v89uRudLFOc5cLrsPKrPSeJxBLcvraKgkwnT+47RY7bht1sZK59zKWfUUmOmyPNXfzlL9/AbTMhzuFjoWoae8+08dbJC2xeVkSuZ2462odYPLyZNr73F/fPKfP+XwkZHit/850HrmisoVicXx07g1mnsKmkgPbACP/y9iHQ0r40gpDO4GvAhuI8/urVPTT0+ynLdE9K6c+1v52eya/1ZfHDPYcocjsxXDTOnPbSxv4ARzt6KPK40j0vv4F+pEthNc1U9NM0DVmUuGVlOY/esB5gsiexZWAIUWCyj8qkTLEEBCF9DKqKLIjp+3kVSXe9LKOXp1gNF0V/p98xTdOITvN7k8S0WI0iphM3oiBMkqpEhPSGVktXWaYbQ+skCYPu6i1lxkfCHH+7gdD43B5hOr1C6Yp8sq+R56JJl16r+0cvD/LGIlHaBobwOq5emKZ7aJSRUARV1WZ8jw9d6EISBSpy3nuBIEEAvSKhaRqJ1HtL+5+OTLuFfI+Dl483EIzEMeuX5u+lqqOEw0+SSJzm8uDKgNl0D2bTAyhKNYIgAwLhyAsMXWGAJYouZLkI0AEXA/AE8fhRFLl04nGQFYkvf/ueydcpOgm7y4zJvLQKEqTbcp4+fhaLXsem0oWVNGEiqStKFJjTlHen3nxF9hNLDrBiqThv+vfwRNdzhJJzles0QMBryJgMsARB4MbqMnZWlyEAn92c3nxe/Cp8ZcfmWd/J57Txf+69ZbIpX7hkg7y5tICNJWl+8UV6oSylpRavqyieuJJpZek5IAoC37hl+6yb72y7la/s3DxjAz79uK/euJk/3LlpRtasxuflex+97bLrFgSBGp+Xf/7k3ZPPXbzuiiwP//bpe9PqU9mZ3LSsbMFckqyT2XxP/cVbztZ7109cOGy+O/34Rfnx7778zcl/K3qZz//lxxEEgZIV6ab/ldctS9eOfk+b/GAEQeATf3w3n/jm3RML+OVXJEoimz5Sz8Y71sx4XeXaiWh/2jU8/K37Jq91tong0seW+vdFXJdTsqjjFnPM9Mdtyv/P3nvH13XWef7vc87tveiqd8mWJcu9xnZsk+I0JyGEFEgIEOrsD9jZYdgdYNiBnYGZgYGBXZY2AwwlhEAgvTrFLW5yb+q9d13dXs45+8eVZF3dq2YrlN/k83q53FOfU57nPJ9v+Xz13FpQwS0FFXM+mw/cuyXFilpe7KF4AUpOSwVfNMLFvv5F7SMKAhvK81lflo8gwKfu3DZ1nXvWL2NyFicAO1eVIQA5Titf//AdCAJ85aE9Vw42sd31KxOJKpO347HPvQ9BEPiLO9IXIvfYzdy9deXU70/duR0B+NsHb5o67uRYJwjwP+57F4IAX3zgxpR1AP/r4Vvm7f/vYG4IgnDNynd/LrjaazVoNXxkx8YptTBJFJHLrozx0wnQ/7zjBgTga3fvIa4oaCVxclgk32Fj5Qxj4G3VV3II/m5vYt/V+TlIojj1bgvAmvwrqp2KoiJOjLOPbt/4BxFdWAwMWi2ZdjOn27oZGg+Q67Thj0QRBYE8l42RQIiukXGWZbk41tQ5td+MCLMkJO799P+rV01mnBYTw/4Q3mAil7umuQuXef6Qvj7vOI19Q5R4XBxv6qAqf2mjFlRV5fxb9Qx0j8wZYGJxmNh6y+qpb+9SoyTLiUGr4XJXPzVNnWwsLwBgaDzA745doHfMtyQEKxqX+dXhsxR5nOROeP5ONnXyxqUm7EYju1fOX0pgqSEKAnlOG0fq27nQ3svGsivpDpPzvElMzhtVkg0B15LLNgmbUc+G0jwO1rby+FvnyHXZKM92T50/JsscqWtnY1k+1hnGelVViURPEInWwAwVQK12DW7n/0ajKYep+fNEpNk1BL4JgoAkZSFJHmS5e2p5LF6PqsYRhIl8PAGKli1NKkUkHk9E5titCx4LJEFkPBbmJ01HMEpauoNj3JBTMf+OM7DoO9UZ6uatoeOYJCM3Zu6k1FLMbzqeZoWtnGWWMnrDfbzWf5BNrnV8tPThpH2nE5OZlzmbS3/S4jebWS9dAbCrCTmcSZrSrpuFEKRbN1e7Z1snCMn5ZwtpvTD96zpjpxQyIglJ62bepyuHWhiJmbl++vFn2+8PFab1dp1n6lrn2Sbdep1WQrcAJaelgKqq+CKLJ1ip70LquqnfSeuS/yXNupRzzNOGmedJWpz0ns9Yn3K+WU70Dt7BEmL6t2ByYn/FCZZs5Jv+TmsFcc7vz+SxZ+6rlcRZjwsw6eSd79h/CEiSOJGcr6IoKoqsIAgC64vz6Bvz84UnXiESj7N9eRH3b15FltPKX922g7978lVMOh3bK4onvvMJ4iqKAqKaSPgXBQFZThz3x2/WUNPSRf+Yn8/+8kWqCzL51J5tKWPKdCI2PXxYFCbvK1j0Oj60cwOPfO8Jcpw2qguyURRl4rkmzpsIY04YdUUSz3N7RTG/PHyW5v4hcp12vnTPDcDk5FK8Zgl7OS5T8/olhvvGZt1GEAQ8eU7W7VyYNPfVwKTT8vD16/jR6yf4xL89xfqSPPQaieb+YURRZFNZ/oLFlebCmqJs2gZHePR7v6Us201cVjjZ0oUkiPz1XTv/KCGCWo3EnrUV/PbYRf79jRoO17XjtBgJRaI8dP06dkyr43WwtpW+MT/+UJiWgVEUVaGxZ4gf7juO1agny25ldVE2GdbF50cKgsCuqlI6h7384sBpPvL9JynLcuEwmxjxB2npHyESi/Hc33w4hWBNeo7i8eYZ17YSj/sXiGLG2zCPEhBFB6LoTCJY8Xg700meqqo0XeymtCqXaDjG+eMtyLLCum3lSblZC4FOI2HV66eOu5BrytBb+ETF9RzqbyIsx3h34RpKrYv3lC6aYHlj4/jifvbm3sKNmdcjCiKv9r1JnjGH6zI2oRO1bHNv4iuXv0GVbTnXe9Jbqd/BO0gHVU0kbcqKiqwm/lVRr3wQhSsWosmQjsnaQjMtR283lIni1/GJtioTFtNJu5TAFe+pKCQmGJOhJW9nWyctt8OBII3Dc9eweAdzIz6R4xKTFVTUhNKVKKKTpKT80ZlQVZWYohCNxxPKWyTeBUkU0EkSWkla0lpBk5gsyB5TlMREVp0IbFATkz9hWp/RiuI1iwpdCyb7+uQfRVETYRjT2jrZx7WSmJhY/4HaOtmPY7I8MR4pKCpXIhKYdi/FK+2bxGKMfFd7/xdq+PpTwF/fkcidkOMyrzx3hv2vXMThNPOFf7yPB65bzQPXJYqLh4IRfv7DN7nr/i1sryhme0UxkPDGrRStxIIxHt29KenYkUiM535zglZ9Lx+9YTMfnVDzmwvDgz4G+70Ul2Xyub27ppZX5mXxrQ/snfr96O6NPLp7Y8r+y7ITdXvWFifULquniVt955G70p6zLMvNX2RdWzFWVVW5dLyZxrPtxKOzh6YZTDp23rUBvXHhOXcaScJhMqSV9tdIIlaDHlWAsUgYbUiDRafjE3u24rKZef7kZVr7R9DrNKwszuaezSu52NHH2ZbeqX5hNuiQlSsTXI0o4TAbpkQ1BEHApNdhNeoRRQEBAYtBx+rCbHZVlfHsycscqmslEI6yqTSfR3atTyIykOiXBq0Wu8mA9m1UEBQFgWU5br75yB388uBpWgZG6RlNiDzNrHX50zdP0tI/MuWxshsNjAZCPHboDADFmS4+uWcLGdZCTHrt1PVP3nfHhIpi4h4ldAdsRsNU+Kxeq+GDuzZQlZfJs6dqudjRR9ewF6fZyHUVheyuKiXDlkre4nInsVgDyYqBepyOf0IU3W/b+CEKCYKV1JZ4B9MJVjwm84OvPcdXf/wRas928NTPDlNYlonPG+LW+zaxGGTbLOQ6bLQOjRKTE9EC811bMB7lYF8Tx4daiSpxTgy1cW/RerYvMgdLUOdyMqdxYR4bPsXT3S/yQMG7WedM5M98o+67lFqK2ZuzB72UyGX5btOPGY6O8uWVn1tUg97B/FBUlW5vci6PIIBFp8NhXJgqkaqqBGIxRoOpMdyiIOAyGTFqF1YzQlYUxiMR/JHkpFarXo/NoJ93UqSoKpF4nGAsxkgwROPQMHUDgzQMDdMxNsZ4JIo/EiEYiyEJAgaNBofRSJbVQqnLycqsTNbkZJNttWLT6xfUga4WqqoSkWX8kQidY17O9fZTNzhI09Awg4EggWiUYCyGrCiYdDpMWg02vZ48h51Ch4Nyl5OqrEyyrVaMWg0mrTZBuK6hvfJEgndUlokpMtG4zGgoxNOXavnJydMp239yyyburFqRlNewUGSYTVdyPv6Moaoqw8EgoWl5FWadFqfRyGTOnj8a5URnN09dvMyp7h5GgkHMeh1lLhfvKith74oKcmzWFEljWVEYDgZ5rbGZlxoaqe0fxB+N4jIaybfb2V1WzE3Lyih0ODCkiOJc3bWE43H8kSjNIyOc6urmfG8/HV4vA34/oVgcWVEwarW4TSZKXE5W52SxuSCfUpcLu0E/J1lcKKKyzIA/kBT6IgoCmRZz0j1SVJXQRF+/0NfHsY4u6oeG6BobZzwSIRKLYdLpsBn0uE0mVngy2JCfy6rsbHKsVsw67ZxJ29eCSWI8Hg7TPe7jRGcX53p6aR4ZZdAfIBBNFIc2aDVkms0UOOxUZ2WypaCAsgwXVr0e41X2j7isMBgIEFeSrf6CIJBhNqFfgmc0E7KiMBIKJeUXTcJhNGDW6YhF4vjGQwhCoj5YNBrH6bYQi8oEAmGcLguyrBAKRtFoRAxGHaFghGAgOmUxdrjMiUmzICDLCpfOdvD8kzV84R/vmzpfLBonGIgkju+yTNVtisdlvKNBvv0Pz/C+R3eSk+/CaNJhMOqIx2WCgQiRcAyb3YTeMPeYpqoq0Uic08eaqbvUxbtuXY0rw4LZrEfSSEQjMXzjifprGo2IzWFCFEVUVSUUjBIMJPKmjSYdRlMi3yUWjeP3hZFlBUkjYrObpq51qREORvjFPz/PC/9xgEg4Nut2OcUZfOOZz+LOXroc1Eg8zt+/tZ/9Ha30+tfNyYEAACAASURBVMf5wa13c0NR6VRfVFWVNu8YH3/paYZDQVZ6svjqrpsptKXPU/5jY7ox9A9luFkowqEoOr12imipqko4FMNoWjqRmnDkCGPev5vIv0rAaNyLy/EviOLszywYfJbh0U9M/RYEI56MJ9HrFlZrKhZvYcz794TDL08tE0UP2Zn7kaRECkU0EuNvP/IT/uZb7+P5Xx2lcn0xclymt2OEez6UPp1o9vPJvF7fzHPnarm5ahmbi/NnLTYtAA6Tke7gGD+sP8jHll+PQUp8oy0aPUbNLPd/lvdn0V93jZBQV4sqVybTVq2FgfAgsipPfVydOjv1vsZZjzMQHsE/aw7XO5iJPGMmeinxcKNxmTt++guCsSsDrEGj4d5VVXz5phsWNLDLisLvLlzi71/fn7LOqtfxjdtv5Yby0gUNPMPBEN89coxfnT2ftPwz27fysc0b0xI1VVWRFZWxcIgu7zhne3o53NbO6e5exiOzizIoqkosGsUXjdLp9XKyK+FmNmm1bMjP5Z6VlWzIzyPHYp2ygi8FJidePePjHOvo4vnaOs739ic9g5nwRSL4IhH6/QEah0emlmtFkWKXk415uewsLabM7SbHalkUcRkNhfCFI4TicYaDQVpHRmkdGaVlZJTWkRG6x32zyhT/4HgNPzhes7gbMIHv33Mn7yorXbTs6Z8aYorCF156jTdaWqaW3V21gq/echMGrZbhYJAf15zi1+cu4JtmOBgPRzjT08vZnl6er63nv++6nm1FhVP1VuKKwuX+Qb5z+AhHOjqSQmQGAgEGAgHO9PTw5IVLfHrbVm5ZXj6VLH41iMTj9Pr8HGpt45lLtVweGCQ6S9K1PxrFH43SPjbG/pZW9JLE6pwc7l1VxZaCfHKs1qnCv1eDxqFh3v/4bwlEr9wvh8HAzx+4l6qsRDx9NB6nyzvOKw1N/P7iZdrHxtK+p5Nt7Rn3caGvn99euESm2cytFcu4o7KCSo8H4ywfyavB5GSrz+fjbE8fT164xInOrlkLifsjUfyRKC0joxxoaeN7R0+w3JPBvdVVvKuslFybdUplc6Ho9/v55FPPUjuQXFbBqNHwnbvuYGdp8ZL2O1VVGQmG+MyzL1DT1Z20TiuKfGXPjdy5ooLD+y5x9EAdJouerGwHtRc6+fv//TD1l7t5+lfH+NI3HmDcG+TVZ8+Sk+9k500rOVvTypH9dUQjMULBKI9++maKSucOsenpGmH/Kxc48mYdX/in+ygqTbwzo8N+fv/YUeov9fC7x46S4bGy48YqVq0vZnjQx8F9Fzn8+mUe+thuNu+Yu96NHFdoru9l3wtn6ekYob9njIqVeezaU43daebI/jpOHG4gHlcwGLXc+9A2Cks9+H1hXnn6NA2Xe5A0IpWrC9h180qsNiOnj7dwZH8toWAUvUHLux/cSunypVeLlWWFs4fqObX/8pzkSqOV2P2ezUtKriAhBvIPu25iMBjgPb/7Vcp6QRAocTh54f5HeL6pjqcaapf0/EsNRVVpGh0mw2TGbfzjlC+YDQdfu8S23ZVYrBPhcCq8+uxp7n5w65KdQ1FGkeXksUav24EgLF5IYjEQ0E3lWk1CVYNM9/UIgoDNaebk4UZGBnxUbyzmzFtNVxXu3+/z0z06TlRW+OpL+8m2Wchz2DFopZRvnU4j8dnbd+CNhrDrjIlSPZPJsVeBRRMss8aERtQwHB1FVmUkQaLAmMf+wcM0+1vJNeYQVaJ0BLswa2ZXrnui82XeHLi6Sd5/Rnx99X+j3JoQ89BrJJZluDnX2ze1PhKP0zvuIyrLC/qwy6rKmZ7etOt8kSjd3nEi8fiCvFjecJie8VQloQqPJ60kpqqqeMMRarq62d/cyv6WVvr9iy8gNx3BWIxDre0cbe/k5mVlPLppA2tyEmEb1zolUVWVYCzG0fZOHjtzjmMdncSUq48tjykKjUPDNA4N85vzF6nKyuIf9txAZVbmgtv62/MXea2xmfYxLyPB4NtUueI/F0ZDIQb8ARxGIz87dZbfnL+YRK6mQyVBKL5+4BBfunE3WwsTCd71g0N88+BhjnV2Ic/yjqhAx5iXfz18BEkUua1iWYoXbD5M9qEj7R08fvY8J7u7F53vEJFlarq6ONvTw67SEt6/bjUb8/KWlLjEFYWGoSGqsjIJxmLUdHbxk5rTHO/sSvHUzIeBQICfnz7LW20dfGTTevYsL8duMCxJWyNxmTM9Pfzi9Dleb2pGXmQCukri2X/9wGFerGvgQxvXs724EOcCIwoA7AYDt1Yso25gMKk/h+JxDrS2sS4vZ1HHm7fNKrSPeTnbm/odKHe7WOHJIB6K8eJTJ/nLv72bwpIMHv/xwTRHSkXpsiwyMq0IgsjLT5/m+MH6eQlWUWkm9z68ndbGgaTlniw7H/2ve7h8rpOPfPpmcguuCAVl5TjY+97NDA3MLVc+CY1WompNIbcHo5yraeW9j2zH7khMrgf6vLz67Bk+9fm95OQ5ObjvIr/80X7+5mvvpb15gMvnO/ncV+5h3Bti3/NnuXi2g8pVBRzcd5E73ruJFdV5HDtQz6/+/QBf/Of7lzT3U1VU+tqH2P/7Gjoa0n+3J+HJc3HbBxZn5V8MZkktT1r/x8/6mxuJSJQ43z55hA+sXMe2/IUVYn67IcdlYnGFcyfbqF5bhGaiBE40Emf/q5eWlGCpqh9VTY6E0mlXMKnk97ZB0KQIZahqslFd0ojc+fB1nH6rkdse3IJWq8HmNKE3Lj7qpsfr4/kLdUBCQAigP818FUCjEXmx6yJRJY43GuLXrTW4dGYEQWCrp4QV9rnr3KYcb7GNzdC7KDUXEVGiRJUoRsnIKnslh4eO87P2J1hmKcUX91Pva+aOnJtnPU5ckYkp6a2D7yAV6owp9Jqc7CSCpQJj4YS3pNAxt0t+0htzrqdv1m2aR0bwRSKLIFjJHdWk1VLscMxCsKB1ZJSvvPYGfb5rI1YzEVcUXqpvpGPMy9/dfAPrcrKvSeVAnQhneuZSLT86cZIu79LKrMuqSr/fj0WvW9Qn6WRXN6dnIcjv4OowEgrT7fNxsX+Al+ob5pW3V0m8x4+dPU+5242KyuNnz3Oqu2dWcjUdveM+Hj93nuUZblZkLjyBVlFVBgMBfn/hMo+fO5/WuLEYxBSF15qaaRga4tFN67mrcgVWvX5JiEtMkakfHCYUi3G4tZ3/e/Q4l/oH5t9xDjSPjPCtQ0cIxGLct7oas25xfWcmxsMRnqut4/tHT9B3jYaeuKJwtrePf3rzIA+vX8M91VVkWSwL2tek07K1sIBMiyXF4HSgpZX3rVmF3WBYsnCmqCyzr7EpLTHfUlRArs3GaH8Ak1mPK8OCIAhUrs7n4pn2iUn0FaiKijrxzkfCMY4dbMA7FsBsMTA8OI7J8vZaxZcCA71eXB4rNrsJQRBYvaGEn373dRRFZaDPS3aeA+NEKKHJrGNkyMfIkA+z1YDdmQglXLmukB99+5UlbZeqqowMeHnlsbc48doF1DSFdSchaUTufHQXnlxnyrqIHKfdO0a7d4xgLIZOkihxOFnuykAAfLEodUODDIeCxBQZu97AMpebXMu11+xaDOKKQq/fR9PoML5oBEkQKbDZqXBloNdoONDRisdkptLtQRAE4opM7dAgEVlmY04ekKj/2Dg6xGAwAIBVp2eVJwunIWGgONjZRl/Az6neHortLvoCPqw6PdWeLHIsCeXDXr+PxpEhRiNhDJKGcqebUkfivnb5xunxj6NMGF8LbQ6GQ0FC8RjVniw8pvnL4qTD2GiAxrpe+nrGeGt/LeYJQYdIOEZe4dIqEKtqDFWdbkAUEcWFK+1dPRRUZo45yfNEURRZs6WMNVuu5DxVbyzhalCZ7eFr794z/4YwkcSXPgIky7D4frBoguXQOrgh63pUFbRCYvJdYMrjjpybODJcQ1ugA72k512eHdyYef2iG/QOFoY1udkwI73GH4nQMz4+L8GCxOSue3x2stA8PIIvEiVznrlBwpIeTiFKJU5ngjSk6ayiKJBlMbM8wz0nwdKIIm6TEbvBgE5K1CqRVYVQLM5QIMBoKDxrGNyl/gG+vv8Q39p7G7m2q5eKlVWVN1ta+c5bxxgOpg9p1UsSLpMJu0GPQaNBI4nEFZVoPE4gGmMkFMIficzqZdqzrIwMs/nPPq/pjwVFUQlHYpiMOoLhKL2DXmxmAx7X4p77aCjE+Z4+GoaG6BzzIgoCuTYrbpMJWVFoHR0lEE0OzYkpChf7+jnc1o4gCBxqbZ8KK8swm8iyWNBJEgN+P90ziJAKNA4Oc6i1nWUZ7gXlFU2Gdf3i9Fl+ffYCY+Fw2u1EQSDbYsGi12HSahEEgWAshj8SYcAfSOuB7Rjz8q+HjuKLRPnAujUJ4nKN72RcVqgdGORy/yA/OnEyLblyGAy4TUaMOh0GSSIqy/ijUfp9fgKzhOAOBYP89ORpCux2dpUWL9oDOInxSISfnTrDv9ecTHm2k9BJEhlmE3aDAaNGgzyRMzoSDDEYCKTt131+Pz87dRZZUXlgzSoyzPOHIImCQL7Nxo7iQn538XLSui7vODVd3RS7nEuWt+eLRHitqTllnctkZG1ODk6jAcxxopE4QX8Ei9XAUP/EN0NI1KaJhGPEYzJ+X5jRYT+5hW68Y0HOn27jfY/upKQ8k57u0SXx5mi0EpHI7KFxi4EoJIqjy/Erkym700QwECEUjGC26OlsG8KTbUcUBexOM+NjIaKRGAF/hEg4jsNlwWozEo3GCQUiKIpKd/swnsylyzlSZIX+zmFefuwt9v36KCH/3Eafqk2l3PxAqrBYTJY53t3Jc011ROIyRq0WWVHYnFtAmdOFRhATebsNifdOVlX80QhlThcfXr1hipi83ZAVhcaRYR6/fI7hUBCzVo+KykpPJkV2B3qNhu+cPMr2/EIq3QmjVCQu80xjLcOhEBtz8gjGorza2siJ3i4MkgZFVZFVlVyLFYfBiAA0jQ7T5h3DGwnTMjpMMBbFYzJTaHeQg5Ue/zi/unSeTp8XvSQRlxVeVBv42NqNVLo91PR288uLZ1iXnUvT6DAekxmzRkerd5R3L69kb/kKdFczJgkC8ZiCJImEQ7Gp8Ven13L/B5faKzmzU840m7w9UNUQqpqc+y+KlqRzq6qKdySAzWlCkVWG+rwoikJmrnMqN3OhsBr0VF5FDdylwKJHaq2oodCUn7RMEAS2ZWymyFzAWHQcg0ZPniEHk+YP0yn/M2JNTvb0kj/ARGjfHKRpEipwprtnVnICCSvxeDg8r6xlTJbp9wfwzcibWuZxz1lE2mUycceKCmo6uwlNTEgFIMtiYVmGm/IMF9lWK56Jic1kMUhZSViMBgMBmodGONrRSf3gUNq8k5Nd3Txx/gL/bce2uW/ILFBVlb5xH987eiItucq2WtiUn0dVVia5Vit2gwGDVoNGFCfU52SC0SjDocRErHPMS9PwCG0jo1N5ZmadjluWL1v0pOnmZeUUO1OtlJOIKQq1AwOc7OpJWbcpP48VmR60VyEUUOhw/EklBKuqyuh4kNqWPnasL8MfjHCpqY+iXNeiCdZIMMjzdfV4w2Esej23Li9nW3EhmWYzcUWlcXiIn586S9tosjxyvz/A83X16CSJnvFxdJLE7tISdpeVkG+3oZck+v1+Xqhr4JWGpqR9veEwlwcGGA2FyDDPb/UMxeI8eeEij589n9bDZtXr2FJQQHV2FsVOBza9HqNWiygIBGNRfJEIbaNeLvT1cbq7N+W99obD/Nvxk0iCwEc2bUgpgbFYyKrKpf4BvnfsBOemeVw1okhlpocNebksy3DjMZsx6bToNRqicZlANDGWXezr5632jrSGmJ5xHz+uOcXa3BzcJuOiyWBMVvjVmXP8uOZUWnLlNBrZXJDH6pxs8u12HAY9Bq0WRUkQrOFgkC7vOKe6ezje0Ulkxhg0GAjwxPkLuM0m7qyswLyAXDunyci2okJeaWjCH00OT32htp47VixfErELFTjd00vHaKrU96qsrCnC73CbWbmmkBd/f5KMTBv9vYntBUHA6bZisRl48hdvIUoigUDifTSZdGRm2Tl+qJ7a852EAxEsEx4sOS7z+kvnaWsaoLdrhDdeOk9ZRTZFpZk01vZQe6GT/p5RDr12md4Vo2zcVo5GIyEIsGp9Ea8+e4ai0kyq1xWSX5RBd8cw52paaWvqR1VU4jGZdVtKMZrm9pg5Myygqrz4+1NUrMyjanUBWbkOKlbm89rzZ9EbdfT3jHL3g1sQRYHiMg/ODAtP//oY8ZiCRiuxrDIXl8fK8spcjh9q4PypNgb6vOy9b9M1E8qE12qcS8eaeOv5M5w+cBm/d/aiwgA2l5mHPrcXiyOVzPf6fTzbWIdeo+GDq9aTa7Hij0bRSBLShJ5/htHEu5dXUWi3oxEkDna28nRDLa1jozizFz+Xu5pb4ItGeKW1kU7fOJ9Yu4lyp2uqX5k0CwsP80YinOrrwWUw8aFV69BrNPT6feRabVNteqR6HcOhIM811vHQyrVszStgesmfN9pbqB8e4v0rV7PKk8VoJMy/HDvMd08d4//uuRNFVRkOhXjP8ioOdbWzr7WJz27ewYGOVlrHRqdEjRYLd4aVHTdUIooCazeVXFVh3YUikQuln8h/ApBR1MA11Y5bCBTFi6KMJi2TxCwE4cp8RI4rPPfYUe7/+G76u0d5+TcnsLvNrNpYStX6hRUL/lPAklWOFAWRAlMeBaa8pTrkO5gFgiCQa7ORYTYzGAhMLfdFInSnqaqeAlWlZtrEWxQErHodIOCdsIiPBEP0+vxUK8qc1uFALEbnmDfFirs8wz0nadBrJNbkZLM2N4cLff2szsniusJClnsyyLfbyLZapsKU0nV1VVXxRaPsKi3hyQuX2NeYOiGBRK7Sg6tXkXMVXiwVeL25mfrBoZR1lZkeHl63hm1FhWRbLXPeo8mQzOFAkF6fjy7vOJf6+znR2U2uzUqZ24m4SLJzx4qKOXNYgrEYvzl3IS3B2l5UyL2rV2LWLj7W2qjVTD2P5o5BugbG2LmhnNHxIAdPNnPj1goOnGwkFI7hcVlYX1lAz6CXhrYBguEoW1YVUZjrSvLWxOIy+47UoZFEfMEIeq2G/GwHRr2W2pY+ojGZjSsLUYELDd0oKoz7Q+zatAyNJPLqW3U0dQwSisTwOC34AhGOnm3lYmMPFSVZrFqWu6DCsaFYnPrBIbSiyEPr1vChjevItlqnCOXmgjwyzRY+98LLU0YBSBgZajq7E3V+gFuWl/PxLZtYluGeCpFVVZUKj4eWkVEah65I56tAt3ecjjHvvAQrrigcae/g56fPpiVXq7KzuHfVSq4rLKDAbk+rpqmqKlFZpnt8nOMdXTx54RIX+/qTco7GIxF+XHOKAoed2yrmFg1YCEZDIQ62tE6NERkmE7etWM5tFctYnpExq9KooqoM+P1sKSzgl6fPcj5NTbczPb0c6+jktopliyaD+xqb+OXpcynjhiQIrPB4+OCGtazLyyXPbpvVGh2TZVpGRjnR0cUPT9SkEMGecR9PnLtAmdvFhrzceY0TOkmiwpPBquwsjnZ0Jq270NfP5YFBrissuHbiqyg8c6k2ZdzWSRJrcnMomIiC0Ggk7rxvE031vYiiiNVhoqWhD0EQMDsMlNxYzGC/l50VZaxaX4Qrw4rZamDP3esY6h9HFAVWrMpHEASeb6xnS24+WTkONGYtddpxXh1s5RPVieLIZquB/KIM7vrAVvb3dlBlK0qSu7/tng001/diNOmn1NQMJh25BS72vncTWp0moVYozT6WyopC69gojfExdu2pZnjQh9NlRtKI6HQabrlrHc31vcRiMmUV2VSuKkgUiDVJ3H7PBjpaBxElkexcJ7kFLiRJ5PobV9LS2EcoFKW0IocV1fkp5w2Mhzh9oJaRPi/2DCtWpwmDUYdWp0Gj0yT6ZThGyB9hsHuE3vYhWmu76Wrsp7dtcN6itIIo8N7/cjPVW8vTru/0eRkOh7hvRTVVGZkJpeBpwg6qqiKKAsOhIIc62xiLhBkMBvBFI3gj6b3k8+Fq8oK9kQj1w4OszcphU27+Vb3nNn0iHPDN9hZ+cv40W/MK2Jqbj0mjnSYRL07UP0v8f3r/jspxLg8OUOJwsjozG7fRRIbJzO1ly/n8gVcZj0YSanMGAxXuDNrGx3DoDaxwe7g42M9IOERMmV1CfyFYv6UUnX7x+UaLgSCaEQU7snrFyBaPNaPTrgLePmIny93IclfSskRB4yvfaEVROHe8mXs+tIOLNa1YbEbMFgPNtT3XTLDCsRi+cBRZTSg9W2eJtFoKXDPBCssRAvEAiqpg0hgxSaZ3Qp3+ANCIIiuzMtnf0jq1LBiL0efzEZPluSf8wKnuK6pRRo2GqqxMQtEYZyfyuhRVpXFomOtLiuYmWNEonWPepGUCUOZ2zym2IQgCeXYbn9q2haFgkOUZGVMSzAutHWPT69mYn4vHbCIYi/JGU0tK6NOgP0BNVxd3VVXOe8yZUFWVF+tSlTA9ZjPvWVnF3gVapQUhUfsox2Ylx2ZlTU4224sLuauqEqNGk5AGX2Tb0tUqmQ6NKMx6//WahHT8Qto+FwbHAjS1D7JzQzmBUJTzDd1sXlXEqUsdvPvGNbjsJkKRGHUt/bjsJrLcVl4/1sCDt2/AMs3CLMsKDe0DVJVm09Y9Qkm+m9OXO/E4LdgtRqwWAwdPNVGQ7eRsXTcP3Lqe7oExXjp0iYfu2ITHbcEXCLO8KBNFUYnLMhlOM/lZDi40dFOQ7SDLvbD4aUVVqc7J4vYVy5PIFSQMEe8qK2FHcRH7ZoRWTapJlrldvHtlVRK5ggmFLaeTOysr+NahI0n7DgWD9M+Ti6iqKqOhEN87dpwBfyBl/ZqcbP6/67ZwXVHBnGqUgpB4L0pdCQ9xns3G/zlyjLO9vUlVOYaDIf710BFW52STZ7v2HIzJQ7tMRh5cu4oH16wi02KZk3CIgkC21crtFcvQSiLfPnSU9rFkj0tcUXjq0mVuWla2KOn2bu84Pz15moFA8r0UBYGV2Zl88V27WJWdhW4ez7JWklie4abI4SDTaubL+95gMJDsFawdGGRfQxMlTueCQgXzHXa2FBZworMrifhGZJnnLtexMT/vmmTqVVWl3+fnSHtHyroCh53q7EyM067bnWnDnZl4By6fv0L6BEnEkGcmP8/E6ol6VZMoKc+ipPyKkp6qqghjeqx6PZkbS4jJMrpyK4c627C5E4aF3HwXufkuxsIh3jo6TNHyLKQJsiQIAlk5DrJykpXx3BlW3BkLN56pqAwGA7QHvNy2oYJlMz4LDpeZDdddISmqmtj+jbYWHly5mpz81DwYq93ImnnyQ0KBMCf2XeDkG5fQG3Xo9FokjYgoiUiSiKomxsF4NE7IHyYwHiIUmDsccDp2v3sjtzy0fVZDXUSWEUh4gWbrc98/fYKz/b3sLV/BBrOZdu8YL7c0pKvW87ZBVhPlRqw63YLJlYqa5D02abTcUV5Bkd3B6b4eHr90nhea6vjrLdeTb7XNO7+IyjKheAyPyZw0hjsMBiLxeCLyR0ikBsBErb6JWniTJT6u9Z6Ne0PYnQI6nYau9iE6WodYu7kU8xJ6tCTRjSRlIytXIgsi0RMYjbe9bUqCiuIlGr2ELCeHiut0qxGE5LFWEAQ6mga4fLqNhz9zM611vfR2jnA1iMsKl/sG2He5kYb+YQLRKIqqopVEMi1mtpYWclv18mtS9E2HqyJYcSVOo7+Fw0PH6Qh2EZET+SWSIOLUOVjrqGaXZzsG6U8/sfVPHQICTp0VrZj6qFbnZCURLGUiP2MkFJo1sVpVVXrGfUl1tEw6HWtzsun2+qYIFkD94CChWGyqCnY6BKIxOmYQLI/ZjMdsmneANGg0rM/LRYWri1cmUfS12OXk3uqVNAwO0Toj5EUFjnZ0Xh3BgrTeq2KXg40FeVdNUCRRxG0y4Tb9aUnDXhMmvig2i4HVy3M5UNPI6oo8st1W6tv6UVUVs1GPPIvSnSSJ5GTaaesZJtttpbljEIfVSGlBBnmZdl4+fBmPy0q220p5kQeHzcgbxxswm/RkZ9jwjgcpynUxMOLDZjZQlOuktCCD07WdRGOLsyZuyM2lzO1KmYhMEuW9lRUpBGsSWwryqcxMr54pCLC9uCiFYI2FwwyH5g7/UVSVZy/XcakvNYep0GHnQxvWsb24cFHS4Catlq2F+YTjG/n6gUMpoY+tI6P8pOY0X7px94KPORd0ksRN5WU8vG4NbtPCDXEGrZadJcU0DA7zw+M1KaHNJ7u6CcViiwqd+93FSzQMDaccy2k08N93Xc/a3JwFk5gEaZXYWVLMxzZv5B/fPJhkvZ8U3rm1YtmCQhnNWi2rsjMpdjppHkmeUOxrauYz268j13ZtyeivzuLxr8jIoCrTs+Bjh+JxTvR0Ujc0RJnTRZUnk9bRETbk5mHUaPiPc2f4xPpN7Gtt5uXmRj6/7XoK7A60kkSu1YpxWtjXwfY2anq70YgCo2lyC2VF4XBnB8e7OxEEAZfByD0rqrgw0EftUEJ5Mdts4abSMp6qu8xAIEBUlvnwmnW4jCZ+dLqGiCwTk2VU4LWWJnIsVoocDp6qq2V3cQk9vnHebGtBBTZk51HqdPLLi+eoGxrEF42yPb+QKs/i8zlURSUcjDA2eG2CNOlQtamUhz63F6tz9jxeq06HrKoMh4LIipL23X6i9gIPV69hb/ly9JIGnSjx9CxlCt4u6CQJk1ZHn99PXFHSjqNGjYbgtHc3rqh0jnun8sQEQcBtNLE9v4jVnmx6/D7+7tDr7Gtt4uHqtVNzDRERVFIUQw0aLQ6DkcGJOon2ielP0+gwbqMJq25iwczvwyzX9PMDpynPdlFdkI3JoOM3R87TOTzGHesrqS5IL+f/u8eO8J73X4fRqOMH33yZ8hU5XDjdzic/e+t8t3DBdSknGAAAIABJREFUkKRcNJoiorEzU8tC4VexWj6OIFiSQvaWCrFYPeHwa8D090qHXn8d09ULJUlk+55qXvj1MdZeV44zw0qT0nNVIZMxWWZ/Qys/OHiC9uFR9BoNbrMRSRTpD0c429nL0dZO3mxo4at37cFuMqQco9U/hE7UkGdaXOmDRROsmBLj6PBJnu5+kaHICGaNCYfOhoiEPx6g21tLg6+ZU6Pn+HT5x7BqF6ag9IeAiICaosf3pwMREZfORqE5hyJTDkXmXAqM2dh1Fly65MRZAVidkyoZOTYhNT2XctXpnp6kQcWs07I6JxtxRodqGBpOKsSaDoFolC5vMsEqdjpmFbhIugZBuOrk9OkQBYHrigooz3DTMeZNGTAvppmUzofJQrOBNJMQm15/VfHV/3+DXqshGI6hqtAzmCDsJqOOW3ZU0dY9wqWmHlRFJctlpao8h/LCDCRRxGRIJaYCTBXnFEUBo0GLCoQiMfyhCEa9FkkU0E+ETYiigKKoCCRCuiLRKyRKkkQkSUoQJJVFxarY9HqKXQ4sc5Dn9Xm5iJCig2TQaFiR6SHDNPu7UexMFBeeXl8pGE2IT8yGhJJlnP84eSbl3ZYEgRvKStlRUrTouksAOo2GXaXFHGnvoH+iKPHUeYGnL9Xy8Lo1lLhmz/dbKMrdLt5TXbUocjUJm17P+rxcStKQjkA0RsPgEJsLUkOz0qFzzMsbzS1JkzRI3MsH1qxiY97iPUSCkCiAftOyMp6trefijHDGPp+PYx2dLMtwz2mwmjxWhcfD6pzslGsdD0d4qb6RRzetv6Z09KdmiGgA2A16VmVn4ZkjVLW8Ioe//so909oKhTYHdy5fwZHODk72difC3eIyWlGkczwxHu8uKuH11uZZ64oNBPw0jQ6zJS8frSjSMeObAon30RsJE5NlHlm9juM9XRzpbGcsEkYSRW4vX45Vp6NuaJCRUIiHqtcwGAzw7RNHub+qmvFohEdWr+NgexvNoyOMhENY9XpkRaXP72MkGOTJy5f4xIZNU4ImGlFie34ROlHkvStWLkhV9w+Jospc/uJrD5BTnDHnduVON2UOF7+tu4hBo2GlJ4vRUAh/NMJ1+YVIgoBFq6NtbAx/NEq9f4ifXzyTNrdZVlVQmTWHW53aRp03tHEm3EYT2/IL+PmFs+RbbWzPLyIUjzEWDrM2KxuLTk91RhYvtTRwS+lyMowm9rU3c3Gwn+sLigHo8Y1zaWgAh8FAltnKeDTCWCScKAA+7Vw6ScRpMHKgvYViuwNJFLHpEpEdO/KL+MGZEzzXVMfuohI6vGP87MJZPrJm8XmpL5yp44aVpbx6vpEv3nMDtd0DPHT9Wl473zQrwRobCSCKAgf2XaKiOp+77tvM//rcrxd13vkgSTlotVUI4ZdR1YRBQ1GGGPd9B6fzmwgYWErRi3i8m0DwV8TidUnL9bpNaKS8pHOJksgt925k522rMFkM6PQaNu5YPqduwGxoGx7l1zXnicsy/+OWXWwqzsOo1SKQeE+H/UF+duwMr1xq4N/equH921elHOPcSBc5RvvbT7A6gz28OXAIg6TnL8o+RKVtOVpROyG4oOKNjfNMz8u8NXSCZ3te5qGi96Y9zhpHBQZp6fX2JUHCKOmxaExYNWbsWgt2rRWb1sz+wZM8270fXzw1xGY2CAhYtCYydA5sWjMWjQm9qEMjSEiCNGXEiMgxIkqUQDzEWMzHSNTLeCywYDpn1hj5YPGdXJ+xAVEQkSb+iEKiGFq6CcnKzKyUid5YOMyA3w/MXujwZGdyUUmzTkdVViajoTBaUZwKs+sc8zIWDlOgqmnDCmKyzIDfn1IYuNjpuObws8XCoNFQ4cngWEdnSu2iocDVFbTWCGLapxeJx+csMPyfBStKsvj1S6f4+k/2YZuQk23rGubnzx5HFAWKclys2pyLpBE5eLKRfUdqqV6Wyy3bKzHME1+e47HjcVp45vXzhKIxbt66AkkS6B1KFnERRYEcj53HXzzF9584xNoVC5tkzwbXhGdxLgJgN+hxmUwMzRCIyLRYyLJYZg3TEQQBjSjiMhmTpNXjikIwFiMuK2hmyR/Z39JKny/V+r0sw83O0mIchlSr20Kh12i4f3U1b7V10DqanHzsj0Z45nItf3mVQjGTMGo0bMzPY21uzlV5XgRBoMBhp9jlSCEdAHWDQ2wqyF/QdOCttnb6xv0pfdti0PHw+rWzPoOFtNFlNHFzeVkKwZr0pN+9snJeggWQaTGzJjebN5pbpvJiJ/HkhYt8aOO6qxabudQ/QP20PMBJFDocrMub23On02tw6a+E5OkliTyrjQKbHb1GotvnwznxLk6fXFt1ujkNAGPhMBpRJNtswWEwYJDSbysJAjlWKzlWK26jkebREUwaLTlmK7mWhFev3TtGvs1GhslEptnM5aFBOsfHKbTZyTZbKLTbaR698g5NGl37AwFsBgNZZguWCQVNRVWx6XUYtdolrUG2FCipyuPT33g/JVV5iVzlOd4Hh97Ao6vX80TtBb5z8ggjoRAOg4EHK1exNa8ABIEvX38D/3zsEHc++QsKbQ6uLygm23zFUPtScwM/PFNDu3cUbzTCX73+EkaNhrVZufzbbXcTisf5p6MHeLmlEX8sSlSWufvJX1Jod/A3W3cuqNaUQdJwS8lyYrLKk/UX+T+njmHWatlbvoKqjITn8GNrN9EX8PNXr7+Iqqpszy/mQ6vXTz1TBZWa3m5ea0t4aR0GAzcVl3Fr2fIpj1jCIKLlrzZv57unjvFCcwNrs7L5i/VbWJ2Zzc6CYmKyzC8uneVHZ2twGgzcX1nNI6vWLfo5VeZl8r4da/nWc4eIxOOIgoDHZkEQZ39egijQ2TbEay+e4wtfey82u5FIdGm9iYIgoddtRKtZQTR2dmp5MPQ8kpSF3faFibC9a64kiiwP4/P/gEDw90AyaTeb7kUUHUnvryAIGM16jNM8VgbT1c0p+8cDdI56eXjLWu5eU5mSm5xls/CVO2+gdWiEZy/UUqOrpdyaPH/uC3l5T9Hin/2iCdZIdJTRqJe78m5li3sDAskd2ySZ+GjJB+gO9XJ69NysBGtX5kZ2ejYsusELwZXmJAQS4qrM/oGT7Os7Oi+5MkkGquxlrLKXU2YpoMCYjVlrRJwmYTn97ytQk/5WVBVfPEh7oIe68VbOjNXR4u8ipqbvJIF4iN927sMkGafuy3wTEateR6HTkRTaMxYOM5gmR2M6TnVfibkVSEwYsy0W3CYjmRbzlJy0rKrUDw6xwpOR9uMYicspYUUAxS7XVQkoXAsEQaDY6cSo0aYQLH80MmtYxFwwaDVYdLqUUJq20THqB4dYluG+5nb/OcOg1/APn94LAlOKlpIo8sWP35pYJghIosD2daVctyaRoyBOeKimQ6/T8Mn7dyCKIhXFmUnV069bm9hPmthnY3URkiiQ6bLy95/ZC0COx8Y//uVdCELiw4TKxIQDPn7f9jmT3mfCYdBjm4OsTE5kMq2WFIKVYTYmpK3ngICA02BMqV0VjcvEFHnWyf3zdfVpyX65202lZ+EhXbNhRaaHMreLDq83qYaXrKi8UFvPp7dtvaa8H5fJyObC/LQhPwuFx2wi25o+32Z0nhDLSSiKwrGOrrTb7ywuwXONYbsmnXZWD+f53j584QiqdX6VLlEQWJ2dxbIMV4pQTfPwCCe7utlSkL/o566qKs9crkuxBIuCQInLQXXW4sLforLCSChIIBolrqg4DQZiskJcVej2+9IK8aTzaph1OqKyTDAWQ1aUWUUCZFWhP+AnEo/jj0axT5xv0vsNkGe1UdPTjaKq9Af85JgteEwm6oeHiCkyw6EgkiCgqgJRWWEoGCQYi+E2GekP+IhPtG+ynZIoEo7Fp37/KeSYr99dyUf+53soXpGLIM5NrmAi59lq479u2sanNmxlYnhFEsUpj8z2/CJ+d09+Yp2QSPlQpxlX95SUc0NR6QyjsYA4MdYbNRq+tP1dfGHbbqaHDQgIC+73giDgNBh4aOVqHqisnjqKJApoJiJs3EYj/3LDrVPefGliTJ58PnkWG5/bsoPPbt4+7ToFJCF5Yi0JAreVLefmknJUEn1gsp1aSeLmknJuKC5FUVPv1buXVXJneQWSILCnuJwbi8rQiiIfXr0eFXWqrZAQ9Pryb/ahqPD5x19GI0mcb+slEE5fxB7gljvX8dSvjnLzHWvI8NgYGfan5B9eOwR0uvXo9VuJxmqBSUN5DJ//34jFGnA6/gFJKr6yx0Lz4qb6uEIsdpEx75eJRGuYSa70uuvQ6beyEFGN5ss9jI342bBjccJLcUXGoNWQ77Ch06RGTImCgFGrZVVeFs9dGOX2vPW8v3Rz0jaH+puwaRdvxFw0wYqrMkbJiEvrTAkpgwkrLRIl5iJOjZ6b9TiSIL7tkvuqqhJV4rw5cIJftD3H+CzkSkBgjWMZN2dtZ5NrJXppRuFKYfGVyVVVxa2z49bZWe+s5H1FtzMQHmb/YA0v9b7FaHQ8xbs1GBnl31t+z0h0nLvydiGqqSpgU02amKhWZWYmkRxvKMxAIDir1KY3HKZp6EpekV6jodjpTKgKmUxkWS1J9XpqBwa4vWLZLAQrnkKwREGgwGGbV4Th7YBVp087CVRVpj7GC4UgCAiqytrcbA63JSeDd3nHeeriZZa53Sz3uKe2/88GQRDQpqlJIYrJyyRBYC6OIwgCGs1kXPyMfWfsN/2ndtpgma4dwNRxFwqTTod5njCghFc71YBg0+vnDC2ExMQl3SAvq8qsxYnjisKx9s6U5SatlvIM94KEE+aDKAhsKy7geGeqB3g4GOJS/0DakOSFwmUysSn/2hRmTVrtrPfXF4kkOvo8/bB9zEvP+HhKqKUA7CwtuuZ+LAAOo4Esm5XeGSR6Ml+1zO1aUGj0Ck8GKzwezvT0Ik8rLqsCT5y/yJYFhkROh6woPF9bl7LcbTKxMS//qsJMLw8O8Lf7X2NVZhbvrazmydqLfPv4ETLNZmKygjcS5jsnjnK6t4fvxuPsLiphVWYW3z91gqbRYcLxOHcuX4HHZOan507jMpoSKp1pHoWiqtQODfL5N14lx2rlo2s38lprc9KmW/IKONLVwX9//RUi8Tif376LbIuFp+tr+dL+N7DpdWSZLTgMeh6/eA6P2Yw3EsFhMHJ7eQVffONVJFHkuvwC3rdyNaUOJ/XDQ3zpwOu8t3Ila7NyFn2PlgQCOD027vjg9dz+yPU4PAnhkYW+s4IgoBFmJzsCzPn8JVGc08gyGfJ/rV/+Sbn02c4133kWmnow33kkUURilnWCMLUu8f8ENGmexefu3kW/10+WLeEN7Bkd542LTdx33epZ27Z2UwlrNpZMDWduj5W//af7572mxUOH2fQg0ehZItFj05bLhCNv0Nu/C5NxL0bjXRj02wAz6WPuFVR18vulIssDRKLHCAR/TSTyFjOJFYAgWLFYPoxGSjYUKYqSIMwzCmqPDfsZ7E016M8Hs06HRadjLDR32aE+r58VWZk8UrZ1atlkC7Z4iiecLIvDokdTs8aEQdLhi/tnbayCwlBkmHxj7qIbtFRQVZW4KnNi5DyPtb+QllyJgshySyEfKX0PFdbiJZ0kzzyWAGQbM3iw8DbuzN3N77te55nuN4koyZOZsZiPp7peRyNI3JqzHa0w+yOaVLx6sb5hallMURgKBPBHo2lDUc709CZZVnUaiVKXE0EQyDCZyLZYgSsertqBIaKzCBOE43HaRpJDirKtFpxG4x+lVpJRq5nydMzEYmPBIfEMb1m+LIVgARxobWMsHOZT27awuSB/Kqb3z41oqarMJG35c2v72wGjVjNn/TYAZiFJZp1uQTka2jRsU1ZUlFle0Uv9g2kFCTxmE2UTfXcpsC43N60HOCbLnO7uuWqCJQkCWRbLNYu6aCUJvUZKqf8HidykhfTw5uERRkPpZac35V9beClcycXKtaYSLID2sVFiytzKrJPQTYRVHmxtSxES2tfQxOiN4UXngh5ua2c4mOq9y7Za2FK4OI+YSavl/qpq7q+qTlr+yQ2bU7b94o5dfHHHrqRl37z5tqTfKz2Z3F0xtxiRVpS4qaSMR1ZfCdd5X3XyRFUUBD67NbUo6zduShUIuKVsWdLvMqeL28uTLeQuo4n/uPveOds1HwRBQKPVoNVpUBR1QmkukcukJv6asf2EkU8UECURV5ad6+9cz573bSO/POudsfrPCKdaunnu5GX8E2OURa/jq++bW6xCkVVEaSJWSpj8d+nbljCSVmCxfAzZ209cbp2xRYxg6CmCoacALZKUn6L2p6pRfP7vAzoUeYS43IwsdzM3tFjMH0av344gJH8zv/iRH/Pl73+Ij97yL0lFhSPhGHveM3/Um6qqSZ7zfKedFTkeDja2siY/mwKnI+leKqrKwcZWjra286377kAQBCJynGODLTzTeY6oHGdn1nL25FZi1CwuMmtegpXwAl354Hr0bnKM2ZwZu0ChKY9MQwbCxARNRUVRZc6MXqDe18Rnln1sUY1ZSqioNPs7eaz9RcZiqR86vajlztzdPFh0KzpRu2gP1bXArDHygeK9bHRV8c26n9EfSc4pGI2N80LvQdx6B1vcq6YKAc6EKAhUZXpSlg8HgowEQ2kJ1qkZ4SYGSUOpOyE96zIZybYmi2PUDw4SicdTyLSqqgmCNePDn2+3LcpTtJRY6icoALevWM6PTpxMkaIHONfbx395+jl2lRTzgfVrqcrKxKzVTU2g/xw+gqOhQ5h1leikP06l8z816CUN+lnyPyYhQNoizZPFsOdDOgtyQosjPUWoGxhMu9yq15Npmb848ULx/9h7zzg5zuvM91+5c5yc8wCDQEQCBEkQpEhRJCUGiYoWRTnJa63T+u69Dnfv/uzrtN71+np/luy1ZcmWLcuSRUlUoERKjGAAARA5DmYGk3PsHKqr6n7omQF6uidiECjp+QJMdVd1dXXV+77nnOc8T43PWzBwzJhmwZ6dlUKVJWp93uXfuAJIgogoinnVvqU84a7GYDicZ4oOoCnKmrzyCp6jKC5awR+LxhatVBbCrqpK6vy+vAArmcnw7bPn+cXdK6fZW7NKlAuTTXPeW3PzwK0MVZJWbcp+KyBQ6uWX/+BDPPiJffR3jjLQOcpY/yTRUJx4NEkimiQZTyOKIppDwVfkobjST/3GSjbuaqBlWy2262g6+zNcP/zr6yf4tQfvwOeyM0epXA4//M5x7rpvI94CptHXAw77w5hmiHDkL2eDo0JzkY6RF4ABGCQSP1jFp2k4HR/C5fwkkpg/5vz+X30SURRo3VrNr/3B4/PbTx+5TGRm+X563TD561cOzf8tiVm21cn+YX7pX77NlsoyyjwuZFEknExxYWSM80Nj3NlYR40/S8OcSEV5efgiv7nxPmySwnMDZzgx3c+9Za2r+J4rCLB0S+fr/c/O/iXMRndpLoQvcSnSRb2zGp/qQxIkYpkY/fFBeuMDbPFuxC3fHAVBy7KYTId4ZuDHDCbyFeRsosrHah/ikfK70cQb2yt0NTa46/l/Nv0H/vj83zOSzJUDH0yM8cPhNyi1BWhwFs4sCkBTURBVknLUfibicSbjcWr9uZxdy7J4ZzA3wMp64mQVwpyqSpnbhV2W541UI6k0PdPTlLicOeo5lgVT8TgTC3xkqrxevLZrnwjmzHl1wyBjZulThpXtbZvzmTC58n8Li9FZadf1giAIuFSV373nbn73+R/lZfYh+zC/2HmZlzsvs72ygsfaNnJnXQ1eW1aNaD1UEq8HLCtD2ggzHP03KtyfAkwk0Y0surAsE8OKYZgRQEQSXUiCc7bpO4VuzGBhIKKgSAHmKmCmFSdjhshOIg5k0b2k1Ktp6ejGJIIgY1lpBEFDEf0IgohpZTDMMIaVREBCkXyzzvMChpkgY85gYSEKKooYmN1HxzCjZHsgUwiCiix6EIWVk1ZkSVxzn5Airn3fpdBZQNQBsgFW8ToGWF6bjaDDwWAonDO9GpZFz9T0fD/DaqFKEpXea/fSWg+MRqKFq4EOB/0zq6efFMJYNLZoxXwmkVyVElaZ28X2igpODo3kiQl96+x5Prn9thXT+qbiCQ729OYtnfx2Owca629ginFtkEWRBxoKG+neCjAti0RGJ5nJkJ6dt0zLmh2nBCSHSOXOahr31GOXFSRxLaSjnwwsd61kUUQVJWyygl2WEW/gtTItKytkldFJG9neWNOyEOY9r4TZc5OxycqyY36xx4HbrmXl4QVWRDU7e6KXPXc1L/u+9YTL+XFE0Uco/D/IZC5zpSdrvSAgij7s9kfxuP4jslxd8F1urx3DMHnww7vxBa/EEGVVATTb8nO5YZp868TZRV8/1juQty3gtHNhZJT/8NVneeazHyeRSRPQXLgUDQGBoObEJq6e/LrsyJwxjYK9VOrsh/XFB+mL55YDS7QiRpPjfLH7X/nTLf9l1Sd1rdCtDO9MnePIZP5FlgSJ+0v3cn/p3pvu0yUIAtWOUj7T8CH+ov3LxI1c6srpmUu8PXmaEi2IW8nPZAiCgENRaAj4uXiVX9N4LMZUARpILJ3OyYbP9QuUX9U4Xup2UeR00H+VT9ap4VF2VlXmdMfopkHnZP7Cr/oaKljpTIZwKkUomSKcTNIfCjMQCjEaiTGdSBBKJonrOomMTjpjkDYMUhmDtJGZ/X9mUZrVWiGJIvsb6vjVO/bw5XdOMBbNVx+DbEP7scEhjg0OEXQ4uLexnnsbG2gOBgg6HXg07ZaqaOnGDFOJZ4kmzzDMV1FEP0HHffjt95IxZxiJfoNYuh0BCY9tB0WOB5FFL9OJ15iMv4pppRAFhQr3UzjVNkwryUj034mkTiMg41AbKXE+jiYvTitLZvpoH/9tfPY7SWVGkEUXlZ5fxCZXE9cvMR79PiljBFFQKHY+gte2ByyJ8dh3mEkeAQRk0U2F5ykcSiNJvZfR6DMIKKTNcWxyLaWux9HklfdMyKK4KM10OYiiWLAv9VoxHA4X3O5Qsn4t64lyt5uzo6M5PT+mZTEZz/rnrCWAlAQR9zokXa4VpmUxk0ySKiAV3h8Kcf8X/um6n0PKyKyarry/oY7nL3UQHs9d8HROTHJ0YJC76mpXdJwfdXTm2U4IQIXHxd419HP9DFnopsFEPM5gNMw7IwOcGh2hOzTNSCyaFe2wTGyyTNDuoM7rZ2txGbvKKmn0ByhxOFHFlfu3QZay2xeeIZzOvR9USaItWLJu84xuGIzEokwkcpOoTkWlzutfk3elbhiMJ2IMRCIcHe7n9NgIPeFpRmOx+WvlkBWCDgf13gDbSsrYWVZJvddPyazx71q/X8d01mB2jikgixKbi65cL9MyCaVS9IRmODE6xNGRQTqnJxmNRYnpOpIo4FY03JpKvdfPluIydpRW0OwPUuRwLMp8cGoqX3jpCJVBL6KQTWp/4q6lFemKSz0M9U8hiuK82TYC+Pzrl1ArBIf9IRS5mXD0c6RSb2MYI6xHoCUITmS5EafjQzgdH0EUlxbskCSR3ftzq0UtW1Y2RqmyxJ889t41naeJyTd7T5AyMowkQnyp4y0UUSKsJ3mocvVWJcsGWJqk8ksNT63pZCXhxmfvLctiKh3iO4OvFKTc1DkruL9sLx75+t6oK4UoiGzxNbO/ZCfPD7+Z85qJycGxY2zxNrPZ21Rw8SaLIhtLSnICrKl4gsl4vtDFmZGxHB8SWRRpCgZymjzLXG6KnM6cAOv08EiW1nLVgKobJp0TuQGWXZYp93hwrMIrxLIsYuk0/aEw7ePjnBgc5uTwCF2TU4t6ptxo2BWFT26/jRKnk6+ePM2l8YmCWfA5TMbjPHPmHN86e5620mLubWxgb3UVdQE/RQ7HNamxrRdUuYgax2eZTrxOje/XcSqts0pMBrH0JWLpCzQH/wTdmGIk+k3CqZO41M2Mx35ApecXcKmbmYy/SF/oc2ws/jwJvYfJ+Eu0lfwtlqUzGv0WU4mXKXd/YsnzSOoDVJY8jSS6GI78KxOxH1DueYpQ4jCqXEKt/7eIpE4zGv0mDqUF00oxHPk6m0u/hCx6GIt9j8HQl2gu+hMAMmYYj7aTWtdvwVXKnyvFXJZyLVj9p60Mk/HCtAhZEldESVwNnOocXTp37EwbBuFkisASHl+LQZxNBN1sJHSduK7fVB9E3TBX/fltJcVsKC6ie2o6h6lgWhbfOH2WO2qqlx1T0obB8+0dOYEzZMe2u+rq8N1iEuTvBlizxr0nxob5fudFXunrzgt65hDTdWJ6iL5wiIP9PTgVhb0V1TzW3MbeimqK7I4VjzsxPc1fHn2L57sv5Yi1BGx2XvzoL6ybR+NILMqfHz7I97vac7Y/UNfEn+5/gGLHytdQlmUxFo9xfHSI73Ze4LW+HuKZwlYnET1NJJSmJzTDK32XcSsqd1XX8VjTRnaXVxKwLW/WXQj/5eCPOTo8yNwT6NNsHPzEL+PRNNJGho7pSb7f1c73OtsZjITynlPDgEkjzmQyPntu3TgUhbsra3mipY09FdXzZsdXo74kQPIqf8Fle3yBuqZSvv/MO9Q1lqDZs2OnLEs8/rE9q/7eq4WiNBH0/0+SqTeIx7+Lrl/AMEYwzClWF2ypSFIxklSJpu7EYX8CVd3M9Va3k0SRA60Na9rXsEwC0xqWZbHJV85MOjEfRxRpq48Zlv2lJUFii3fpxtNbCYZlcnTqXEFqoCSI3FW0nXJb0S1VTVBFhfeU7OHg2LG8KtZQcpxTM+3UO6sKVrFkUaStpIhvn7uyLZpOMx6LkTKMHL76scGhHHqKIklsLMntvanwuPOMJs+NjqIbJjb5SsCmmwYdk7m0xlK3i6JVmIimMwaXp6Y42N3DS52XOTc6dssEVQvhUBTev6GV1uIivnfhIm/19NE1OTVPpSwE07I4OzLG+dFxvuU+xz0N9dxdX8tt5WUUOZ03RQhkOVhkSBuSCGQGAAAgAElEQVSj2KQqJNGJgIQoaOjGJGljDFn0zlPyvLZdXJ7KBjbJTB92uQZZdGNaOqpUSizdvsyngSIFUeVSTCuNTa5jOvk6hhnDtHTscjWioOJUWklnxjCtFEm9D5tcjSx6AQGPto3h8FeuHE8MYlPqENaY3Mn+JLfW77KY2bcsiutOQXUoasFmastizc+mIAjL9rXdCKQzBplFBHtuZSiSxAPNTbzV28f4VZ5+FvBWbz99M6FljaA7JyY5PzaWR0/02mw80Nx4PU77JxqmZXJ5ZppvXTrPty6dYyQWXdX+MV3npd7LHB8d5vHmjXx841aa/IEVVcB9Nju7yys5PNzPROLK/TCVTPBCdwcfb1tcnW6lMC2LgUiIoyO57CRZFHmgrhG3uvKKtGGatE9P8MzFszzbcYGp5MosFeYQ0dP88PIljgwP8GTrZj66YTP13msX90kZGS5NT7CluJSjw4P83ckjvDXYl6cwuhTius4LPZ2cnxznU5u38XhzW17gGU2mSaSziZ1oIkUirfPE7ZsLH3AWbo+dvQsqOJJ0I+clCZu2H029m0ymg1T6GLp+EcMYxDRnMK0olpUAS8fCyuowCDKCYEcUXIiiD0mqQFU2o6q7UJQGbua8mkjrDIcjhBJJ0hlj0SSXJAjsrqsmnE7wo6HzTKfjhPUkiihR51q9Lc/Nn/XWEZZloVsZXho9XPD1Ei1As7sGu3RzRBgWgyiIlNmKaHHXcnImf1H69uQZ7inZjUvOz9zIosiGkuK8nPNoNEY4mcLmuirAGhjMoacoksjW8lxDtaDTQZk72wA41880HIkyEo3g1rI3mGVZpA2DrgUUwTK3e8WS0fG0zsHuHv799FmODgwsuohciCzvWUaVJRRJQhUlZElElSRi6TSDofC8UfJ6Q5ZENpYUU+Pzck99Ha/39HK0f5ALY+NLGg+blsVgOMLXTp3hYHcP9zTU876WJm6rKL/pmX1RUDHNq4N6CVn0o5tTmFaSjBnGstJIogtF9GGaCQwrimWZxPUuNDkrva1KJaSNSQwzgYVOxpxBkZb37ciYYXRjClGwkzbGUMQAomBDFBR0M4Rp6aSModl+LgVVLkE3pjCsGJLgJKF351IABRGBaws6brW4t5AogsCs4MM6n6wiSwUFfyysVYkzXI05H5qbDcMyMa13X4AFsKemilqfj8l4IidIiqZTfO/CRX7jzjuW3P/5S515Y6wkCGwuK6WluOi6nPNPKkzL4uLkBF84dZQf93QR1QuzGeZkz0VBIJnJFOy9m04m+PLZEwxFw/zGzn1sDBav6Jm+q6qWb106lxNgATzTfpYnWzddc+Ilpqc5PjrE6ILAsWGW4qit8PiGZXJqfIS/O3mEg/09iyYkRbKqmSICSaPwtZpMxPmHU0cZCM/wm7v20ewPXlOQZVgWp8aGEYC/eudN3hkZynuPQHbNISxxXgD9kRBfOn0MVZL4UMvmHDuJJ27fnDWztmAiHOVbRxbvD5rD7Xfe2P6rwhDmVQYVpRXLMjDNEKY5imFOY1lRLCtFtkFCyvZIiy5E0Y8kliKK66dwey2Yjif48YVOXrvUzXgklhVtm18tz62cs//aFYWv//LHiWZSXAyNsLe4gd7YFE5ZXdSbbyn8RAVYAMOJcXpihSUi65wVFKm+W+JHXwhNUmjzNBYMsAYTowzGR6mwFSMvyMyLgkC5x43fbmfqKvPMsWiUcCo5rzIWTae5NDGZE4S5VI2WotzJVZUkqrwe3Jo6L2dsWhanhkZoCgbnb8eJWDwnmwpQPtu/tRySmQzPX+rgC0feoWMJdbIih4OGoJ9Kj5dilxO/3YZLVdFkGVWSUCQRZTbAUkSJE0NDfPnYiYIyxOsJp6qyp6aaTaWlvKdxgpPDIxwbGOSdweE80Y+rYVoWA6Ew/37qDKeHR3hi00Y+0LYBn8120+5Jn30fY7FniaRP4NVux6m24VRbCKeOMBD6EpalI4kuXOomVLkUt7aNifiPEIWDpDOjVHqeBgQcahMOpYnB8Jdmj2wRsN+37OcLgshY7LsYZgLdGKfY+Siy6MKptTGTeIvB8BfJGCH89ruRRS+qFMRr28lg+MuIgopuTFDmuh7+ILcOFlMdzAYM1roGWWkjU5BaLSDcEkHStWDOJLoQSl1ONpeWFnxtPXFbeRmKuPrFr99u596mBs4vSOZkDJMXO7p4asc2/ItQw0LJJG/19Ob1nqmyzAc2tl4XYZafVFhAb2iaL545xgvdnXk0N6+msauskiZfkFKnaz7ASug6Y/EY5yfHODM+wnTySlLLtCx+1N2Jbpj80d33U+FyLzsfzPVyXZr1EZvD2YlRzkyMsqP02ixyppMJXuq9nLf9QE09JQ7XiuYrC2ifmuDvTx7ltb4ekkbu/efTbOwur6TRF8heK0lGAGIZndFYlHPjY5ydGM2hXRqWxQ8uXyJtmvzx3fdT6ly7kJphmrzU08Whwf6c4Mqv2WgrKqGtqIQSh2veFzGVMRiKhbkwMc6RkYEcui7AcCzKM+3n2BgsYXdZ5fw1Ojcwgp4xAYtEKsNUdPn1STqd4fjbXXRdGsE0LKrqguzd34rdfvNE2QRBQpICSFLgmr3ObiS6J6b5tyOn8Dns3NNSj1NTF1VynEtMiIJIQHNR7vByOTrBVCpGhX31Srg/cQHW6ZkOjEWylGW2IjzKzVE2XA6KIFPtLCwIYFgm7ZFebvO1IIu5k6gw60LdGAwwNXAlsJyrYM3h8uQU0asGKlEQaC4KFGw+r/X78NvtOX4xJ4eG+eDmNhAETMuia3IyJ5tzdaC3FAzT5MTgMH9z6HCeSTFk8wibykq5r7GeTaUllLqyvlpum4ZTUZbsNYikkjdUtc+lqWyvrGBTaSkHGurpmZ7h1PAwb/f2c3J4ZFFFQ900OTMyyng0RiiZ4umd2/HcJBGAUucTRNPnEAQZWcwmH1SpiFLXR0hkuhGQscnV2ORKBEGiyPkwMb0d00zi0bbhUrN0FElwUuH5OWJ6JwICqlSKXVmeB61IAdzqVjJmBEXy4lQ3IQgSbnUrsuAmbYwjqhpOtRVJyNJPy91PEdXPg2Uha7txaZsAUOVSip0PoUrXf6F8I+HUCk+qcyqbazGHXQzxtE6hJK0ggE1+N02r+VCWMEqt9fv4P++5e+UHW0gZuPrvQkZdsxO6S1Wwr6AHoxAeam3hqydO5wRYFlnj87d6+nhkY2EJ4WMDQwyGw3mnVOFxc2ddzZrO5acV04k4z3Zc4EfdHTnBlQDcV9vI480b2RAspsThxKPZ5mvBpmURTacZioY5MTrM1y+e4fT4yPwcagGv9nfz18cO8cf7HyhoWHs1ZFHkvtpGXuztYiRzpcqUNgy+fen8NQVYGdOkY2qS8xO5bRZ+m53d5VV4Cti/FMJoLMozF8/x+kBucCUAD9Y382jTBloCRZQ4nLivulaGZRJJpxmMhHlneJCvXjjFpamJ+fvXAl7u7eKvHU7+8K73rLmn2bAsjo8Oz/8GiiiytaSMD7VsYltJORUuD25NQxRmu1Iti1A6yVAkwpHhAf7+1DsMRXMFiC5OjvPmYB+tgSK8WpYpNR1NzCc3JEHkids3LXtur790npGBaYpLPQiiwEDPBM+NR3jyk/vW9F1/mjF37R9sa+bxbW1ZL8Vlni+vaueBig0ENCd1riAxPUXtTz1FEIuuaL4p7Bz8queWowfOQRKkbHUNoWAGuS8+hG4WLq9rkkxLcZCjVwVY49Fojt/L+dHxnAZnURDYXllRkBVb6/MRcNi5fJWJ8MnhkfmFl2laeQqCHk2jzOVaUlnIsiziaZ3PLxJcqZLEhza38cEtm2gMBHBr6i1ZbVwIVZaoD/ipC/jZWVnOIxta6J6e4cWOLl7q7CKULNwYOhKN8i/HT1Lp9fD+Da0FPYiuN1S5hICc24cnCDJ2pQa7kr/4UiQfPqlQo62AJlegyauc2C0Bj21H3mZJtOPS2hY55yIC8v687bLoRlY3rO7z3wUochZurs0YJslMZp0DrHTB8UeRpIK+eu8m2BVl0WuVNgwag7cGpWUxVHk83FVfyzfPnMtJ3sR1necuXuJ9rc0FF5svd10mvMBiQhQE3tvctKji6+BkCFmSKHI75lXMxkJRPv/8W/zBRx5Y9XU63z9KVdCLx3Fj5t/e8Wm+ffgsv/7wncsuwJN6hmePnOOuDXVUBRfPUmfMLN3t3y+eJXKVyJEAfKLtNj61eTuNvgBSgUqpKAh4NA2PVkyt10eNx8tfHHmDE2PD8+8xLYvvdl7k/rom7q9bvi/u9vIqaj0+xuKxnEDtxZ5OfmvXPoL2tXkoxXWdl/q68ipO20vKafAGVlTxTBsGh4f6+H7XRWJ6biD6C1t38nNtt1Hn9WeFgRZcK0kQ8Wk2fJqNOq+Pao+HP3v7IB3TV9guhmXxbMcF7q9r4kBN/Zq+JzD/HWVRZE9FNb+5cx+bi0oKGsYLgoBPs+NVbdR5/RTZHfz+wR/nVNh00+StgV4erG+aD7DK/R6qg17i6TRvX+qnOrg8df7k0W4+8ORu6pqyKodT4xH+5x8++7MAaw1oKApwoKWBs0OjlHpc1AX92FW5IBVeFKDY7YJZSyC/6uTOkkYG4zPYpOsg0/5uQ39ipOB2WZCwSdqipr03HUJW7EIVFVJmPqd7ODmBbhXmgGqylEf1m4wnCCVT8xSiC2NjOT0UkiiwrbxwxazS6yHgcOQkYi9PThFOp/DbbNkG38npnH2KnA7K3EtTGyzgUH8/xwbyKZwC8OSWTfzS7Tup9HjWlJUyTKuwP94NggB4bDbcmkZ9IMD28nI+vm0rz567wHfPXyxocDqVSPC3h46wr7aaUtfKqBc/w08XKj2FPaTius5MIrmuxt5D4QjmAqU5QYCg3Y4s3aJj5wohiyIeTUURxbw+zcnY9aUVrwdEUeDJLZv47vkLOQFWxjRpH5/g/Og4Wxb01A6EQpwbHcujByqiyBObFxevOtLZT7HHic9ZPR9gpfQMp3uHF91nKTxz6AxP37vzhgVYsVSai4PjBauxC6FKEvduasTnXPrcJhNxnr10npFYJGf7/up6PrV5O83+4IrounZZ4fbyKj66cQsjsSjDVx0vntH5/InD3FfbsOyxnKrKvbUNnJ0YzQlipmbpfR/ZsLSQQiHMVWle7O3K2S4KAnsqqqlwrcyMezAa5vtd7YzHcynz761r4unN26lye1d0rZyKyl1VtXxs41Y+d/xtpq8SyIjqaf73ySPsr667Zpp0ncfHr+3Yy/bS8mUDSEEQsMsyd1fX8WTrZr505ljO6+1TE0wm4vOdPT86dYnffPguvvL6CYIuB18+eIzfefTAkp+R0Q1UTUaWJQQBVJtMxlh9D9DPAG6bSk3Ay0vtXbzR2YNNkRGFwm5kdlXhmV/5BNFMiiMTPbR6y3DKGoOxGWaUBKX21fk5/kQFWBYwlS7sGSMJErKwOr+JG4k5eWhFlEgVYJaF9eiiDdpzZsFZme3sjJIxTUajUZKZDA5F4cLYeM6krEgSW8oKU6lssky114NdUebpKLppcnFsnDtqqjEti57phQGWk1L30vRL07R4/mJHQRGKreVlvH9jK1XelQ28hRDT04vSQ28kBEFAFgSKnA6CTgcNAT8PNDXyubfezjN6BuiZnuaH7R08tX0b8g1VCrq5sMk1bCr94s0+jVserUWFqQmRVIqxaDTPUHytmE4kmEok8nIUsiBSF/DfYtqKq4cgCJQ4XThVlZlkrlrrcCRCJJW+aVTdlWJzaQmbS0tz2AoAU4k4r1y+nBdgHekfYCyar3C3t6aaWl/+fRNNpnjxdCdfe/MUsijyzKEz3N1Wz/t3ZoMxw7T4i+8epGdsGq/Dxq89tI+KgIeJcIzvvXOBdzoH8LvsfOLubbRWFjMejvHlV47x0tlOBqdDeOw23re9lfdsWdow+GtvnsSpabx9qZepaJwDmxr56J23oRsG73QO8I1DpzFMi91NVTy2uw233cbFwXG+8tpxwokkdcX+ecXIf3ntGNOxBF3DU9zRWsuxy4Pc3lTFh/dtpWtkku8fu8CpnmF+94l7aakoLPhhmCa9oRle7OnK7WNWVD62YQuNPv+q5i1FkniooYXnutoZiUVyjnl2fIRjI0PsLq9c8hgC8HBDC/94+lhOgKWbJt/tuLCmACtjmhwa7GV8QS9xg9fPxmBxjirxUse4NDXBGwN9Od/Lrao8vWUHlS7Pqq6VKsk80dLGsx3nmUnmjk9nxkc5OTrMjrK1UyJdispDDa3sLKtYcT+iIAi4VY2HG5v52oXTOXTRSDpFfzhEKpPBJsvEUmlC8QTdo1N8av8O/vK5N5Y9/nse3srf/eXzFJd5kSSRns4xnnzqZ9WrteDS6CT/dOg4oUSSDWXFlHpci/bBKpJIV2Scb/Qcpz00zEw6QcYyGE2EeV/l6p+nn6gACyCxQOZ8DhbWogowtwosi0X7dpKZwtQdyA60frudCreLwfCVbNhIJEI8rZPSdYYjuQa5zcHgopQfQRBomKXoXc33Pzsyxh011RiWRe8Cil+R00GZa5kAC4sj/fku2gDbK8ppLS66pkxUJJla9PrdDAiz3G2PpnFHbTVOTeG/v/YGR/tzF0cW8Orlbj6+bSsy7+4qwWogCgraAnriz5CPzYskQsKpFKPRxUVVVov+mRCpTH6WVBJFmoOr55/fiqjyZfsqFgZYhmlyeniEu+pXZtp7s6BIEk9u3ZRnuRFNpTncN0B4Z2o+SDQti8P9gwVN5z+0dVNBloBTU3loeys9Y9PUFvu4Z1MDTk2dpy8PToa4Z1M9v3jfbp49co7njl/k0wd2cuhSL9Fkij/82AOc7h3m+ZPtBNwOSjwufv3hOznRPchvPHwndcUBlBVQoaPJNG+c7+H3PngfXoc2nzycisb59pGz/N4H7yOaTPGjk5d4q72X+zY38fU3T7FvQy37Wmv5ymsnco6lSBKP7NrAd46c5+kDO3n1XBdJXaeuxM/P3b2d/okZ9CUqBPGMzit9l4ktELXYV1nDhmDRmpgxHlVjb0U1p8dHCF3FbsiYJj/u6Vw2wAKocnvZVV7F85eveGKZlsXFqXEuTI6zMVi8qnNKmwbf62zPW2lsLSmjyR9YUYI6lEry5kAviQXX6j21jTSsMhCdg1+zcVdVLZ3TkzlKhCkjwyt9l68pwAraHTzWvGHV4jMCUGR30ugLcGZidH67BYzFY6SNbIDlddj57X/+Pp99cB8OTSW5hOLwHLbvrqeqtojO9mEwLT7y9F0Ul66uerISZDIDIMjIUim3mj3JeiGUyJrL//qBO3h4S8vs/bf4d5UkgYcq28iYGfYW1yMiENCcVDhuUZGL8VCUf/nRMaKJFPfvaGHf5jpePtHJwVNd+N12Pv2+2/E6bfzNs2/x/n1tVBd7F32QXz99GUkS2dFciU3N50SmF+lT0s0MuqXnme/eKrAsi4yVIV2AHgiQnj33QhAEAYeqUOf35wRYE7E4yYzOcCRCakGT6baK8iWvQ33Aj0vTchZwZ0eyg8hoNJozyEmCQLHTgX8JE1LLskikM4wUyKY6VYU6v2/FzbOLHb9nJrRiufcbCUEQkASBrWVlPLl5Ex3jk3kLvNPDI3nUrJ9mXH2vF7pP516/FZ/l9UZ9wE+Z28VIJPfZGY/G6JqaWrcx7djgEMkC5p+KJLKtojCd+N2GxkAAv91OfyiUs90CDvf3c2ddzS1/Tz3c2sKfv/J6jmqsBYxEohwfHORAY1Zcpntqmu6p6TzGgN9u5/6mwj0+giCgKTKKJKIpMk5NRbtKlCPodrKrsRrTNKkv9XOovY9IMsVMLEFtsZ+g28HupmqeO3aRSCJFmc+NQ1MQBRG7quC0rVwFbWdTFUUex3xwZ1oWncOTvH2pj9/44nfAyva/Vga9TERiWJZFXbEfr8PGnpZqzvRdoTNWBb1UBbwUeRy47CqyJJHSDWyKgqbKS1LSLcsioeu8PtCT99ptJWWUONdG7RYEgQ3BYhyKmhNgWcDbQ/0req5FQeCx5g283NuVMyfH9DQvXO5gQ2Dlnp+WZTEai3JoMLeP3akobC0uo8y5PD3QsixCqSSHh/ITqbeXV+HT1mYSLAgCW4rL0CQ553sapsmRkcE1j4GyINISKKLRF1jTOdlkmRqPLyfAguz1z8zOUb/+vn2YpoUsZ2lp/9ej9yx77Oe/cwKX20bzxnJKK/yI10nBNRZ/hljsn7DZHsDl/DkUZRNzYcGtPg6uFNUBL9urK4imUiiStKIqZau3DI9inxe2WOuVWPcAK7tIzNZa5jIVkXiKtG7wf3/yfoRZFbpL/eM8um8T25oq5rd95gN7kURhPltlkX1gBYR5b5p9m+ty/l4ITVBIWPm9LhYWoXSUpJHCLt96QheGZTKZmpl3GV8IVVSWvOEdSjZIebP3yuA4GU+QzBh0T83kGGwKgsCOyqUzPtkKVm7Ac3F8PCtTO5W7OPHYbFR4PMvehJF04eqiU1FxXaOgRSyd5vLk5C1rVAzZ56GpKEBzUTCP4hNJpUkbGeyWvE4Dm7DooDznyXErYzRxllhmgmrn7ahSvshDX+wQE8lOdhZ96iac3Y2FABxoqOdrp87kbE9mMnRNTDIajVLmXllvxGKwLItDvf3E0/kBlkfT2LJIv+a7DU1FQco9Ls6OCnmMhm+fu8Cv7du7rqIh1wM2WebxTRv50jvHc7ZPxGMcGRjinoZ6EATOjowyGslPaD2+aSPKcouM2aFj4TDhtCnz43x2nr6yw9WjzXoMLw5FyZXWn11Eb6uv4K8+/WjOGmB4OpJz3rIkcfWySJbEWRp+dpErzB5vpZhOJbkwOZ6zzaNq1Hv9OK5BXbPO48dewIT78swUSSODfQXHPlDdQJHdSX/kyryczGR4uf8yv7r99hXfz6Zl8f3O9vnAYA7N/iLaikpWLM0+mUjQOZNrv+LTbNR7Ayv2zyqERl8gTyXYArpnpkgZmTWpnGqyxK6yijXPuZIg4iqQ6I/p6fme9z979mXGQlcS1S6byp994qElj1tdV8SFM/288coFJsbCuNw2WtoqeOoz967pPBeHgWGOEot/hVj8q6jKDpzOj+KwPwo4AfFdH2i5NJX6Ij/PnjzPt09doDbgxaEqBavOmizzX99/HykjQ3d0gnr3tXkErutMYpomf//9wwxPhknpGT794G4M0+Trr5ziQu8If/+9t9nRUsXYdJS3zvbQ3j9G9/AUD+3ZwAtH2/m3l47zp7/0CI2VQVK6wbNvnOV4xwDFXicP7GpBU2S+/MI77Gqp4uG9G3EUyIbZZRuJdGHVttHUJOFM7JYMsHRLpzuW358zB5uoFlQ9mYNDUakP5GZhJmNxUrrO5cnpHM8GQRCWzUgXOR2UupxIgjBPPeidniGpZ+idye2/8tltVHo9yz6Ii2UJJVFEXoM3zBwsy+LY4NC60qWuBwRBwKGoOSaEVyO1jk2soiAsamIc0/Vr6lUzrWwQO2foa1hpJEHFJDObEAFRkGdpuQZgIQoSAhKmpWdVEywLYdYUeOF9Y1kmxbZWioUNiMiYlollZZjTyZIEZfZ/BhkzPXv87MLPtLI+TqKQXWBZljG/nyjICO/SCeOxtg18/dSZvIVrx+QUF8Ymrlkg5cLYON1T0/PP+hwkQeA9zY1LqoO+myCLIrdXV3G0fzCnAgTZiv/z7R082rbhlr5HBEHgY7dt4Z+OncgJEmNpnfaxcabiCfwOO+fHxvN6aQSBrN3GMnCoKtFEmlgyjSQKS2Z93XYNv9NO99g0M7Ekp3qHKPO5cV01P3udNkZnolT4PciStCbBFFEQqC/xE44nOdc/SlN5kHTGQBZFijxOTMuif2KGmqCP410D+cbYBX7SjGGS1jMYpkU6Y5DOGChS7hiRsUzaJ8fzno3iOSn2a7hXvJqt4LXNWCbD0QgNK6isqJLEB5o28L9PHslRExyLRXl7qJ97VqCyZ1kWGdPkO53nc7YLQGsgyMZg8Yqy+GnDoGN6Iu9albvcONWlk8TLwa/ZkArsnzFNRmJR6rz+VR9TFqU1Va/mIAoCWoHATjfM+d/CZbPx0X3bCLjsBVUTC6FlUwVev4OiEg+d7SMM9k1yuWNs2f2uDSZp/R3SM+8wE/p/cdgfxen8KIqyGQEZWK/k743FheFx/va1w/N/9y0QaLsaTlXlv77/PpKGTkd4jHvLWq/pO69rgHW2Z4SZSILf/vB++idCfO2VE/zBpx/kF+wqX3v5JL/62JUmvaGJEHvaatjWlOUZP3H3Fs52X1EAHJuOcLprkP/2mUdyOLsHtjUuulAXgCLNx1Q6VPD17tggE6kZSrSVcYlvFCzLImGkOBPqWPQ9ftWzJM/bpshU+zzIojjfhzSZiJPIZOiens7pTarwuClfQca7ORjkzZ4+orOStIZl0TExSe9Mbv+Vz2ajahGls5z3aTZEsr7fVyOZyRDX107fTGQyvHCpk/5QYYGTWwlxXSeWzqeBKqKIQ1k/E0FRFBZt2B+NREkX6LVZKbqjr5M2orR434dpZXhh8L/wYOUfcWzyn0kZEVTRxUbvIySMaTrDL5E0Q9S67qTedReHxv4Gp1JMMhOi2L6BZvcDeccP68Ocnvo6DjnIJv8ThNL9XAq/AAjEM5PcFvhIls6SOMuh8c+RMiK0+R5DE12cD30Xw9QpsW/Eo1TSG3sLw0wRz0zR7H0v9a675wPDdwuyCZFyNpeWcGY0d5LtnJjk9e4etpWX4XPY10Rl0A2Dr58+y0gkkveaTZZ5vG1xtbl3I+5trOebZ8/nBVgZ0+Rzbx3m9pqqrCLqTTq/laA+4GdfbTVv9OTSuYYjEc6PjVEfCNA9NZ1nhnpbeRktRcFlx9m7N9bx5VeP8fLZTh7c1sIjOzcgiiJ+5xwNXECVJZw2FUWSuKO1hvFwlN/9yg/wOm18cv8OSrxXenKfPrCTv33hECj3UewAACAASURBVF6njQ/u2cKBTUt75DlUBZsq5/wGgiBQ5HHyKw/s5e9+fJhUWqeuNMBH9m2lubyIj915G19+9RjfO3qBXU3V86qADi0rzy+LIi6biixKOGcZE29e7OYHJ9rpHp3iH358hLaaEn7+3t04tCuLZsO06JqZYiGciopuGIzF8quEK0UikynYG25ZFhOJ+IoCLIAPtrTxpdPHcqTVQ6kkL/df5u4VquydGBuma0HytNjhZFtJOW51ZfR93TToDeVbsLhVLWu2fA3XKqYX9ugzLYupRGJNAZYiitSuYb/VIBRP8KWXj2JTZUDAoSnL0gT/7Pe+STye4vY7m7nzng3UNZegajfOh9CyIsTi/0os/q8oyiYc9g9htz+IJBYjCDYEIftd3g24s7GWg//5Myt679y4KIsimqTQFRknqGXHMYesoK1Sqn1dA6yx6Rgdg+P8ww+OIAoCm+rWRiuxLJiOJCjxuZes2hRClb2MS5Hegq/1xYbpivbT6KrGJt08R+yFMLHoj41wPty16HtKbcElqzyiIOCz26nwuOmbyQaYM4kkU/EEg6FwToC1axl64BxaioPYFXk+wAK4ODFB/0xuAOu326lYJsASBAFJEgm6nIwvqDSFkkmGwmFShrEilaKrkcpkeKG9g0N9/Us2Ka8WlmWRzGRQJWnNRoYLYZgmfdMz87/P1aj1+5DFfP+UtUISBIocuRXIOZwdHSWUTFLkdKzp82ocezk08XkazfsYjB+n0X2A0cQ5TEtnR/CTjCXa6Y0dos33AbxqFdPpXiaSHSSNCPHMJBt9j1KkNSEskjDwqpXUu/cT0a8kXGRB47bAx0gZEU5MfYUG1wHscpA7S36TscQF2sM/pMy+iSrHLqqcu7gY+gGTqQ5ERLYEPoGFxfHJf6bOdSe8ywIsyFZ5f3nPbv7zc8/nLJot4JWuy2yvrOC9zU1oq/RS0w2Dg929HOrty+ltmMPdDXVs/QmhB86hxufj/qYG+qZncsY2gP5QiP/x6hv8/nvuIWhfW7/IQhimiWFayJJ4zXLSV+Pj227jrd7+nAX6WDTGpYlJLGAonJ9wenLL5hV9p6byIv7o4w/mbKsMePjSf/wIALIksK+1jn2tdUC2N+vn79vNz9+3u+Dx9rbUsLdl5abGn7h7e8Ht2WCuljta88VI2qpL+fOnHs7b/vSBXfP//z8ezfrnNc+qBd6zqZF7Ni3tOWVaFiMFAoPT4yP8/A+/teS+14KFIhFLockfZGd5BW8OXAm4E5kMJ0eGGY1FKV9GXt0CvnHxTN72Oq+fHWXLi23MIWOajMbzr9WR4QE++t2vr/g4q4GFlefZtVKIgoBPu76MpnK/h+11FfMWBdIK+qk+/gt3c/ZkHx0Xh7hwZoDiUg8NzaU8+Fi+Z+S1QaSwM/oV6Po5Qvo5ItH/hU27H4f9ERRlC6LoQxDsCMKtPZ/KkohbWl1/v2FZdIRHOTLRjSJKCAg8WbuDu0qXVj/N++xVvXsZNFYEaK0u4YN3Zwdx7zK+EnMwDJPRmSixZJrR6Qh+j52SgItwPEX38CSqLOFx2bAsmArHEUWRiVCMCkXOoRoICDS7qnl57HDBzzGxODh+jFZPHc2uGsRbwBMr6zsR4dmhV5akbVU7ylCEpX8uj6ZR7fXOL+BNy+Lk0DDhVG7v0+6qlQ2YLcVFeYZ7neOTOQGCIkmUuJx47cv/1gKws6KC5y/lVupMy+LU0Ahdk1NsLCle0SLEsizius6h3n6+cuJUXtC3HnilqxuvPVudCzoc10RxyJgmlyeneKnzckGhjztqa9YtkIPsgrzI6aDS68kL6NrHJni7b4BKrwebvPqyvyLZ8cgVRDIjDCVOsDPwNL2xQ0wmu7g480MkQcav1dMfO8pEsh0TY1aUwkQSVVxy8aLB1WJQRScCIjbJR8rIVlo8SiUCArJoQzcT6GYKt1KOJGhYloVhpnHIRUiCgiCIWTqhZb1bEm85EIB7GurYX1/Hi525iZj+UJh/PHoMt6qyp6Zqxb9pMpPh5NAwXzhylO6pfNpEkcPBZ/fevk7f4NbCh7du5q2ePo4PDecEKBnT5IWOTiRR5Ff27qLK48WmrH6aNGeFEabiCfpmZrCsrBXFesrA76+vpcbnzTFtD6VSdE9NY1oWwwv6r4IOB+9pang33v43FRYWU8kb75O2WkXcj23cylsLpNFH41HeHOzlydalJaanEgl+1JM7rthkmY3B4lVR6EzLyhNwut5YSn15OQgIBU2F1xM2Rebls13ziU6HqvCfHrlryX2cbhutmyooLvMwPRmlq32Ew29cWvcAS5HrUdWdGMYQhjEJFG6vATDNEPHEN4knvoeibMRhewhN24Mk1SBJQeDa+uivF0KJJJcn8ivQhSAJIluryijSXPzO5gcZTUawLAu/5sCv5veCL4dVzxzxTILJ9BRu2YVXye27qS8PsqOlktdPdyMIsKmuDL/bgUNTaanKlQutKw/gnaUbpDMGJy5l/TO6hiZRZIntzZUc2N7IKyc68brsbK4vwzBMIvEUFhadgxMEPU5ke24laouvGVmQyCxiytse6eHFkcP4qz0Ua/6bekNYlkXcSPLj0bc5NnV+0fdJgkiruw5VXLrq5rFp1Pi8vHlVAe9QXz+hqwY8URDYucIKVo3XS8Bup38mND9onxwezlEzc6kq9Sv0yBEFgQON9bzQ0ZmniHhscIjvX2jHq2mUe9yLBhsWkDEMBkJh3urt46snTtM+MQEsl4dZPZ670M6r3T3sqqxgX10NG4qLKXE5KXI68Gq2PK5+3rnOuoFPxuO0j0/wnXMX+XFHZ977XKrKgy1NK/bgWCk8msb2ivK8AMsC/uHoO/gdNu6oqcFvX76PwCKbiReFrF9bvXs/lyOvooluNMlDkdbMlO0yta47EAUZUZAYTpzBo1QgiRqhdGF5/rzPsUySZoSwPkQsM0FYHyJjpYhlJphIdZDMhCi1b2ZhU70s2HArpUylugEQBQmHHCRt3tp9eSuFIGQXAp/dt4fLU1NcXhAQnR4Z5X+9cYiPbdvCnpoqKjweFDH//rQsC33WI+/YwBD/dvI0J4eG854bh6Lwy7fvoq30J1NGv9zt5lf27uaPXno17/lIZTI8d7GdoXCYxzZtZEtZaTaJpNkK9g7N9a/E0mmi6TTTiSRj0RiXJ6c40j/A8aFh7m2spyEYWLcASxAEVEniI1u38N9fez3nXPpmQkzE4oQXLHQfbGnCe409Qz+NsCxIrEBae10/k9XPZffWNFDp9jAQuVK5nEwkODw0wCMNrUsGEj+43E5kQe96qcPFXVW1q5qXTMtaVeVtvbDWeV8QwHad+0urAl5kSWRgMoTPaV+RWvCh1y6STOiUV/lp2VjBgfduwRdY/QJ/OTgcj6Fqt5NKHSGVehM9046R6ccwx8hv5phDGl0/RUg/hRgrRdP2Ydf2IyutyFINonhrteCc7B/mP33jubztFhYZw5ynnTo1hVKPm+9+9inimTSvjFyiKzKGYVlUOnzcXdpMtXN1dNJVB1gDiSF+MPwie4I72RPYkUfhu39nS94+JX4XH9y/JWfbg7tb5/9v1xQeuaONR+7Ibb7dv7WB/Vtzudqb6pegqwhQZiui0VVNe6Rn0be9PHYYu6TxcPldlNhW5r5+PRDOxHhp9DDfHPjxoh5XAOW2YiodpctWODyaRrXPmxNonB0ZzTlyidO5YmNSVZZpLgpyfmx8npZ0angkJ+Pr0lTqVng8URC4s7aGpmCAjolclaG4rvP1U2eYSSS4p6GeGr8Xv82OJstYlkXKMIil04xFo/TOhHizp5fDfQPz2TJBENhRUc5gOMzoAs+va0Eqk+HN3j7e6u3Da7PRWlxES1GQap+PIqcDn82GXZFRJQlFkrIBoGmSzGSIJFOMx2JcGBvn7b5+uqem885LFATe19rM5tLSdb8PfXYbd9XV8lLn5Twq1EAozJ+9cpBHNrRyW3kZxU4ndiUrV2yYJhnTJJUxSGYyJHSduK6TMUwONNZR4nLhUSqYTHWy1f9xAPxaLWX2LUykOpAFG0GtkYDawFSqE8lSCWgNKKKDKscuJHHxRaaFRcoIY1kGquggnplEREQUFELpAUzLoMXzPlJGeLYKJmCTPFQ5d1FsayVlRJhJ9xHUGrHLAaL6KLJoQ0Ckyrlz1ZWzWwmiINBaFOSzd+zh/3v9zRxLBoAzo6P0vDrNXXW1bK+soM7nw6Wp2GQZURBIZjJE02n6Z0KcGBrm7d5+xmL5AagqSTy+aSOf2L71Rn21m4J7GuoZDkf43KHDjC2gLacNg8P9A5wbHaOttIS2kmJq/T48Ng1NlpEEEcM00E0TPWMwk0oxHo0xFo3SMz1D99Q04dTi2eD1gCgIPNjSxBePvsPkVV5Xl8YnkEQxZ6zRZJmHN7SuSVziZ7AKsktkQUSVpOuyftAkCXmVY5VTVniiuY2/Pv72/DbdNLg0NUH79ATbSsoL7pcyMnyr/VzONkkQqPP62Vm6en+pQj1l2Z4WadUtHyuBS1WRr0nG/Pqu/144dYmn9u/gwsAYB9oaOHihe9l9PvL00hWu9YOALFUgOx7HYX8/eqaTdPod0umT6JkOMpnLmObEonub5iiJxLdJJJ5DUTZi0/agKtuRlRZkuQFRuPmCcpU+Dx/dlT+XWZZFUs8wEYtxemAEt03jqT3bAIjoSTojY/xKy34UUeS5gbP0RCevf4AV0sP0xwfZHdh2S1DsrkaWLiRxf+neJQOstKnz3PBBptNh7iu9nS3eJiQhX83sesG0TDoifbw6fpSXRg6TMJeeiHcHNuFTXMsOTjZZpsztxqmq8wvqhUPd9sryVVHRNpWV8sP2jvkAa+Hg6VZV6v0ru+kEQaDI6eDTu7bz3145SCSVu+gPp1I8c+Ycb/b2UR/wU+J0YVfkWbpNhkgqRX8oxEAo1+9KALaXl/Ebd+7lh+0dfPvcBVLrLNduATPJJIf7BzjcPzDr5K4SdDhwaSqaLKFJMuZsViSu60wnEozH4kv2hu2pqeLpndtxrIGGtBw0WWZHZQV31tXw446uvN9uJBLli0ePEXRke+icqoo8G2CljWxwFUuniaV1IqkULk2juTiIps4wnmzHo1QS1LIJEFGQqXffnXcO5Y7cxMpG3weWPGdRkPCp1fjU6vlto4lzuOQSGt3vwS5nzf5cSjFBGmf/X0KTch8ALd7cvpGrj7PR9/4lP/vdAE2WeU9TAzPJJP/0znEGFgi7RFJpftjewQuXOqn0uPHYbDhVFUkQiKXThFIpRiKRgobCkF3YfXDzJn5t355V90O+2yAKAh/emqVOfeHIsTxvLIBoOs2R/gGO9A8gzVYR7YqMLErohoFuGvOJiBsNQRAodbu4v6mRr58+O799Ih7Pe++WslJai4PXvJS0LIuO6JtMJgv3Oa8UmuRkg+deHPLqzTtvPISCJrSN/gD31TZQZHdc2WiRu16fG3KFBX/nf0TO65Io0uBbvfjCY80b+cczx4nqV+bWvkiIo8ODbC0uKxgMnh0f5dwCCXrXrAly4OrvtgIIULDitTFYzL01DXjnrF+uvi6FrslKts9+FVWSqfWsLMl7M+CyqbRWFM/7uU1F85/PWwGCIKMqG1CVDViOD5HWL6LrZ0mnz6JnzqPr7VhWvhBSFtmqlq6fQhQCqOpWFPU2VGULqrIZWa4m2+9149FUEuR3Htxf8DXTshiPRHmlvZt/fOsY7lmGwdxz0hEZQxZEonqSSsfq77E1zaB2yYZdWtxU9mZCRGS7fwMNzkouxwYXfV/a1Hlt/Ch98WG2+Tewy9/GBk89inj9FhWGZdITG+TY1HmOTZ/nYrgHc9EybBalWpBt/g045eWvtyAIFDkclLlddE4W5pzurqpa1TlvLi1ZVKJZgHlhjZVCFkXe29xEz9QM/3zsRJ40ebY5O8JQeLEHOReiILCrqoLP3L6bHZUVTCeSPN/ese4B1kJYlkU4lVpzlloWRe6qq+Eze3bTFAwgrjM9cA7lHjcfvW0Lw+EIp0dGC75nMp7IyYAvBuesvLwoyKiik1bvQ1np8+ucmHAr5UhOBUW8+dmwWwEuTeOJTRuxyTJfOX6Si+P5GUbTsrKqmqtQ1gzY7Xzsti18YvtWip3OW4rmcb2gSBIf3rqZYpeTfzl+ikO9fYuugQ3LIjpLA7xVoIgij7Zt4DvnLy4Z5L1/Q+u8r9S1waI9fJD28GvXdBS3XEKtc8e7IsASBPI8IQHKnC4ea9rIhmBxgb1uDuq8fvZV1vCjnitU9FAyyZnxEcbjMUqdrrx9nmk/R8bMnYeL7A7eU7u00mMhiIJQ0Iak2u3lydZN1NzCgdD1wsPbNyCJAve0NdA9Nj0vDHMrQxDsaOp2VGUbDnsIPdOJrl8inT5JOv0OeqYLKDwOmtYUydSrJFMHkaUaFGUDiroFTdmDqm5BFJdXnL5REAWBUo+bD+7YxA/OtvPVI6d436YWPIqN24vquBQaxcKi3OFdkyfWqqMJj+LGJTsJ65E1y2pfTwiCQED18oGKA3y+82uL9mJBdjF/OTbAQGKUE9MXqHGUs9HTQKu7lipHKbZVKo8UQsY0GE9N0xHt5Vyoi8uxAfpjI8SM5Re0IgJ3FN1Gg7MKaYVKLQGHnXKPe/EAq3rlikAATcEgLlXNkzSGLIWwxufFtoomUUEQ8NpsPLVjG4ok8e+nzhTMuK4EDkXhnoY6PrVjG1vKy7DJMtsry7Eryro02tb5/QVV+K4VlR43/z977x1dx3Xf+36mnl5xDspBB4jGXsUmiSJFiSq0JHe5RpYT24mTOE7iJDfJjW/qTXJfkpebF8eJS1xly7bkpt4bJVKk2AtIEL3309ucmXl/HAAkCIAASEiibX3X4uLCzOyZPfvMzN6/9v3ubWzgzqYGlgUKZognLiVUSWJjaSmf3baZr77+Bkf6+q+4IHgSLqUYl/LWMcvZZT92+cq1Sn7ZIAAeq5W9jQ2UuJw8eOwEr3R0kbzCOhFREFhfWsIHV6/iptpqvNZfrTodRZK4eVktZR4Pz7S08tDJUzMig1cKASjzelhZVIhjFkHSq0VevLyAjWWhGZTtkwi5XGwqL31TvzO/zBAFgUL7zPqXhJa9poTtBUFABD7YtGqagWVgcnZshNOjQzMMrNFUkhe62qc5FVRRYk1hMdVXEEGTRJGgbeZYxbKZJdV5/EVCkSevUbiuOkT/+FnWVs2eqnktIi/07cWibkRV1mGz7iKX60LLNZPOvEY2cwDdGGD2cKNBTu8gp3eQzrxCSnoMRanHYtmC1XIDklRxzTAQKqJIicfFK+c7J/6W8Kg2XhxsIaPn2FFUh1NevD2waAOr3BZilXc5zbEWyu2lVDkqLqvP9HZAFiTW+Rq5IbiB54den/f4rKHRnuilM9nP8fA53IoTr+qkxBokZAsStPjxq25cigO7bMUqqkiChCRI+QJnU0czdVJ6ioSWIqzFGM2G6U+N0JMaZDQTJqLFCWsxssbCF0GN7mq2BtbgVhZe3FhgtxOaQ+Mq4HBQ4V2cx9ChKtQG/PREozNSzGyyTF1BwaLOB/kJq9jl5L4Na6kP+HnoxGkO9fTOShM9G2RRpLEwwLtXLGdnbTUhl3uqtqDY6aTa72UwHp81F3wx+PC61awoLuTFtnYO9vROI/tYLCRBoNTj5qaaanbUVLOquBCvzfaW1P/ZVYXtVZUUOp081nyOx5rP0ReLzSAamQ8WSZpV6PEdvD1wWlS2VVZQ5fNxY1c3j5w5y5G+vjnT/y6FIkk0BgPc2VjP9qoKavx+VOmtS5W+liAKAo3BAKVuF9sqy3m5o5OnW1o5PzK6aAeLQN7RtaakhK2V5awpKabS651TYPxqIExEDPY2Nc5pYN1QXUmhw/G21Rr/okMSRKpn0UoaSiaIZN9axrz5IADri0LU+wo4N36hzrkzEubU8BDbSytQpQvLvn09nYylpzs47YrCbdV1s6ZFzgdFlGaNUvXHY7PqP/4q4OHXT/Jbt27l+/uO4bCoPHzgJJ+7462qsVo6CIKEJBUjSUWo6mqslp3oeh+Z7GHS6efIZN8AZg8cmGYcLXcKLXeWTOZVEtKDqOp6bLZbUdWNiMLbmxEXz2Q51TeEw5L/Ro9lkjzT18yNRXXIgsjZyCCnwv1sCsyUh7gcFm1g5UydAtVHS6yVr7R9mzJbCUFrAFXId+ziVGJVVLkztHuxl7hqCIKAT3WzN3QjvanBOXWxLoVhGoxrUca1KF1JOCO2o4oKipDPuc8bVSICeb2iqXRgM09RoZsGhmmQM3Nopo5maGQMDeMy9OtzIWDxcUvRVuqc5YuqdfPbbfzu9Vv5+IaZOiJ5MdvFpYkIgsBf3nIz8UxmhnEhiXmtpSuBKAj4bDZuqVvG+tIQZ4dHOdTTw7H+AXoiUSKpNElNQxJFrLJMwGEn5HbTVBhgfWmIxmCQArsN2yX3I4ki//u2W0lksxdStedI8ZjvvkNuF4VOB5vLy4hk0vRHYzQPj9A2Ok5PNMJwPEE4nSaezZLJ6RiGgSSK2FUFu6Lgtlio9vtYVlBAYzBAQ2EAn82GS7W85cXmVllmeWGQco+He1Y0cbSvn+MDA5wZGmY4niSezZDIaggTx7qtFgIOByUuF1U+L3WBAuqDAWr9b64o41sFRRT54i07+YPs9mnbPVYL7nmeFUWS+OItu/jDSxYMXqsVp+Xyi2iLLPO3e26ZEW3y2qxXtABXJIkKr4dCp4Mbq6toGxvjjZ5ejg8M0jUeYSSRmLqWTVEosNuo8HlZXhhkQ2kpywJ+Cux2bIpy1Qvw2gI/P/rovTMcG7IoUuyamZp0Jbh3zSpuqaud8S1yWyxX3X9BEHBbrawrDVEXCHDP8iY6xsMc6eujeXhkgp0vQSKrkTMMLJKEVVFwKAqFLiflHjcVXi8NwQDLCvw4LflnyarIb6pxo0oSa0uKqS3w03pJ5oIiiuysrcE1z3P5DuaGLAosnyUNcCAeZyiZQDeNa8bJLAgCDkVlb20j/3xo39T2tJ7j5MggvbEo1RfRrj/edg7toowGAQg5XWwrW9xCchKqJNHgn+l07Y5FGEsnMUzzV87QH0ukiCTTnOkd4s/evYt/fXzf/I2uaQgIghVZLkeSSieEiO9C13tIZZ4nnXoSLdc8R9scujGIbgyi5ZpJpR9DlmuwWW/FZr0TSSpZcgdfz3iEl1rmJhYZT6bYd76LzrFxPrRpDZCP+qqizJZANYIgMJ5NohmLj1Yv2sA6GzvP19q/S9bIohk5elN9iMLs7DBO2fG2GFgAoiBS4yjj3orb+Vrbw/SmhhbV3iQf2VpMxGmp4JId3Fa8ne3BtSji4tJKJFGkyOmkyLk0CxpgosZq4XVWC4UgCFhkmRKXi0KHk+vKS8nmdHKGgWGaGJgIwGe+9GN21dXwsZ0bUCVpirFvLpR6libHVxAEFEmiwGHHb7dR6fWyvjREboJlTzfyNOyGaeZZIM28MTdpgIuCgCKJKKKIMsGg9MjBM3zl6QNoOZ37d2/iXdctn/KaTMI0TcbjKf7nA0/xe++6fkoU82ohiSJemxWP1UKVz8sdjfVkdR3dMPOU8hPjPdl/SRSQBRFZElFEacmFUpcCuZzOmbZBqkr9uCZ09+LJDD9+9hjLKoJsXVM9azthIqJ4KQZHovTEwpQE3ahzEI+IgkDZFT5joiBQvsgo8nyYpHC3KQqFTgfrQyVkdZ3TY1+lxH4LVjmfFiwiIIoCsihimGNEtSO4rNU41BWXPX/OSNEZfYhS5x6scpBYtpW26Pdxq/WUO+9EFvOF8FZZptIncmrsX1kb+OKbEgkrcNgpcCyu8H6xEAUBt9WCy6JS5vXkv0v6xDtvGpgTDrX8e5IfV2liXGVRQpFE5Fko8t8sCIKAKsuzkpKsKi6m2u9bUo29XzUICIRcbqo8XjoiFzTHsobOmZEhxsurr9jR+GZAEUVuq6njP46+Po0y/fToEG2R8SkDazAR58jQdB04RZS4tboOh3xl6aySIFDq8lB2CV18Rtc5PjTAxuJS3G+ysO+1Bo/Nyh8/8Dj33bQBt926oPpwTdOR5bfuG3KlEAQRQXAiik4kqRhFWYnL8UlyuVZS6cdIpZ8hl5vduDHNJLqeRNcHyGaPEo19CatlO3bbu7Fab0QQlialunV4jH9+Znaj1gSMCVKvnQ01fPrG66b2dCXH+Lfm51FEic74KAGLi3PRIW4rXUGxbWHz/6INrGpHJfdXfXhhJ38TCSMWAkkQWett4KOVe/lWx8/oT89NN3mtwCHZ2FO8jb2hG7Fehs76lwmCICBLArKk4pjF0SqbAlZJxmd7+8LIgiDkWcSuYqFimiZ3bGxkc305//STl0iks3Om6emGyVgseVn6/ivFpGFr+SVgictqOo+8eJL77tk8ZWCZpkkimSWTXbzHqbl9iGgiRcDnmNPAupYhiyKyqmIHNpd8CnFCZPlSJHMSsVwG05zfgSQJVqrc70ecmPCcShUB6yZ0M82lufcmBlk9PMtZfvEgCAKyIEyN57WKnGHQMTZG89DwjH3XV1UQdNiv+YXatYzJqND20sppBhbAS90d3LWs6ZoysAAK7U5uKK/kqfYLtVg90Qgt46NsL63EKsu83N0xg7BFlSTuXtZ0xc+LIAh4LVY2lZTRE5uu7flUx3neVdf0K2dgfXbPVjTdwKbmI9m/v3cm2+6l+Nv/8UM8Hhu7blvNyvWViKJwzb/DgiAhCA7AgSj6UdW1uF1/iKY1k0o/RTrzAprWDFyawm5gmnFMM04y9RNS6ccQxRKcjo/gsH8ASbo6B/OywgK+cOvsYy4gYLco1BcGKPd7ppxUTtnCruKGibCRQL27KO98FgQsi0idXfQKokD14S/YuKBj3+7HQRAEZCS2BdZgERW+1fFzOpJ9b3Ov5oZTtvOespu5p3QX8ltIG/8O3hrkPc0SLpsFRb78v4lpOwAAIABJREFUSxpw2/n25+9Fuip9j4XBNE2+8eMDPH/wHIosUVni5/P37WI8kuCxl07R3jNKod9FMp0lEk/z+/ftoiTg5oFHDvH0a82IokiB186ff+Z2PE4rnX1j/OcP9hGOpogl01SX+rn/PVupDPk5fraXrz+8n2gyTUWJjy98Yjd2q0pz+yD/+eAruF1W+oYibFxRzr13bMTnnn1pa5omXf3jfOn7L3P0TA+t3SOEgh7uuXk1dZVBTNPkkRdO8tDTR0kkM3z2QzeytrEMURTYf6yDrz38GmCysi7Ep96/HVEQeOVIG9/9+UFiyQyPvHiKLaureM/uNXhcV2fYm6ZJb+JxeuNPIol2iu07CFjXc3b8K2hmFK+6HItUQDR7nqwRRkRBNzMU2rczmHwJUZBJ6yOs8n8BVfJwcvSf0c0UdqWMEvvNDKf2E9c60PQwpc7bCTl20x1/hLbog2wI/h1uddms35J0bojh5Gu08A3KnXuRJSfhzBlq3B9CM6KcGPl7Nhb9I+cj32Q4eYC1wb/AoZQhCBKioGCYman7Oxf+KvFsO4rkwpwxgb6DNwumaZLMajx+tmVGrZjPlk93XGx69DuYCaeicntNPd87c3xaxOd8eIyXetqp8fpxqeo1MWcLgoBdUbizpn6agWWQp2QfTMSpcHt4obudtD5d7mRjcSlVnqtj+vPZbOysqOGnLWemjdXp0WFe6m4n5HRhld589tlrBRZFRp1aaZsUuefPLvqDv7ibg6+28NADr/Fv//AYO25Zzq7bVxEqv5B+eS2PX568QgIsqOomVHUDHv4QTTtPIvFNkqlHMMzZHHE6pplC19uIRP+WWOxLOJ0fwen4JKIYnDj34u475HHx/g2rLnvM5Bknz+2QLdwaWn7ZYxeCRRtYk7VHvygQBAFM2OhfQdDq41sdP+fo+Fk089ph/xERKLIW8Os172GTP6/LslQvj24YiMKVeT/0i3KzJz+UoiAgCiKCkJ/cdSOfUy1OGAKGaWIYJtKEx8U0TXKGMZGWlE+nE8incE62Mc2JFDUzLzQ76Sm4tN+6blxIY7tovzmZpneZ9heOmUzvmf0al8PkOaaPxYX2OT0/1iZzH7OQa+QMY0pPxbwk+dYwjKmYweS9TKZ+wZU/N3t3ruSjd20indH47iMH2X+0nfqqQiRJZMemOo6f62PHpjpefuM8kWiS4gI3e65v4gO3rccEvvqjfbxw4Bx337yaihIff/u5vSRSWR56+igFHgehQg+xRIb/+tGrfP7jO6kpC/DQ00f49wde4gv37yar5egbjvC7H7sJVZF4/OXTnGzp44YNy2btryAIVJT4+PNP7+HP/u/P+ZNP3kpJMB+2jyczROIpllUG+fAdGzl0qounXm2msaaYTFbjn775HP/5xXtx2FQeeuoIDz5+mPvu2czNm+tJpzWiiTR37VyFw7Y0dSuaEaEj+iO2lXwFARHDzNCfeB6vpYlS5230J55jMLWPYvuNRLMtBKzX0Zt4AtPUEZFYE/gLIpnTnI98izWB/8na4BfJ6mGGUvuIZs9iYlDhuguHXE5b9HsEbZupdL2XcOb0ZfsliVbKXXfhUmvpjP0Yp1IJpkH+4TMx0BGQqHZ/kIw+ylwiPjGtlZyRZFXgj4hl2zkf+caSjNs7WBiimTRPtbTO2L6htDSfynoNL8R+USAKAjVeHzsrqnm2s23avv869gZrCkvYVlqBzNWldU3Oj1c7/yuiyJrCEircHrqiF/TdTo0MMZiMY1cUTo0MTWOUlQSR9zasuOpry4JIkz/IllA5r/ZOJ175l0OvsqawhDXBYkSu7j6XaqzeClzo4sL66nRZ2blnFTfdupKxkTg//t4BfufjX2FZYwnvet8mtt3UiDSPk/btRD4zxwRy5PQeUqnHSGeeJZs9hmnOz6Cdh4FhjhKN/RvJ1M9wOz+H3X43prk4ltsrsVmWys656hwYc7L+BKaWgtfaAz/ZnypHKX/Y8Gs8PfAaP+t7kbFs5LI07m82JEHEIlrYUbiRD1bsoUBdek2QP93/JJ9acR21nsWz/f3FA09RGfTSMxJlX3MHsiSyd2MTn75tC6os0TUc5q++/wwfvGENt66rB+DlU+088NIRfu9d19NUXkQinWX3X3yF7/zBvXz7ucO8cqYDm6pw380beN+21ZimyVg8xSMHz/DYoTMMhuM4rCrvuq6J+3ZtxDpBbRxOpPjT7zzOoZZeXHaV29Y38NEd63HaLIQTaX564BRPHT1H/3gUp9XC7jXL+MxtW6fE/RIZjW8+e4inj50jkkhT4HZw13XLuWfzCtz2+VMWTNOkbyzKN597g5dPt2OYJjcsr+IjO9ZTWehDFAQ+8x8Ps3NlDc29w7x6phNVEdneVMXv3Lkdj2PhUZC9f/3fxFJpLLLM/3P/XjbUXtAu++6LR+gdiyIIAq+e6SCV0VhZWcwfv+cmCr1XVndnmvDyofO8drQdVZUZDScoDuSNFbtNpajATXEghsOm4rBZyGg6umHw2rF2Xj7UitWi0DM4PpWiJwgCWk7n1aNtmCZsX1+DqsicaRskFPQQ9DsRRYHdWxr55GPfBUAURUKFHmrLA4xHkzjtFpLpy6ev5d/ria+OMP2747BZqKsI4nZaKSv28uz+DKZpcqZ1kIbKQvweO6YJG1ZU8pWH9l1oe9F/S/UdS+YGcCpVCBOLL9PUyehjuNQaJMGGIMjkjDiSYEUSbCiSC4H8c2uVCxEAu1JGOjdIItdNy/jXkUUbOTOFR23AIvlRRBeSaMMwNUyMBfVdFhwoohOr5McwUhNt8zAniHnyDqrLnyujj2KR/AiCjF0J8fbnLvzqIGcYPNPSSuQSWQpJyOsDlrhd1/yvMem0mnRGXYsQJqjaP9i4itf7e4hdlFoXz2b4o+ef4H/v2MOWUDm2iTSjhbyDk0473TTQDIMjg/14LBZWBa9OBkMQBDwWKzdX1vLfJw5Pbe+MhumNRemLR4llp2s4eq1WbqmqvarrTl670uPl7romjg31k7iI0CeayfDZp37OP++6nXVFISyLYC2dHKucaZDTDQ4P9uO3WlkRLLrqPl9r0DSdeCzNwVfO8eLTp7DZVf74r9+LIMLzT5yktWWQ+35z19vdzUtgYpo6JhqGMU4q+QjJ9M/IZo/APHqvMFlvNducb5LLdTAe+TMy2hu4nJ9FlipmTX2fC4ZpktN1NN2YqpefFYIwJ1GVbhhTTvmF4ooMLNM00UyNtJ4hlosT0aIYpoFTduBR3FhEC1bJek1+LO2yjbvLdrEtsI4nBl7hpeE3iGoJMkYW/QrY/hYLEQFVVLFJFjb4m7g7tJMq5+K0qQCyeg4QUCUJwzTJzqoxYdKTCJPRrzxa9/2Xj/GpPZu5/5ZNnO0d4u9++Bwlfhfv27Z6Uef5ux88x91bVnD/7k1Ekhkc1vwLlcxoPPzqCV442cYHb1jDuppSRqMJVEWaYtozMXnkYDOfvm0zn96zhROdA3z/5WOUFXjZu6kJiyJR4nfxm7dvpSLopa1/lC9+/2mWlxWze+0yDNPkwLkuHj10hr/88K0Uep10DYexqTI2y8IKKcOJNN9+4TC9Y1H++iN7kESBB148wjefO8Snb9tCiS9vkHz5iQN8YvdGfv2WTXSPRPnHh1/gIf8J7t993TxXyEMQBJ744icZjMT50P/57qzHPHO0hR0ra/ibj+4hpxv89YPP8rVnDvIn79t5RYup7oFxHnj0EN/+h49jGPCtn12QNphizMyzdwB5g6xvKML3Hj3El//Xh3BYVf7rR69OtdENgzNtA3T0jrFrc/1Ump8iSxiGgTFBqpHOaqiKNHHf+VSKi7GQ+jNhwroyjenHKrKEdBFT4+S5VFUip+tT3s9sLjcLYcrSVr7Z5WJSuQGyxviU4WRXSkhoXbjUagwzg0Wa3QGSyPWSNaJEMmdxKJWEMydxq8sotG9jIDkp9iow3agx0Yw4hqmRMxPoZhp5FhpczYyT1keIa50okhur5CepdaMZUWJaPrXINHVyRgzdzJIzkuhGBgTQzRQ5M03OSGGRCsjoo2T1cZK5fmabvQzDIJnMkkprSLKI025BVZe2xs00TaKxNJqmY7HIOB2WBS/eYvE06VkMekHIOxns9msvzc40TRLZLA+dnBmprA8GWFlcNCvxxbWG4USCE4ODVHm9lHk8yKJIJpdDN01ssowkilMU31ZZniIbERCwTuyfhGmaJDUN3TTzhEiiSFy7wI6anXz3hTwpCYCm6yiSNO9iXxYl1heF+FDTGr5x4jDZi8R5B5MJfvvpn/OBxlV8dMUaCmz2vKyFKCJyIdPCxESfyFLIGQbpXI6W8VH293XzeNtZ2iNh/n7Hnqs2sADcqoUby6p44PSxKQ0qwzQ5PTrEQCJGQptef3VPXRPWKyS3uBSqJHFDWSV3LWvih2dPTouU9SdifPLxH/OR5Wv40PLV+Ky2WcfKmMgEuXismkdH2N/fxeNt5+iJRvnHnbf9UhpYP/r2Pg69ep41m6r5nT+5k+JS34VAQW0h3/nK1Ql9LyVM08A005hmgkz2AMnkT0inn8VkPgkDCUGwIUkBbNY9INhJpx4lpw9gmklg+rrVNJMkEg9g6GO43X+AIjcsSEdLNww6x8I8dPgUzzW3MhRLzBDWnoTDorLvC5+ecvhcnMV1qLOXkMdNRcHCU2gX/fU1TZOIFuX1scO8MPwqfan+ibQsAd00sEs21vtWc2vxTirspQsWyJ3rWpqpE8kmyBjajGVPkdWHeoVEGkGrj49VvYt3l+3itZHjHBo7RUeyn1QuTdrIkNE1jHmt7vkhIKCIMlbJgk2yUGIN5DW6AhsIWLxX5CU3TZPHO89hkSRuq2wgrmX4cdupGccZpklfInpVi8XV1SXctr4Br8NGZdDL6y09/Oz104s2sDbXV3DXpuUz7rd7NMyp7kFu39DAXdetQJZEqoumi8oKCKytDvGRHesBsFtU3mjtoWc0n/pgUxW2NVYRTabJ5nQqC32U+T2cHxhhN/kUM1kUcVhVkhkNVZbYUFuKTV0YZX2e1S/J4dZePnvHNjYuy0eUUlmNLz+xn77RKMXePMviiopCfm3nBiRJpNjnZktDBef7Ri93+llxOedEWcDDPVtWsKoyL1h485plHDjbNZVWuFjouoHXbWd0PEE0kaalc4iSwOVZI3XdwOOyMxZJMjoe53RrP9etrMQ0TYbG4rx48DyFfhc2i8LwWByPy0pVqZ+cbnC2Y4hQ0MPzr59j53X1i+/wRRAEAb/HQWvPCJIkzlsv1VRTRCyR4UzbIHaLwhsnu9i0smJqv9NuYXAkRmffGKFCD26HdZqhdiVQJS+V7vfRPP5lZMFGgXU9futa2iM/oDX8HVzqMortO5BFJxbJjyRY8pErQUI3M7SGv4VmxKjzfoKcmaE19S20eAxJtKJKXgQkJMGCgIRVCqIbGn2Jn5I1ovQnniWrj1HimO7tFJFRRS/hzGlG029Q4tiJz7Ka8cwp2iIPYJEKcMilZI0YXbGfksmN0p94joBtI6KgMJo+imFmEJAocezELhfTEf0hFimATZ7pMApHU3z7wf08/MhhaioDfPbXd7JxbdVVjeulSGc0vvj3P6W5ZYCtG2v4k8/fgWWBRtx/fP0FHn36xIztVqvCR9+/mY99YOuS9vVqMenNf+pcK2cuIbeQBIENpSHqAovPWni7kDMN2sNhemMxQi4Xr3R1EkmnWVdSQq3Pzw9Pn0IWBdYUlTCcTBBNZ1BliW3lFVT7LkhHpHIaD50+TSqnsaqwiCKnk6daz6NKEk3BICcGB9F0A0UUCbndKJLImeFh6vwF3FhVNa9EQ8Du4P2NK+mNR3imo3WaeG4yp/GNk4f5QfMJ1heHWBsspsztwa1ascgS6VyOpKYxlk7SHY3QEQ3TPDrEaCr1JlAZ5VljKz1e1heFeK2ve2r78aEBOiLj03QnVUnivQ0rl/T6IaebDzWtpj8RY19PF5oxfay+cvwQD5w5xoaiUtYUFlPm8uC2WFCl/FgltCwjqfxYdUbGOT06TCSTnhor8ZqPzeaRzeUYjSVRZIkCp514OovLdvnnbNX6Ku7+wGbszplOIpfbzq17176ZXV4ATEwzi2GEyeV6SGeeI5n8GTm9jfmiVQJWRNGHrDRgt92OzXoHoliQN6xdv0sq9RTJ1MNktVMYxgimebGhZpBKPwaChMf1R8hyzbyRrMFYgq++cpAnT7UQcDpYVuifyGya+fxYlbwDp214jGK3ixM9AyiyhAAcaO3mhvrqN9fAiuUSPDX4Ai8MvYJLdrLGuxKP4kJEIqknGcqMcDR8klPRZj5X9ylqnbPTJC8EmqlzaOwcT/a/QUxLzUjn+6Om91Fmn6lPsRg4ZQe3FG9ld9EWRrNhmqPttCV66Er0M67FyOhZMhOU9Jqpoxs6BheoeiG/GBYQkAQRWZBRRBlVVLBIKk7ZTsgWpNZRRr2rinJ7MfIVCPhdiqe6zyGLeQNrNJ3kHw+/yHJ/4SV+7LxS+9WgyOOc5iGsCHh4+dTcmgLmRC3UpWgonf13SqSy6IZBocd5WW2oi6nKRTFPn57V8hPEYDjO00fP0dw7TDydwTSgZyxCdkJwVRQENtWVc8vaOr753CEKPU7W15aytbGSkN89L4WxaZqEE2lyukGx70IaXqHHiYBAOJFCn4ig1JYEpr23NlVmOBK/7PkXi2KvC8dFCwG7RSGZuXI5geqyAravq+G7jxzCYVfZsXEZBR4HVotMUYELp8NCUYELlz2fbue0W6gM+bl+fQ0PPvYGNqvC7i0N2CaikvFkhp7BcVIZjZ7HxgkVedi1uZ6iAje/ds9mfv78CRIpjYDPwUf2bgLAYVOpKc//xrIsUVjgwu2YP3XTosrs2d7I0682c7Z9iJ3X1REq9FAS9OCdMLbsFoXq0gCSKGCzWvidj+7gZ88dxzQFKkM+br/xAk358tpiegfD/Oz5E6xrKuOGDbU45pkML4auG/QNhMlqOuUh31SUJuTYRegSI6fR/5kZ7YO2/Hi41WUMJvfhURtp8P76tElkXfB/zXn9et8nAXCqH6HW85E5j7PKAarc75mxvcn/2RnbGnyfnrHNb50+wVd77p3zWm8VunrGOHIiv5A8eqqHgcEIleULMzLKQj6WN5SQyxloOZ1YPM3I6NK+t0uNznCYL+0/MGN7qcfN5opyCuzXMvfhdIynUnSEw9zd2Mi50RFkUWRNcTEHens4NzpKkcNBicvNaz1dhFxutlVUkNQ0jg70TzOwTg8N47NZeX/NCmyKwr+89iofWLESr9XKX73wPIVOJ9dXVHJ8cIDzY6P4bTYaAwG6IhGimfS8BhbAMl8Bn1m7GcPMswheGglK5jRe6enklZ6F6W++mQjaHVxfVsnr/T1TJCiHBnpnaNWtLwrR6F8aOZCLsaqwmN9ctxmAA33d04w6gISm8VJPBy/1dCz5ta8VHGzt5bVznRimye/feQOPHj7DvdsvbyA1riilv3ecwYEIVbWF6LpOPJrGV+DEZldZue7KdMquFvloVRRd7yernSadfpp0+iUMc3yeliKi4EGSy1CVtdhtt6OqmxDF6WUNgmDFbr8Lm20v2ewREsnvk868jK73cDH7YCr1GIpcj8v5GwjC5UtrusfCHOzo5ZamZXxmx2Yq/N7LOrCTWY3Wobye4MOHT9JUUghA11gYbdZMsbmxaAOrJ9XL4fFjNLnreVdoD+W2UqSLDIZkLsVrowd5sPsn/KzvST5fP3MRsVBEtAQ/7H6FIouXbYHlM6JVHmXpqFEFQSBg8XF90Mf1wfXopkFUizOSCTOWjRDV4iRyKVJ6Bs3UyBk6upknNZCFvAjxpEHllO14FRcBiw+/6sYiLb3I47/c8C4mLRkBaPQF+c4t907z6hiY3P/sD6/Kz3MplXgslcU+kVYnCHlj5+IwajydJTuLzsNcrHl5o0ogreUwJ1I3ZoNFmdsoff5kK6+c6eDeG9ZwXV0FVlXmY//y4NR+QchTcX7yluu4Y2MT+8508OLJNrqGw9x380YC7vmeI2GCJpVpdUGpTD71xG5Rp15Y62X6uVSQJXFJ2QUFQeAT794y676ignzqY31l3kCuryqc2jdpHF2Kuoog//D798y6r6YswOc+tnPW7Z/5YF7d3mW3sHtLw4L6LksiW9ZUs+USvau7d11gDSor9vEb79s29XdTTTFNNbOn4BT6XXPe10IwHknyte/sYzyc4E9+73ZKiq68rtIiFeBSrtxB9asGp9NKwO8kHElSFHTjcCzcMH7/3Ru545ZVJJJZorEUrx9u5+vfvXYFQXsiUf7ppX30RKLTtiuSxOaKcjaVhd6mnl0ZRPLMdyOJJLIoohkG8WyWm6tr6QyHGUsnyeg5bqqq4fTwEL3RKAYmjkvEuW2KQiqn0TY+RoHdQcBupzsSYTSVpMDumNBQzOuUWWUJSRRIaFlWFxXjtS6sTlYAVgWL+PzGbRTaHTzb2Up/PDaDxfFKoIgS9iVK04M8++GawhJKnK4pXapL+ykAH25aXEbKQiEAm0vKcMgK3z51lBe72xlKJDCWIGanSNJUvdu1jMeONPPZPVv518f2YZomp3oG521z4kgnB/e10NYyyN/834+QTmX5+Q8P8vHPzJw732zk1385dL0XLddKNnuYdPp5stppIDNPawVZLkeWl2FRr8Nq2Ymi1CMIl//dBEHEYtmAqq4glX6BeOKrZDIHgUlnhk4i+UOs1l2oytrLRrFSmoYsitxQV01VgW/O4yZhVxXuWN1AOJni/us3srIsv1Y41NGzIAbIi7HopzOuJciZOhv966hyVMzYb5dt7Cq8gcPh47Qnrs6Doxk5krk099btoMq5tHm2GS3HG129bKoqm1W0VhJEfKobn3pBUKx1eAyXRaXAaZ+KepimSUrTeKOrjxuqqpakb4lMlr5IDK/NStA1c/EvCALqRamXbtXKXdXLsUgzf846bwDbVXywz/WOcK5vhLqSAKOxBK+f62ZTXT5FTpEkHFaV1oFRRqIJ0lmNU10DRJPzvXQXEPQ4CXocHG3rpaE0SLHXSSank83plPhcCxLIjCTSOCwqIb8HwzQ52NLNYDg2VQpimCY9IxEM08TrsLJ7zTJSWY2TnQOEE6l5DSxBECjyOAn53exr7qTY70IUBF5v6cbnshP0OKdY/BaCPL/ORAR0jnlm0qhdgjn7HbyF6OgcobNnFNMwMYyrSzH2WhrxWhqXqGe//AgVebjvw9vo6RtnZWMpAf/CJ0NFkfB67Hg9dgoDLvoHI/M3ehuQyGY5MTDIg8dO8uS58zP2V/u87KlbRsBxbekyXQ42RWFNSQkbRZGxVJJqnw9pgmXWqarsrK7mxc4ObLKCQ1XRDZPhZIKgw8HKwsJp56rz++mJRuiLxRAFkT3L6tjf040lI3NnfT0jyQRBu4PGQBC7ImOYJkOJJE5VRVpkun69P8DnNm5lTbCYZ7vaODY0QF8ssujCAlkUKbQ7qfX6aCooZGWwcP5GC4QgCFR5vFw3iy7VJMpcHnZUvLmOnJXBIr5w3fWsKyrh+a52TgwP0B+PLdrMkkWRYoeTGq+f5QWFrAgs3Vi9WfDabXSPhIkm0xxs7cFtmz8z44WnTnLTrStpPtULJtgdVg69dv4tNbDyachhNK0ZTTtFJnuQbPYQuj6/1JEo+lHkRhR1BRZ1MxZ1E5K0+N9KEKzYrLuRpCIi0X8gk3mJyUWTrneRyexHkRsRhLmj9aok4bSqiyZTtcgygYvW38Ue16IlLxZtYEmihFW0Is9TW2WTbNikq9OPkQUJv+oioiWu6jyzIall+emx06wtD81qYM2GrK5PK9acRDSV4eEjp7hhWdWS9C2aznCku49lwYJZDaxL4bfa+bXGDbPue/+y1RTaroxdDsBpU3n2+HmeO36e0VgSm0Xm/RP1V267lS0NFbx4so3/fHI/qiSRzGg4rAuP2AU9DnavqePRQ2f41vNvTOUm15UE2LupaUEG1qrKYs73jfDgy0fxOGzohkF10YWiUNM0OdM9yOst3fncW0EglkyztjpEoWf+sREE8Dnt3L15BU8dOcdXn3odQRCIJTPcsqaOkP/y9UqTGI7EebW5k46hcVp6RxiJJkmks5QWuNm7sQmrqnDgXBdH2/sIJ9Iksxo/OXCKY+19rKgoYkvD25MW8A4WjvauUUbH4vi9vzgL3F8WCILAu/asebu7ccXI5nKcHhqmKxzGZbFgkWVkUcQ0IalpDCfitI6Msb+7h1ODQzPae6xW9tTXcV354kmT3k64LZap1Lxa8vW35R7PNBruuxsaMYFMLkfH+DibSksJOhwzUn1UWWbPsrqptggC76pvyMtZXHRsuedCZPlq6L79Vjvvrl/OppIyjg71c2pkiNbwGH3xKKOpJLFshkwun+0iiyKqJGOXZbxWGwGbnRKniwq3lyqPjyZ/gFpfwaINvflQaHfygcZVVLpnrx2p8vhwqQsnhLlSBCZYGLeGKjgy1MfpkWHawmP0x2OMppNEJ8bKMA1kUUKVJByKgs9qo8BmJzQ5Vm4vjQVBar3+Ba0PJvH+xpVsL6uclpHjVNWrImOzyQq7KmoouCT6uTxQiFPJr4N2raylfWiMkM9N18g4u1fPLj1yMQzDpKTMjzhxf0MDkSUnBZoLpqmh5c6RzR4jqx1Dyx4jqzUzf7RKQpGXoarr8v+UtShKI4JwdRlcgiCjKitw2j9ELtcyzcDLZPfjsH8QLiMFX+R2Ueb1cKy7n02VZQScjgUZW6PxJIc7+7hrXRMAzf3DVPi9eBbAOj2JRf9iQUsBBRYfbfEOmtx1OOWZC9SuZC/n423sCG6b5QwLh1VSKbcH+UH3y3QkhvCrTqSLQoGrfdU45fyDbZomPzl2Gk3PM87sqq+hLxLj/PBovsbH5WRjZSnnhkboHM0LnKUnanS+d/AYxW4XkVSamoB0MkwBAAAgAElEQVSfqgIfL7S0kdZyhDxu1leE6I/EONjRw/qKEIWu/D0/evIsyUx2Ti/MeDLFsZ5+RuIJktkcq0uLsasKA9EY22sriWeyPHqiGY/NhiKJRFJprIqMQd7IerWtkzMDQ6wtL6G+MMBjJ8/itFiIptNU+LxsqJx/Il3hv7rIX1N5IZvrKxiNJWkQBJaVFFAXyqeL2S0Ke9bVU+JzMx5P4rRZKPW7GYunKJ5g1bMoMn/8npuoLZ69FkKR8oQTBS47bQOjJDMaFkWmtvjCx/NTezZTFrgwIbpsFu7Y0DhFwb6uJoRNVegeCSMKArXFBexavWyKJUoQBJrK8+OQzGiIokDA7aChNLgginYAqyqzvamKgNtB13AYTJPSAg8NpUHsE7SeH71pHQWuC5O+LIncvKaOeCoz8beE12GjtEDn3hvXTvQNfA7bVBuHRSXgduB32vnDe3ZMjZFj4hqb6ytoKC3E77rwQdnaUEmp3/OO3M3bjEQyQ2fPKLF4+h0D67J450GdDWld55WOTn5w/CQOVUWdYFYzTZN0Lsd4KsVYMokxy4RjkSSur6rgPSuXY1eXPiX97cDFC99JXRpVktgQCuGxXp6leNq+eTRtrpbtWBAEyt0eyt0edlfW0hePMZxKEE6nSeSyJDNZ3mju4Y3T3dy0fhlbl1fiUi14rVYCNgcBmx1ZnK6fZZomPUNhvvv4G1Pb3E4rO9YvY8Uc6c1zQZUktoTK2RIqv6r7XApMUrhXerzcWqXRF48ynEwQyaRJaBqakWd5lEQRRRSxyUp+rCxWgnY7BTYH0iJ0JS/G+5aYxAPArijcVFHNTZeJAAbdDo509CJJIiOxJOrgOOuqLr9227C5lmcfO8bIUJTvff1lhgYi7Lh16ft/MXR9mGz2EJnMfrK502jaOQxjpiPnUoiCB1Vdh8WyHVVZhaI0IoqFS2qwC4KKoq5EVdaSusjAymktmGQv0xIKHDZWhAp56vR5/vmZV1hdVkyBw4EyS82/LArcUJf/LdNajoFobMIgFxiJJShwLq6udV4DK2fkODR+dOpvzcjhkp0cDZ9kNBum2lGOS3EhIpLS0wxmhmiOtuBR3FznX7+ozlwKzcjRGu+jPzXOaCaCTbJMqzGqcBROGVgA9YUBNN3gSHcf+9u70Q2D7vEwW2sqOTc4gmGadI2FqSrwounG1IL0J8dO8/s3X0+h24HLYuFE3wBDsQRry4ppGxlH7hGpKypgNJFkOJagrrCA3tEIhzp6uGftctpHZi/wS2SynOwbpNjtIuR1s6+1k9qgn/bRcbbWVJDMarx0voMyn4cN5SGO9w6wuqyE1uFRvHYbPruNYreT19q6CDgdPHm6hQ9sWEVdYQDfRYaBYZoMJGM8091CTzwyjT4W4NMrtlDiWFiU5VKIgsD62lKc1pmhUUEQ8Dnt7FhZM2d7RZZ499bLfxgsikxDaXBOIoxJja1J2FSFDcsuaEPZLSrra0tZXzv7R0sAKoJeKoJXp1BvUxXWVodYWz17fcNNKy9oiEyJJ6tM1Sj6nLbLjhXAyspiVlZOn0BHk0naRseJZjLUzzJGjWWFNJZdearEpGD03/7ToxiGwbrVFdxzx7ppx7S0DfHEsycZGMp70j73qd143Lapd8gwDE6f6+d7D71OwO/knjvWUV05vWh6ZDTO0ZPdnD0/wHg4SS6n43RaqCgrYM2KMupri+c1Eh97+gT7D7XhdFr5wm/fCghktRwnTvdw9EQ3w6MxNM3A5bRQFvKxemU5NRUBlDlq4zRNp6VtkOOneujtDxNLpDHNPHtcgddBeamfhmXFVFbM9JZqmk5bxzCtncP09Yfp7hvn1JleDMNkcDjKP3/paazWmem5bpeNP/itW5DfBKHIIye6ePyZk5QUefjYB7YwMhrn508ep38wTLDAxY3b6lnRGELL6Zw528/Lr7UwHklSWuJl947llJZ4prymlyKbzdHaMczRE9309I2TTGVRVZmSIg8rm0KsXl6Gosjz/oaimP+uJBIZjp3q5vipHoZH45imiddjp6muhK3X1eCch+Tk8PEunnj2JIlZUpK9Hjtf+O09Cx63awITFON90diimkmCwLrSEj6z5bq8sPAvMSRRpMR1ZXPZWwGbolDr81Pru8CEm8poSL0GZ0f7WOso4o7ahdWXiqKILImE4ylauoZJZTRqSgsWbWBdq7ArCst8BSzz/WKwXUbiKawWBVVeuHYXwIOvHmN1ZQl1xfn5cCEZU9ddX8f5sy6cLhuKIlK3vIRV66qutOtzYjJalU4/Tyb7OrlcK7lcD8xjtICAJJVjtdyE1XI9ilKPJFUgCIsTAV4MJLEIWZ6+ftKNUZhHy7ZtZJxHT5ylayzCmYEhXjnfiV1V8nX1lxxrU5QpA8thVckZBv/54gFEIS8dsclaNvMCl8G8BlbW0Phu548u2iKQMzXiuSS9qX6OhU8ii/IETbtOWs/TnDtlB9/s+D5/2vT5RXXoYrgUO5+uvWPO/QHLhckkpWm81NKBVZXpGo+Q0XVKPS6qC3ysKS2meyzM+eFR7IpCQ1EQURB49mwrALphsqasBKsik8xmeel8B8uCftaVhxiMxukeD7OlppyA0z7FdNc2Ok6hy8HKUBFOi4UXW2Zn1vPYrNQVFlDm9XCgvWsaC8lkqFoURCr8Po73DlLu89AyNILTorIsWMDykkIOdvaSzGTRDZMVoSICDvu0hziSTfPlk/s5NTZIvTeAMoOl8MoLeX7VaoBebGunczxMgd1OKpdjZ201T5xtAeC68jJ6IhEGY3G8NhsBhx2/3UaZx8Mr7Z2sLC7khbYOwqk0tzUsI+R2o+k6/bGZC6bW0THODY8wFE+worgQzdCp9vkocjr56elmLJLESDKJ12YlnsmSyGqcGBhgWaCAFUWFnBoYojsSocLrYUtF+YLTXOeCALR3jdDZPUoylZ1hYLV2DPPyay0MDkcRRYH37t2A23XhY2oYJqfO9PHK/vMsqw7yvrsupKzqhsG+/ef52RNH6eweIxpPo2VzGKaJLEvYbSpPFDi5YUsd77trAy7n3Avrto5hXjnQgqrI/OFnbyUaT/LVb7/C4WOdhCNJ0pk8WYosi9htKu9Na4SKPDMMLNM0icXSfOvB13j9cDvhaIpUKos2EdWWJBFVkbHbVFwuK3fsXsV737V+GmV7LJ7mwZ8c5NjJHlLpLOm0NsUmmUxlOXR09hrUgN85LU1lKTE0HGP/oTY8bht7b13NP/7bk5xp6Sed1rCoMs3nB/jUx28kk9X42nde4Xz7MNlsDrtN5cy5fv74d2/D73PM8KaHoykefPh1Xj3Yxng4SSqVRdcNBFHAZlV46nkbq5aX8okPb6co6L7sJCvJEgPDUV587RwHD3cwNp4gk80T4yiKxEuvtfDMi6f59Y/dQF3t3BH4oeEoBw61EY6mZuwrCv5yGxqTkASB3XW1/M62rdQHC970NK938NahyOfi/rs2E46n+ckLx3nhjZk1d+/grUFO1/nz/3iUX7vzOjY0LS4SGEtn2FpXgVWdIAdbQBuH08qqdZXUN4UAE4tVmdPxdTVIJh8mFv8vdKMfw4gwvyCwiqqswGbbi8WyGVkqRxR9CMLSEbPMBUGwI4pe8iM4WaOeZL71rddm5ab6yzu2J6Fe5PQMOO3sXdNIz1gE0zQp8bop9S1uXpnXwFJEmZuLblzUSSehilc36KooU+9emMV4oL2HTE7n3WuX88iJZjQjz/BnkeWpSccqy2RyOXKGQWaCtQ7yXjHLxMCKgojHamE8mULTdXKGiVWZxQttsTCeyvPzh1MzJ/hJKFLeCyWKefE8VZJIZfNMdL3hfCG1AEhinqlukh0uo+VIazkSmSyWCTFFSZx+P5OIZzOcGhvkt1ZtZU1ByYz9HnXhOaO/6jjWP8C6UAmd4TD90Rh3LW9kVXERJweH2NfRiU1RqAsGGIjG2N/Vw4ayEMUuFycHB1kbKmFNSTFH+/p5oa2dj6xdM6fhMxiLo5sm26oqePJcCzZZwWezU+h0crCnF5eqsr2qgpaRUcLpNCGXm8bCAN2RCGeHR2geHmZrZQVVPu9UKuSVIi8kDPW1RbR3jjAwFCWdyWG1XPg89A+EiUwsZA3D5Hz7IA11RYgTxrxhmLR3jgDgclopLvRMbX/6hdN876HX6e4ZwzBMaqqD1FQGUFWZweEYJ0/30No+zPBIjNHxBL/xsRvwuC9fv5nOaIyNJ/j3rz3PvgPnMU2T8lI/HreNRCpLf3++v4UBF9ZZxKRzusFXvv0yT71wmnRaw+2ysnpFGYECJyAwPBqjrWOY0fE4I2NxigpdM94rq0Vh88YaqicYFmPxNPsPtdHZPYrPa+eWm5bjnkWXy257cybLi9E/EOHBnxykq3eMG7fW0d07zqnmPs6c6+e7P9yPx21jbDzJpnVV9PSN09UzxhtHOzl4uIObb2qaYv00TZN4IsP/++VnOHCojVRaw+u2sW51OQV+J/FEhjPn+ukbCDM8EqOrd5z/+Qd3UlLkmXOxH4ulefiRI/T2jeNwWFi/phKvx854OMGxk90Mj8QYG08Qi6f509+/k7LQ7MxPWzfVUFriIxxNEouniUZT/Md/XzsCnG82qnxePrpuLXc21lPgsF91qts7uHYgCAKynNf4k2UJ5zUodP2rhPPdIxxr6SOWmE88dyZEBP79ydeoCHon1qQS79m86rJthgYiPPvYMQZ6w1PrVFmR+N3/sfeK+j8XcnovWm528pOLIQgObNabsdnuQlXWIIpeBME+rwbVUkIQxAlDTmJShDhf33X5716F38P922fnKLgcdMOkfXic19u7uamhhrSWI5xML4pJcF4DSxZkbi/evejOAUtSE5LIpTk8fp6+1OgM9eXbSzbht+TTBWoCPr65/zApLYtp5utaLjJ0ASj3exiIxvnavkP4HXayuZnWukWWWFdeytdfPcShzl5qAn5ubarj8VPneO5sKy6Lhd5wlDtXNvDzE8385aPPEbjM5Hbp1oaiIM+cbeVvHn8er82KOMcDmjNMnjzTws9PNLOroYaA0zHL2fIwJtThG7wBAralq/34k/fuRBCYqjH6lYAJXpuNoUQC3TB5tqWVsVQKr81K+1gSj9VKyO1iLJkkk9PQdQPdMEhrOV5u7yCWyVLsctI8PHzZyximic9mo9TtJqXlUEWJnK6jGwYpTcNtUfHabFjkPNOVRZYpdDrpiURJazkcqkqB3b5oVps5IUBDbRFPPneKdEZjYDBMVUU+pSGeyDA4HEXTdGqrg/T2hTl7fpDbbzZAvmBgtXWOoCoSoRIfspx/rk+e6eXnTxyns3sUl9PKb37iJjZvrJ4yegzDZGAowr9/7QWOHO/ipX3nKCxw8ZH3b76swK9pwpe/8SKvvn6erZtq+Oj7t1AYdCMKAoZpkkhkaOscpq6maKovF9qa9PeHefzZk+g5gxUNIT7/W7dQXOieYoM0DJNMJkdL2yBHT3azYU3ljO+Zzaaw8/oGjImo1cBglK6eMTq7R/G4bNyxexUlxTNp2gVBWBTr5JVAy+k8/cIZ/umvPkBJsZtYPM0X//5nNLcMcOBwO7VVQT59341sXFtJR9co//LlZzjfNsShox3s2F4/ZWDpusGDPznIK69NRHHXV/PrH7ueULF3ymkUi6X5zo8O8NTzpzlztp//8/89yT9+8X1zpmUODEUQBIH/n733jrPrqs+9v2uX09vMnDNzpnf1LkuyZdlyL2BcMGAwDgRwSINwkzeElMuHy/uSvDc35M29CRcCKbQbCNjgAu69yrKq1UczGml6L6eX3d4/9pmjGU3RjCxhm+T5wyOfs9baa5ez9vq157nlutV8+M7LiJT57PtmWoxNpPir//k4J04OcrJzmB/+9A2+9Ae3zHm9An43q1e4ME1be0/T9Pe0geVUFK6oq2U8neb0+CRDiSTxXI6MpiFLEgGXiwqfl/VVlWyrqWZrXQ1ehwPXe4Cq+j9h74f+0wR+b2LPsW70OfaLi8HO1U3kNb34PnMsItvkR//yMhWVIa64ZgWybD81l8Ypt3D0R5Zq8Ho/gtt9B4ocRQh3gWL9nXmSLctgepTNZg9ceC6KLOO/gAyf/sk4h3sHaY6UMZHO0DMeo7Wi7OIaWEKIS6LjtBgktAzfO/0Mzw4dwCM70UwDRZJIaBkuK23lxuhZq7S2NMS37r2jaOgIRPHfsiT44MbVtlK0ZWGaFkKAadkG1fc+efe0owqqQn6+dPPVWJbdV5YkKoM+rlnWaAsKSwJFkvizW3aCRXHcc1EVCvDBjWuQhD2XL950Naos87UP3GgfqTAHSYAiyXzh2u3IkmB9dRSEwDJtKm+lEL36/z70vmKkbTrcisqyYJj9I/3U+N5endF0nE9t/NcR9ktQFG1zzTRoHx0j7PUWPj37XFUHg+zp7eON7h5SWh7DMjk1Ps5EJoMkBKfGJ3jsxEmSuTwtZWHWRMvPOZYobtpXRcv5/r4D1JeEcClKcQ5gT6Q/Huf7+w5Q6fezra6GoWTyoi5xAjuCBXZtUd/AWQNrdCzB2HiKcJmXVcsqGRtP0X5qqJgOZ1kWumnS1TuG06lQV12KEIJsVuONvZ0cP2kXpd5/3w6u3bEcl0udwfDY3FDOFz93E3/61Z/R3TfBrr2nuGxjPauWL6zl88KrJ9i5fRl/8ge34HAoM5wcAb+LioLBNFck5dSZUTTNwON2sO2yRpobI7OcJD6vRUlJI5dtaEBRpFnjCCFwqGeXUKdDLhoCQggcDnnO6NmvCpvX19NYX4YsS6iKzM7tyzjRPohh2NG+yzc34XKprFxWRbQ8wKnTI/T0Tcy4ryOjSX768F50w6SxPszn7r+W2urSGQaP1+Pk8/dfx8hInD0HuzhwqIdnXz7OrdfPXXtpmhab1tVy5/s30lA7M63N63Xy3754O7/5+e+SzWocOtpD+6khlrfOrjsRhWL3qX3Hez2A45BlttfXsbW2xn5PAUwTtBfY64Us7PeBtMhi/4yR5xe9u9g33k5MS2NN21SFnQH+cv2nLsn5vFM42NbHl7/9OJ+9azvrWqr49kOv89bJPrAsNiyv5qM3bWJty8y1ZXgiyZ//71+ycXk1n779cl7Y287PXjhEz+AELqfKupZKfvfuK6kuP/t+TaSyPL27jSd3HadncBKnQ2FdaxWfeN8WWmrDc64X6ZzGQy8c4pGXDjM0liAa9nPXteu56fLlxRSyC4VlWSQzef7tyb28sr+TkYkkIb+bHRuauOuatdRG7UiwaZp84esPsW5ZFXUVJfzTw7sQQvD5e65i0/Ia/uaHz3OgrZfL1zZw/51XUF6y+A2lZUFHzwhf+odf8IGrVvOp222R4Rf3tvPth3bhdan8989/gHDITpP+1s9e4+EXD/O9r9xLVSRIXjM41NHPT585wIkz9jumtTbMR27YyOaVtTinMelZlsXJ7hH+y98+xO99+Eq2r2vkweff4vk97cSTWcpLfdx78yau3tSCe9o63DcyyU+ePsC+472MxVI4VIWqSIBta+q5fssy6grX6WT3MA+9cIgDbX30Dk+iGyZf/vYTyP/0VHGs1toI3/7zjyzoDGyuKOMbT75O9+gkteEQn7v5ivNex1w2z3W3riVc/k6kOku4nFfj9dyHy7WzECVSF7XWXErYxpXGdANLksLn1dR6O/A5HVQEfCRzeQzTnCXQfT4seWaWZTGaH+fgxGG6032kjTSGNbdl75Jd/E7zJ5d6iCJSeoYTiR7+YtVHmcwn6c2McV/9tTzUt4u0np1RayQJgXuOVL4pzEjVOsdGmd5vaoPtPMcrKMkyyjlW8LltzoUkBNK0PlPtnerc/RyF8ykW058zT9c8/dyySqXXz1/te4Enu9toDJQWxwK4d9kGIm+Dqv0/En5/++UIYFVFxLawBNy8rHXG8yOA61tsQgvDNIsMV0II3r9iuf1cFryVf3rNVcBspqorG85qyP1fV12JELClphpFkgGruJlaVVFenMcUnbAkBMsj4YvuQ2qoD6MoUtHAmsLwaIKx8STR8iDLW6LsOXCG012j5PI67gKJw8BgjGxWw1vqpa7WLvDu6h3jWNsAhmGxekUV69fUzjCuYIoa2SJc6uOO923kH/7pebp6xjlwqJuVy2anu06HQ1X43P3X4nTMTpsVQhQ9f3PB7bHnrRsmYxMp26A+R+haCIEsBAu8O9/VWNZcXjSEJFmirsa+Lx63SnVlCc5CCqgkCUqCHlRFYiKWPqvBBjzx3BFyOfs+b9/aTF1N6ZzX2ulU+PBdWzh0rI9MVuPBR/dxy3Wr571/G9bUFg3xc1Ee8XPD1Sv55dOHiCey7D14Zk4D690CC2uGI/hCNyJnn7eL+8A90P0ST/TvYXNpK8sDtTPWDZ/69qRU3o0wTJNMVuPlfR38w09fIeB2sropykQ8zfN72unoGeWLv3Edm1fWznD0ZHMaw+NJvv2z13j05SOsaKjgspW1dA9OcLRzEH+BdMWyLMZiKb7z0C4ef+0YlWUB1rVWkUzneHFfBy/t6+Brv/t+rtrYNONZyOV1Hn/1GJOJDDUVIZbVl3P8zBB/9d1nmExk+OhNG1GXSKAwHaOTKT73Px6ke3CCumgJ61qrGByL8+9P7+dE1xCfv+dqVtSXY1mQzWu8eaSbJ147Tl00xO6j3Xz1O0/yvu2rONY5SHmJn6ffOIHf4+RzH7lqSXNyOhQ8LpXekcniO+vMwDijk0l6chqZrFZcY453DiILiWhZgFxe59k32/ibH76A0yGzvK4cSZJo6xrmS//wKJ+/52puv3rNjPXetCxSmRwnu0Z480gXB9r6aK2LUF7io6NnhLxuFOvmAboHJvjM1/6dVCbHqqYomyprGI+n6RoYZzyWprGqrGhgCQQVZQGuXO/gzaPdnOwe5oq1jdRGzxrZkZAPcZ5shO88u5vfuXEbdeESesYm+M6zu/nLj92yYJ+q2lK6OkcoC/uRlV/NC0iSyvC478Tn/SSK0ghMORXfHZ4ry8pgmjOF1RWllgswYxYFpyIzlkrz1r7DZPIazeVlbKpfmoD7kmfWne7l/3Q/yLFYW8GDJjEfCapPeXvpaoZlkjd0mnxRDk50YmEhCYnrKzbwt20/ZyKfpMTxn4ZDPJ/l2d52Sl1uziQm6ErMZDW8rWHlBRlYhmUWYjbze0ota0oyV7wjNQCWZQIGIF+UfOCzEVD7P1N1c7M2lVN/p7nPBcxqO5+mycyNvP3XIcuFcaZ9N+1gYlrfi32l7WiMTENtGT19E/QO2M+QHcWwa6Nam8tZ3hrF6VTRDZNTp4fZtL4eLJt8AuyXa321vZEfHk3QP2gbaquWVxIMeuZ8juxoj8K61TU4VIVUOkdPgaXOu0DtwZYNDZSEvBe0IWltLMftVslkNF56rY2qaJD337gOj8ex6MjAux12PZkNIezoEIDTqVIy7V4IgR0BlGxGxmI03oL9b9lEHW63g03r6ua9LkIINq6pw+d1kslqdJ4ZYXQ8SaRsNuOb1+MkWhEsGnjnjiMEXLaxnl8+fYhcTudMz9gs4/edhr3umba+EhImJkdjB0kbKbaVXjUjSiQQBWFxCwlRWC0LG3tMpGmaklPX3sQsRLEX33c+HImd4RONN3B9dBPqItq/1zH1mLx04BS/8b7L+L0P70ASAk03ePL14/z1D57j5y8cYmVjFK97ZnbO64fOUBJw892v3FvcaFsWTCbT+AtrkWFaPL+3g2d2t3HnNWv5zdu2URa06Zvbuob5wt/+nK985wl+/LVPEA2fjUDEU1nCIS9/9ukb2bG+EYD2nhH+6zcf458f3sXOTc3FYy4VlmXx/37vGboGJ/jtu7bzyQ9sRWAzGD784iG++eBrPPn6cWrLQ8VozqGOPr71px9mw7Jq/v4nr/CjJ/ex6+gZvvff7mUynuHPv/lLugYmSGXz+BaZzSKELWlSUxEilsgSS2QIeF30DE3SWFXGqd5ROvvGqIwEkSVBe88IyxsqEAL6hif5+5+8QkNlCV/6zRtYUW9nfPQNx/jLf32abz74KisbKljdXDkjWp3TDJ7f0866ZZX88P++j1Ch7jWZyeNQ5BkG1i9ePUIileWLn7iOD167rvh5JqcxPJEkHDy7Z22pDdNSa2dx/M0PX6CjZ5Rbt6/g2stal3RvVEWmsiSAJKAyFJjlqJ8L4yNJ/urPHsAfcOMuPHdOl8I//OCzSzr2+aGgqmvweu7B47kTSZxldHw3rbc2dGS5Epfz2uInLuc1CHFpOAaqQgE+tWMzb3UPYFgW62qii9KlnY4lG1jDuVEGM0PcXXMb15dfjV/1zVtH9HYhCQmP7GQyn8KruMgZGoPZCZySSlrPzRs5u9SY7uGdvul9p1DtC/LYbZ++6OP+vHsvEZef7eFWHPLcj8pEPsWbY53UekpZHVoaheXFgKUdxEh9B8l9N7LrxiV0nOFynrfZ+e7rXN78C8VSj3WxISRBc2M5nWdGGRi0i2sNw2RkNEEsnqayIkhVNERpiZee3nFOtA+ycV0dAptlEOxNfLQiaDPPxTKMjScBiJYHi9Gu+c7N7VKpKPfT0zfBxGSK0fHkggZWS/OFaW0IIQgGPdx791Z++JM3mIxl+Pb3XuaJZ49w6/VruHJbC5GwH4cqF9PQ3ovwT6M5F1Ak0FFkaRZ9vBAChMAwzv4uLMuivdPWQVFVmep5yCamoCgStdWljI4nsSxo6xia08AK+F14PY4FjDWoKxjpmm4wPJLAst5dKYBpI8Vro88xkR/nirJrqPHUE1BDpI0UCT3G8fhhvIqXrJGhwlXNQKaX7nQna4IbmdTGWeFfi18N8vzQE9wYPVu4bmLSlTrFgYk3qfM20ORdwankcbrTp1kb3MREfowVAbvvC0NPcEP0/EXvwoKA6kVawFH264iA18Vv3bW96DBxqApbVtezflk1PUOTtHUNs2nFzHdWLJnhy8et9MkAACAASURBVPffRE1FaIYDojRwdmM1MBrjYFsv1ZEg11+2jPA0zbsVDRV87ObNfOvB13jg+bf4/EeuKn4nyxIbl1ezfV1DcexldeXs3NzKT57ez4v7O7jvlssWjLzPh87eMXYd7qKxqoxP3ra16Cj0uBxsXlnHmuZOjp8e4szAOCsb7FTwcMhHQ2UZkmTP69+f2s+WlXX43LaTpLo8SDKVI5XOLdrAApv8py5awlsn+xidTJHN64zFUly+tp6JRJoTZ4a4fG0D47EMk4ksqxoryGsGL+7vwDRNrt+6rDhHgJqKELfvXMOZgXEeeeUIrXWRGanXU6yxn779ckoCZ3WK/HO8O6aiw6ZhkcvrqKqtNedxOWioLJ3Rdk5n4ALfzYdIwMu/vrCXunCQrpFJoqHzO7s//ls7+cgnd8w89iXYZvt9n8bvux9JevfrNkpSCL/vM/h9n/mVHC+d19jd2cOzxzqwLFt26doVTQTcl1Bo2CO7qXZXEnGGccgODMvOS5zveZPfhsfMJTto8VfRlR6myRslpqX47uln7M2CELgvYW2YZVnoloFm6uiWgWEZhXM1MSyDvKmhWwaKkFElFUXISEJCFhKSkAqfKyiisEm7xGFW07LIGhq6ac4qW/QpjgtKO3lm4DCtgShbyppwzPOoxLQMj/cdZHWo5h0xsC4UlpUCKwFSCYL/ZFkE26HR0lTOU88fZTKWIZ7IoGkGgyNxQBSNpMa6MEdP9HPi5GDRTu08M4KiSNTX2DU/pmmSy2nohu0E8Xmds8gmzoUsS0WK9lxOJ5fVFmwfWIDO/XxQZIl77tqKqio8/NhBJmIpznSP8a3vvsSPf76H7VubueW61TTWh/F5XXbq8Htsc6rMQzIhBEjn2cRZlkVeM8jm7HsgS2JR1zsUPLvBicXSc7ZRVRl1nnTnKUxnX9QNk2xOw+N+95DtqJLKhtBWetJnOJ54ixpPffE73TIYzQ8T1xxoVp6gWkKLbwUe2UNv5gwtvhUcmtxLlbsOvzLTALUsE83SqHBVssy/GrfkocW3ErfspSd9mhb/St6a3EO1ux6fsjg9qPUlzewbb6fBW4Ff9czQkhRC4FV+Pde/ltowqjyzdtLjUmmtjfDivg6GxuKz+njdDtY2Vy74vhyPp+kdnqQuWkJ4jvqky9fU860HX2X/8e4Zn/tcDirDwVljr2yswKEqnOwavmD5hgMne7Esu15paHymLEg6m8frcnB6YJxY8izjcYnfXUwh9rmdICBSOB8hBA5FwbCy6MbS5uRyqNRHS3j1QCcjk0niqSyxVJbW2nJOVA3T0TuKbpic7BkBASsbo+iGwdHOQXxuJ8vrZ0szrGqM4nU7OdTeh27OdKwLAaVBD621c+toTsf1W5fxy1eO8o0HXuF41xC3bl9BU3UYr9uBU52dan4x8Jlrt/D8kVN0jU7QHC1jW8v5ad5Lw35SySy5rIZlgdOp4Atc/N+pJL17NeXeafRN2CQXf3TzDiQh8bN9R2gfGmPzeUSip2PJBlajt551odW8MvoGg9khqtxRnJJzTgNClmQ2hC5cfdqvuLmn7mq8iguXrHJ9xQYe7XuDnKFxd82VRJyzGbouFFahmDhtZEjrWeJakr7MMF3pAXrTg4zkJhjPx4lrSfQ5hM0kIRFQvIQcAcocQarcEWo9UWo9UUodQbyyC6/iRhYXnmM9HwzT5HR8nOf7TtGfiqOZdmqfYVn4VAf3r9pKhefSpFJOpcAl9aXTl75zsLC0g5j5N5Hdd4NSf/4u/wEgSYLWRjstI5vTGBiKIUkSQyNxykq9lJZ4kWWJ5oYIqipzsmMQw7DlEE53j6IoMk0N9kvOMO3oV3Fsef5U4ikIIYrpE4ZhnvfF/nZz050OhY/ccRnbtzTz+LOH2XPgDGNjSRLJLI8/c5jnXz7BdVet4IO3baSpIYIkvbeMrPmZChfn7slr+ow+CxVyT8FmH7Tr6vJ5fc42NvHIwuNMN8Yty8K4QAavS4UT8cMMZvspc0QwLRPd0kgbKXJGFsPUcEq291xBYSDbS2+6C7fixbQsyp1VHJrcz7g2yk0Vd84YVxIyVa5aklqcgxN7CKohJvJjeBQvJhZRVzVvTe5lQhvj5nP6zoeIK8Qv+3dzPN5Fk7cSl3zWsx9QPXyyaQmR//cQ5otg+D1ONN0gk5v9fIZDvvMyfObzOqlMHq/bgcsxewtVVohojU6mZnyuKNIMsoUpBDxOJEkQS+YuWLFyLJYCC17Y28Hrh+bW5IyU+GYkbqiKPC0kY/9xqDNrje3ywqXNSlVkKkoDmKbF6EQKhF0DH/S5aK2N8NQbJ8jrOie7RpAlwYr6ckzLIpbIoCgSwTkExoN+N4osMTqZxDJnzkcSEmXBxe1vWmsj/OXvv5/v/3IP+4738NL+DuqjJdxyxUp2bGiivNQ/I6XwYuDl46c53D1IVtMYjiU52jPEH39gYemjgb4Jnn50PyeP9WMaFrUNZdz6wctoXvburUX9dYMqS5R6PciF0GHA5SSjaYwkUpR43It6TpZsYGWNLEktyVB2mO50D6qYn13EK3veloGlSDLlrrMFhVvLlrO1bHEq6EtB3tQYzU0ynB3naLyDY/FOTiV6SBnz61udC9MymdQSTGoJzqT62Fcog3JICtXuClb6G1kTaqXGU0HEWYJXdl+0zdpkPsM3j7xBb3ISWZJJaTnq/SW0x0ZZUxplKULDZ2uqCr0sOzpmzpGOqVsmY7kkcS2DU1r4UbIs26gRUgSh1BQ+y2LpPTb1p1KDpXcVjqyBMW53lCsQ8lTth4Vl6VhGNxijIFQsY3hGup9l5bCMPjDHwdJAOBBSFKHYXgfLTGPpbZj5N7DyhzHlRoTRC1IEoTQUGHPOd410MMewjEGwMiBkhBQBuRYhZCxjDMscwS7iiiPkalsQz4wh5BqEbHvoLGPcnquVtOcpV4EULbBSmmD0Yhk9Mw8uBRFyA0LyFcYYLoyRAeFCyNVnxzdTWEYXQgSwzHG7jeRFyPUI4ZuVcyUE1FSV4Hap5HI6Q8Nx3G4HI6MJqqIhgoX0i5amchyKzFBBr0hVZUbHkvh9Tprq7Zx1WZZwOBSEsG9PLqdhmhYLpZ+bpkUmZyvIqw5lBmPUpYIsS9TXlvHbn7yaO9+3kd17O9lz4AynzowwMpbg8WcPc/LUIH/6hVtpaSo//4C/RnC7VGRJYJiWTQKQ1c7LipjK5JhKnvbNE/HSdXOG8T0X0pmz0UtZknDMUa/1TsKvhhjPj6FbOmFHOQktzmh2kLyZJWUkqXLVYlgGU9ciZSSwLJOQWoosZKrcNQxm+3HLM0kmDMtgIj9K1swQVEP41SAZI4NZ6CsJiSp3LUPZflzy4ggqhrOTbAjZpDwWkDFyxe8c51m338vIa7MdoZZloekG0jwkOIuRT5AkW9tSN8yiRMNcx3WcE6U1z3E6TUHTDbBmGjdLxZRjak1LlCvWNs7ZxuNSZ9R4XSr6AiHA53EQ9LkYnUyimyZBv4uA10VrXZgHns0yMp6kvXuEcMhHeamfZDqHqsq23IIx+77pmoFpWbYQ7Ln7JnE2/XkxWNdSxd984XYOtffz6sFODrT18t1f7GbPsW5+5+4raa4Jv91LMANPHmzj87deScDtKpBhnb/PLx54k+bWKB+89wpkWeLAntP8n++8yFe+/tFZbRPpHP3jcUp8bsIBT5HOvWdkknDAi6tACmJZFnndmJdkLZHJkUhnqQj5F+VMu1gYHE/gczvxut55psLpkCWJ4USKn+w5DMB4MkUsnaV9aJQ7N62mxHP+9XfJq2tXuodXx3ZT66lmbWDlgjVYyiWkTzwe76HOE3lb6Q15U6M3PURb4jR7x49zJNZO2ri4kZi8qXM61cfpVB9PD+2i2VfLppKVrA220uCtxqe8fUMrpWmcSUzwlS03cDo+Tldigt9fu51ne9rZPdyzJGrJ9sQQJxMDAIznkpyRRnh64DDOc2uwLMgYGgfGzzCRT9PgPX94Xo/9OZLrDhT/79hDGMMYqX9GKA0ovt/FyDyApXeDXAbGCJgJLMmP4v8iQqnDskws/Th64lsIKwNSCIRiGw9TMCcx0j8Bo982sNBBCqH4v4SQI2BNYmYfw8zvwzKGIPsoCA/CsQVZroBFGFhYWczc65j5l8HKgqWDcCH7vwByE5a2Bz35T0iOjZj5txDKMoRwYOqnkJyXI3s/DWYSI/MgVv4QoNkJ1lLE/k5uBAxM7Qhm9rHCMfOYeidCbbWvh+TDMvoxUt+zrxlGYYwqFO+n7Otl9KLHvopQl4OVsq+nlUV234nkugVbQ+Isptjg6mpKGRyOMzgcp7TEy9h4itUrqgkF7QWlrqYUr9fJRCxNW/sQfr/tKVZVpSi6KwmBz+vE53WSSOaYmEgXc97nvKSWRV7TGZ+wvb5ejxOf71cnEyBJEpUVQe58/0au37mSfW918djThzl4pIeO0yP86Odv8hd/+D6UOWQSfh1hRxMlyiMBBoZi6LrJ6FhyRgrguTBNi6HhOJYFkgTRirkzDNKZPNnzpH8Oj9jpW5Ik8Hodb2vzeSnQ6G2h3tOI4GwK2tXlN83b3rTMIllQLD+BZmlsDG2d1U6VVGo9jdR46otjN3pbi30n8+Po8/SdDx9vuK7475yhIQlRTF3/dcbAaBzDNGdINeQ0g4GxBG6XSsh3YQyKfo+TcMjH6GSKeCpLxTl1hh09dj1qU3XZjM+zeZ3xRBrTtGYYcn0jcXTDoDIcuOB70lhVihAQ9Lm5732XLUg4dT7nxsWA3+MkXOKjbzSGZVpUlgYIeJ201EZwOhROdA1zqneU1U12REaWJOqjpfQMTtI/EmNNc+WM8XpHYuTyOnWVpUsypubCFFvnxuU1rG+tpn8kxo+f2s9Tb5zglQOdcxpYU9fTmMOgng89o5NkNR2nqjAcS5LX9aLMT8i78LM3OZ5izcY6AiF7vd2yvYWf/9vrc7YdT6T52SuHWNdYyQ2bWnE57P348e5hNjRX4XIoWJZFKpvnZO8Im1rnLuU4PTDG/vZePnT1+iXV3L1dnBoYo768BI9TfVfV2QY9Lq5f2YxbVRhPZ2x93ULkaiHG8ulYsgXkkBxEnGG2lW5mR3jbJSO4OB8e6H6F+xquo8m39JCphUV/ZoR948fYPXaYo/FTBW/jpYVuGbQlztCWOMOrngNsKVnNlrI1rPA3Fui5Lwx2xMmixOWmNymjmSYZQ2NLRS0/7niLWD5H5SJrGHvTYzzZd4j+zAT9mQn6MuMcmeyd1U4AqqRQ5vRxc+VatoabL3j+02HqJ1Bcv4fkvRzLGEaPfxkj/UOE/y/AymGkf4pAQw58CSFcGOmfYZoHzg4g+ZGcO+xIkQhiGWfQJj6H6dyN7L4NIUWR/X8M6Z9i5V5H8f8xQqkDJGbx4s8H4USoK5GVZoQcxTLH0GN/hpV7FeGpBywsvQMp8GWE0oqe/AaK/0+QlWWY+d1gjGHmX8fK70FyfwjJsRHLHEWP/zVG8lsowf+BEAqy62Zk1w1YGFj5I5B5EOHYgJDsZ95IP4CptaH4fhehNGMZffYYqX9BCX4VAMscQ5gxZO/9CCmEkf4BZu4ZJMcWkGZvlhVFprmhnK7ecfoGJouRi6pokGChLsbjdlBXU0r/4CRtHYNEwnY0rSTkITKNuS5S5qOyIkQiOURn1wjJVBafd+6F2zAsBgYnmZhM2xv7sJ+SBTbzlxJ+n4trrlxOtDzI//P1X9LbP8Gb+05jmBbyQmx24mzqm2GaXGA5xbsIgg1rahkYipHLa5xoH1wwijc0EmOoYBj5vS4a68rmbJdIZhmbSKFpxpwGt2VZHDtpO3kcDoWaqrnp3N9pnMvgZ1gmg9lRNFOnwlWGU1LJGDlkIeOaVi+cNlKUOiJUumvnPi8BWV1jND9JUPURVM/+pjJGmlJHhCr3/IyOc6E7NcyxWBfDuRiKkChx+FkdrKfO++sXlZ363fUOT/Lm0W62r2tECNuw6Bma4MipASrLAjRUlS480DyoKPOzsrGCZ3e3caRzgJqKs8x84/E0j716DEWWuGHrzGybbF7jZNcwPUM2jboQgol4mjePdaEbJltW1l0wE+/6ZdVUl4d462Q/+0/0snFZdTEKYVkWyXQO3TQJTE+/u4S/KZ/HSVUkwL7jPciyxE3bVuDzOAn43JSFvBw9NcjgWJw7rlkL2HWZV6xt4MV9Hew+0sXmlbWUFRj9EukcLx84RSqTY+emlqII+oWgb3iSkoAXt9OO6kiSIBr2c9mqWn7xyhES6bkd7CG/XYfbMzw55/dz4UT/CGPJFJGAl93t3YQDXoSw5XqaKuZeG6fQtCzKay8cp7reJiHp7xln1fo68rrOvpN95HWdVDbPitpymirLWNNQOSP9tKN/FH0aRf1YPM3rx06zr70PgLryEhyqTOfAGPFUjtKAh0xOYzyRYU9bD4ZpsaahgooS/6x1ZjKZoaN/lExOo6osWMxSqS0PIUuCFw6e4rqNLRzqHCCZySFLEmsa7Dq7Ez3DOFUFRZZpiJYQS2VJZ/N2NHnaYSzLIpXM4nI7UBQZwzCZnEiRiGcIRwL4/Je+bjSn6eR0neqSAKdGxslqOq3lZdSULr40ackGVthZRqO3jiOx46T0FAHVjyLmLg5UhMKmknVzjDI/BjLjyEKi3BVCM3X6M+Oz2lhYDGYn5qyFOh9yRp4Dk8d5cXgf+yeOzUiX+FWiJz1IT3qQw7F2toc3ck35ZsLOC6NodUgyEbeP07Fxwm4PYwNpnuo+iSpk0lp+SYv2FeFWGrwRetJj/GP784RUD1eXL8chn8M6BqiSTMQZYFmgklLnxWGhkZRWJHUzQo4i5CiS8xqMzCPg/wtAw8zvRfHci6SutOfh3ILQzhpYAhUh3Ji518GcwBalE1hGf6GBhLBUBAqWkECoi4tazTh3CYQLU2/DzO8CK49lZbCMgeLxEH6Eug5QEDiRHJdhaicACcuKY2pvIZQmJMdWhFyGkKPI7jvR41+FwFdA+EDIYElgDGJmn0LINcjOmxCSF8vKYeZeQ3LdiHBsRAgnSGEk920YyW8i+/+kcLoBJMdWJIf9IhPqekztBBa5OdNDFFmiuTHCk88fobt3vBBBcFIRCcyg1V7eEmXP/jN0nB4mm9OQJEFTfWRGakFNdSmtTeW0dw5z+FgfZ7rHCJf6ZkWBLMsinc7x3MsnME2L8nI/K1qiOH4FKYILoak+XCRWmK+eaDocqlx8+ccTWTTNeNfRiy8FQsD1O1fyzIvHSGfyvLG3k6uuaCUYmO19NU2Lp547SqYQmbpyazO+OWopwBayPtE+yJXbklSeE+WyLIt0Js9Lr50EbNKBNSuXpj3yTsCyLIaz4zw/tBeX7OCKsnWokkJXaoB6b5Ss4SBtZPHILtIGtPhWFp2TFhaaqXN4sgNZyNR4yhEIzqT6qXVX4JXddCR7SOhp6j1R6jxh9k+cIGdqrAw0oEoq7YluBIIqd4Ry18z3SFdqiB93vUhCS+NTXWAJjsW72Dvexj3117DM/94hJ1oMpn5u4ZCXf3nkDU71jhIp8ZHO5nn1YCfpTJ7t6xuoilxYDXfA6+Lqjc0c6xzkkZeOMDqRoqYiRF7TOXJqkN1Hurhp2wquXD8zVc/tVBmdTPGvj+5mXWsVTlXh+Jkh9h/v5bJVdaxfVlWcu2lanOqztQYnExn6hmPkNYPTfWMcbOvD4ZAJB72UBe262LKgl/vvuJxv/PQVvvGTV7h6UxOREj+yJJhMZugbirG8oZybti0/a6BcQg+Q1+WgOhLk0ZeOEPJ7qCj1oyp2yviyugj7T/SQy+usaZ6KYAnWLati5+YW3jh8hn9++A1WNlYgSYLO3jGe23OS9cuq2bmp+W3VSD343Fvohkl1JIjf60SWJcZiaXYfOUNZyMvy+rkdDptW1NpRrl0n8LqdlPjcaIaBx+Xgms0tc/ZZWxclr+tMpDLsOdVL/3ickNfFmpbzBwWuu2Utr794gtMdw7b8i0Ph9o9sZSye5pl9baxtquJgRx8Bj4umytnGmmGYPLWvjaaqMCU+N6ZlMZHIFGqbTXTDoHNgjGPdQ9SEg+iGTY42kcyQ03RG42l6Rib5zZsumzFuTtNp6x3hZO8IpX4PvaPdRII+zgyO88EdaxlPpNl17Awr68p54WAH65urGI3FGU+kqa8o4el9J9m5vpmA22mLqZsWrx45TcjnJhL0FcmXDMPkqV8cZNmqKtasr6O/d5xf/GwvoyMJ1m9qYOcNqwiVXFrmw0Q2R9vACIZpksrlSebyjCZTl9bAGsuPcyzexnB2lAOTh3HLrmlMgTM3El7ZvWQD67udT6NKCl9c+SEmtRT/6+TDs9pYlkVXamipUyeuJXlheA/PDO6iNzP0jtG8T0d7spv+zAjd6X5ur7qGFn/d+TudA7/DxZ2Nq4m4vVR4fNT5QzzQcRjNNNhWUUuZa/GRALfioMlfTpO/nBeHjlPi8HJ77Wa8yqUIGZuFNL5pEF7bsJj6X6kUiuJyJpgpOzVw6nvhAXF2w2dkn8DMPolQ1yLkqD2WULG1si7SrPV2zPRPsISMJDeD7EIID9a0YxS1GUQhZ1y4YEp92MrY56FECnObahqxv7Pyxc8saxIj8zCgI7vvRMiFxdRKg5VGSCVM/90JOVz4rnBdhQuk6Z5aBfu6z/1ylRXbwDJNi8HhGGARKfNRVuqbYSisaI0iy4LTXSOFHHiJZc0z2Z9KQx62bm7k0NFeevon+Nmj+wj4XSxvic7wrqZSOR558iBv7O1EVWRWL69iw9rzMy1dKCzLYtfeThwOheXNFUXmwunQdZM39nUyWWDCa2qInFcfy+dzEQp6kCRBPJFhz4EzVEaD561bejdj9YoqdlzeyouvtXH4WC+PPH6Q229dPyNVMK/pvPx6O0+9cAxdMygr9XH37ZsXHHffwTO0NEV43w3r8PtcxY1lJqvx7z/fQ0fnMJIkqKspZcOaS/csXEyokoIiKVS7ywmoXrJGnqSeIaVn8bo8HJs4TVxLsSY4M9pvWRanU/2M5CZp9deiSgoCgVpIsT+T7qc92YMiZE6n+nh/5Q4QgoHsKDkzzzJ/PYcmO9gRWY9Dmv2sPT2wD1kIPlp/DeWuEALBeD7BY/27ebR3F3+88sO/kuvzq8LU0tZaF2FtcyWvHuwklsyQ0wz8Hicfu2UzN1++4oIjIUIIljeU8+k7tvH4a8d5YV87ubxuMzK6Hdx782Zuu2o1vnNINqJlAW7bsZpTfaM8/OJhkpkcWLBjQxP33LiBgM9VXF803eDv/u1F24ue1xmN2emIT+46we6j3aiKxM5NLdxx9ZqiHMN1W1pRVZnn9pzkqV0nyOsmsgSqohAOedmwvKpYn1M4kQs6/8VAlmXKgj6bGdbjpDToKR5uZUMFT+06gdOh0FwdLl7TgNfFfbdupsTvZveRLvYcs2uyXQ6VHRuauO2q1ZSXzo6oLAUet4MX97bzygFbV1WWJWQhKC/184n3bWHr6rkJr1Y3RfnUB7bxxOvH+fGT+5BlCZdDYW1L1bwGVjRkp44+9VY7kYCXurISMvk8u9q7WVO3sJEVLg9w3S1rGR6MYZoWoVIvDodCFpOcbpDNa9RGQrRWz10vtry2nGiJv3jNywIeVtVXkNcNtq6oI5XNMzyZpLI0wPUbWxFCcKizn/KQjytXNxBP5/mfP3tp1rjpbJ4T3cP0jcXsGqXJJGsbKzl4qo/JVIbnDnRww6ZWTvQM0zkwRk0kWKztqo2E8HucXLGyvlgHFvS6qQ4HZtV8mYbFs08epq4pQiadZ+8bpxgaiLFqXQ0njvbS2Fx+yQ0sWZIYiCXQTZMdrQ0c6x9eMgnNkg2scmeY2yrnzzWfDvUCarCui25AWIV8aUNjMDPBZ1tuncF7ZWLx/dPPLGncsdwkjw28wnNDu5nIx5fMjHMpkTIyvDpygIl8nA/V3sj60NKIPDyKys7qJlTJpom/q2k1G8KVmJZFY6CUkOPCwqnbws2YFkUWlbcN4QKmEYdYWSxzFMFZ4T7LHMOytOLdtoxekKe8ShJCCoIxNK19yq4vKsDIPGqnAbrvAikC6BD/+rkTKbxcLJZCAFI8pn4C0ziN4r0f4diCQMZI/XQBj+A55cTChZACYI7ZNVzYYpSmfgakEihQp1pWBjPzBJbejuz7vSI5iD2GFyS/TXDBWUeBpXchpFK7RsscYkmpj9i55uFSH8GAm7Fxm1FvzcrqGaK1AMuaK1AU2U710u06h9Zz0sckSWLzunpO7xzloccOsP9wN7F/zLB2VQ31taU4VIXxyRRHjvdz9EQ/qXSeZc3l3H7rBspKL52AuGXBrj2nOHS0j/Kwj+rKEiorggT8LiQhiKeynOke4/CxPsYmUiiKzIdu33xefRqHKrOiNcrrb/oZGonz4KP76O2foLkhjMvlIJfXSCZzyLLEPXdtuWTnd7EghMDlUvmNj1zO4HCMto5Bfv7YftpPD7GitZKSoIdMNk975zCHjvYyOBzD5Vb5zMd30Fg/f6F4ediPaVn8/BcHONk+xIplUQJ+N/FklsNHezlwuBvDNCkJebj7A5vnjJhpukEmo5HN5slkNbI5nVTqbHpPXtM5dLQXl0vF7VJxOe2/brdj1ss8m9UKY2hksxrJVJaunjEATNNkcDjOsbZ+XE61OJ7b7cDpOJu5IYTAr3iJOENEXWW27pSQcMtOdMvAp7jRTI2u9ADXlm+eQZVuFqJfFa5Smn32bzyunV3ThrITSEhEnCUEFC/tyR7iWpKoq4ze9DDLfHW4FWex77loS/RyW9U2VgbqiqnoYWeQZHmG/33y0QWfgfcipjaVqiJz93Xr2bK6nngyg4Vdo1RbHpolORDyufmjj1+LZVl4XOfPaHCqChuW1VAdCTE4Fied1WwpA6+LmorQDAZDhyKzc1Mzq5qiNFWXkcrk6B+JkyvU51RFgpSX+mbQtyuyCClDHwAAIABJREFUxL23bF6Qtj1aFsDpOGtQq4rMNZtbWF5fzshE0o4mC1v4N+hzU17qQy2wc37unquwLIrn2lwT5utfuIPaSj9tseeIujbwsVs2k9f0YqreUiAErGmO8tXfvhWXQ52RjnnVxiYqyvwIxAyhZ1mSqI6E+NjNm7hqYzPxVBbLsvC5nVRFgpQE3LMo7mvKQ/zNH9y+6Dnedc06tq9tIJnJ2+Qiwr6XpQEPleHAvPfe6VC469p1bFxRQzKdQ9MNHKq8qOP2jce4e9saAm4X8UyWv3v81fP2eeLh/ZxqG5ixVqmqzD2/tRNZCNY1VuJ1OygLLP7eyEJCK7CxTtUAarrB9L2Jz23rE6qyNIsO3+4n4XGpREv8bGypQpVlKssCrKyr4OiZQTr6R/nYtRs42j2Ex+lgTYNN2uV3OxlPpHEoyrwkG9NhWRaT40mqa0qZnEhx4mgfV1y1jK3bW/jBP73E5ETqvGO8XVQEfNy9eQ2qLFNXFsLrdBBcggYWXICBVeYoZVtZ6PwNWSwZ8ExsLV02o3/YGeDqyBpmRscsHu97c9Gjj+fj/LL/ZZ4afI2EPrc2yzsNzdI5HOtAM+1CyHWhZefvVIAkBB7l7EIb9fiJet6+vsGOyHIsrIvGNCWUlZi55zGdN4BwYmYfx9I7wXlFsY2lncDMPg2u67H0Hozsk8juewsDOBDOHRjZJxGOdSB8mLkXC6l5hSbIYI5jWTrCGMRI/5vN0jdjIgKED8ucwNSOIeEAyQEihFiUU0ACM4tlphHmBHr2KSyjB1FIWzzvdUBBOK7ASH8fsk8jOa/EMnox0j9C9twHKFiWjpl/EyP7KLL3dxByHVg5CsmZCKEiu27FSD+AUFqR1HWYejtG+gFkz0fhAglmpjbVdTWlHD7WR14zqIgECJ9j8ISCHiqjQdpPDROLpXG7HTQ3ziY68flc3Pm+DaiqzM9/sZ+2jiG6esdxu1QkSaBpBsmUna64blU1n75vB6uXVy2KzevtIJ/XOdM9ypnuUZyOXpxO1d58CDt6lcnkyWsGAb+L+z58OVdsaV6UEPQVW5pp7xzm8WcPMzQS58nnj+BxO5AkWxvMMEwqK4LvCQML7DW4sT7MH/z29fzg33exe99pXtt9igOHenCosp0+kc6jaQbR8iD3/8YOdmxrWfD+rV1VzWUbGnj0ybd4dXcHe9/qQlEkdN0kkcximhbBgJvPfuJqtm5qmPO6P/HMYZ556TjJVA7TMGfJAsQTWf77/3oCWZaQJIEsSQQDbu77yOVsXj/TS/2Xf/cY/YOxGeOk0nbquKYZvPz6SQ4e7kGWBJIsIUsSK1qjfO63rptXPDtnaHQm+zgU66DKHUYzNVRJZUvJKvZPnODqyKaiA1ISEnWeKM8Mvcl4Pk6dJ0pST3NosoOYN0mTr5re9BCZVJYGbxUxLcXJRDdljlDxtbiQM9MlO4hrKUxMzjpbLCbyCdzyr66Y/VeNKWNpikhhITgdyizR4VT6IZyOTSjzyHgoskRlOEBlOLDg2LIsURmWiYQmcDgqcTu6KPVPoqqrkQpssKaZQtP6UZRmhJCQZYkdG5qwrCx57QhCuHCoCzMyT5E31JSHqClfeI+2vnWmlk/I5y4czySpr8MjB1he//Yi7yUBD1tWzc7ICYd8hOcR25UkQdDnJrgIAhIhBH6Pkx0bmhY9p3DIO0MYeinwuhf3LJ0LIQQ/eu0g5QEfgxMJJpMZHtx9mBKvm+vXzB39Onm0j503raakzH92nysglsqSyuV5/mAHDlVhbWMUhyLz2tHTKLJENq+zdXktLx/u5Hj3MI+8foSty+vYua6JilI/nQNjfP+ZvVy1ppGmyjJeONjB3z/0CvUVJZT43efdU/vcDlbWVfDCwQ6e3d9OTSRIid/NFSvr+dqPnmVlXQVup8q6xkr2tvXw7P52HKrMlmW1qIo8Y/xsXueVw50c6OhneDLFWCzFdRtbbCNagC/gZmQoTiKeITaZZuOWRiRZKqQWXvrsM0kIYpkcb/X0s6O1AVW233dLwZJ3YUII5CV4xJeK6aQZFa4QX1597xxEGoLLwysIquf/oaT0DM8P7eaJgVeXRLt+LmQh4ZFd+BUvLtmBIinIQsYwDTTLIGfmSGgpUnq28CJbOgzL4ETiND/rfRaf4qFpHo/kubCAyVyGR04f5bmeDiZyGUJONzurGrmraQ1lbu8F0bH61ItbSKj4Pose/yv02B/bURx1A5Lr2hltJMcmLL0DfeIRsLJIzmuQvfcWCimdKJ570c0h9NhfgFRmj6GuLvaXffejJ76BNvEphPAjuW5Ect1yzkwEkroRUz2Mnvx7hFCR3Hcguz8CYuGXpT3HzVjaMfTk3yGEguTYjuS6phChWxwk104gi5F+CCP1XYTkQ3bdhOz9TbuBlcdMP4iVP4Cu/9ezhp/SiuL7HJJjPZL7g1hYGKnvopujCCmE7LkT2fOxRc9jLjhUhfraMg4f68PhUCgP+/Gek+4iSYIVLZV0dI5gWRZVFcE5abmFsI2xu96/kQ1rannhlTb2HjzD0Egc3TAJ+t1s3VTF9q3NbN/aTEnIe9F1SOaa02c+voPWxgreOtpDV+8YY+MpYnF7U+3xOGlujLB+TS1Xb19GY10Y9yIpZAN+F5+45wpam8t54ZU2TnYMEktk7VQZr5OqmlI2rll6GvA7BSGm7nWUP/zdGzhwqJsXX23jZOcwiVQOl1NheUuULRvr2XnlcqqjIVR1foY6WZaorS7luqtWsHJ5JS+80sZru9vpG7BTYSorgly2oZ7337iWhrowznnSK0fHU5w6M0IqNXcNrWGY9A3MLEgPBtwkk7OL2E93j9HTO7vWF+xoZzyRJZ6Y2c/jccx6yTskhe2F2itZyCzz11LrKS+Kzjd6q20vsqWjTE+DBqrd5Xyw5lpkIeGSHJhYNHgrUYSCS3YQdYUxLNMmy7AsVgeacBRSCd2ygxuj87MKbg+v4uHe18gYeVYE6xAI2uN9/KJ/F3dUb5+333805PJ70PVT6PogHvetmOYgqfSDCCRcrusRko9M5nFkuRpVaULTT2EYfajKchzOTWQyT2Ga47hdN6Ioy4u/AcvKk8u/STrzCG7jRkBG19vJ5l7GoW7A6dxGOvNLJOFFUZrIZJ9F13uxrBhOx3ZMKw5MkrNySCKIqs69KZ+CbuZ4ZfgfCTqqyZsZ6jybUCUnHYlXyRpxGnzb0MwMEhINvssRQvB0/19zc9WfcWTycXrTB9lR/lkCUgUTuR7aEi+Q0Sep9W4klh+gxX8Ve8d/wnL/NeTMFIpwUefdNO03bzGR7+Xw5GNoRoYqzxqckg/DylHr3YwquXh+4O+4rvIPeWviYRLaMCDYWGK/zw5NPoJLDiILlUbfNoayJxnKtJEzkqwvvZOIs5ldo9/HMPMMZY7T4L+cLWVv7513KXF5ax153UCRJNzlKvWREpyqvCAT3eoNdfz0B6/jD7iKNctCFlTvqOOuK9eyvDbC8e5hOvpG+dBV6/iju69GAC6nisepcv3GVq5Y1YCqSLgLUc5oiZ8/uedaFFnC63IgCUFlqR/dMO36YVlmY3M1HqcDl0Plzz92/ax5yZLEspoIVWUBDNPEoch4XbaO25fuuRaPU0WRbRmD37hhM5phIITA41SRJYnayFnD36HKXL6yjrWNUWRJwuVQi3wBsiyx/erlfP1rj+D1ubj2xjVEygP0dI9hmCauJYjOd49P8szxDlZVlrO1oWZBEfHpGIglONjdT8TvZTCWJJXL01JeSnlg8dk1wlooR2qO8PS+ibf47ukfLWpwr+Lhr9d9ZdGTWQpyhoYqyQuyGGqmzu6xw3z71ANMaol5250LWUhUuiKsCjbT4qul1hOl3FmKU3YUUjtmCmVaBcEoEwvN1BjJTdCbHuZUsocTiU560oPkzfMXyU9BETLXV2zj4/Xvp8Rx/g1/LJfl7w+9xkv9nWyP1hNxexnNpHhjqJst5bX8l/U7CLsvbb7qeTGlr2WlCvpUAA6m0ueE5EFPfB3MSSTvpxFSqCAh47Rp1Is6WFahxihn05LjAEyb2U84bI2qqRokIez6LMssHuPsdMxCet7UxsllG32LSIec3Xea8SE8QN6egwgBBlgJEEFAL8zbjRAKlpUv1Fzp9rkIF+AqalZgJWbUY9njKyC8iELtlmXlCmMUaNqFu1j/ZV+LVOG8nNPaZwtjzO1fMU2bOTCXt6+hu5AaNeMaYLF38AhdsX6ur9iBLEsE/At7HU3TJJc30DQd07QKdN6ioJllE0Scz4hJZ/LkcnZ9mcftmHcDvhCm0m40zUDTDYyCns3UcieEvcCriozDYc9pKXn/lmWh6ya5vI5hGJgF3hNJ2CkWqiLPup4XC7m8TiaTt1NrfC4UWSo+T4ZhR4gkScLlUmfojKUzebuOBAj43XNGoGadl2X/emVZwqHKRVKSua6VaVpkcxq5nI7LpeJyKliWncqXzxuYpl1kLUsCVZFxOtUFo2CZbJ5cTl8whepcCCHwuB2zyFNi8cySPaKKIuPzOi8qgcnUucw35vTvz9d2OvKmxlMD+3iw5xXGcnHAIqB6/n/23js6rus89/6dOr2g98ZexapCkZRkdVuWZTX3dlN8Y6fctC/lpt3EK9+N42Qln50VO3HsuEdyUbFk9UZKIsXeO0Ci9xlg+pw5ZX9/DAgCxIAEQICEHD1aWOLMaXvO2Wfv/bzleflw7RYeqNmES5l6XxTC4dnuv+NUfGJ+xnQQUMt5pP5vKXHNvrFh/8kO/uirz7BheS3/7xc/OOWaPun0U0hyCF1bSTzxryhKOZq2FE1dSiL5dVR1MW73rTh2L9nsdlRtIbq2hmz2tfxUJamoSjWZ7CsUhb8yOpfk35tzZLLPE/B/jpx5Ass6h66tJZN9Ba/nQzgiRTb7OgH/r5JMfRtVXYKmNpFMfQ9dX49pnkDXVuWJnnTp55VzMjzd8afcUfkH+LUSTCdLR2o/muyhxNXEydjL1Hiv40x8GzeX/yo9meP0Zk9yU8lnyNpxdg7+J+uLP4JHCdGe2ouDTaV7OafjbzBgNLOx5OMcGX6GkFaNYSdYEb6XsFYzjmA5wsF0ssTMbnozJyh21dOW3MfK8L3EzT66M8do8G3gdPwNbir9DBGjlebEW6wI3c3e6ONsKv0cHjWMKunYwsIRFl3pwwybXSz0b+at/n/njqrfZ1/kx1R4lrAosPUKeszcImedr4c3HhLSpHmAX/7LJ7hh82LqG8tGx0EBRJwcT759hKDXjUtVuGP9Eq5bUFXwHO9mCCFIpwwO7mtFVRXWrG/A7dHpaBuk5Uwfy1fWUFE1tUi6nWfb+dIvXucTN6zhkzesmfKYfXYgyrZT51hcUULKMIlnsiypLGVNXYH7Pck5p+3BckRe8WjC9zhk7MyocES1p5LF/tmR7i6Ey00KeSn2fn7c8eKUyVWRHuKuihvZXLqOWm8FMhKSJOdrkHD5ySxPIKBYD7Mk0Mj7yjdi49CfjbIzcohX+3bRkxm8bP6XJWzeHjzIIn89d1VuumwOVCyXZU9/B/97w/vYWtU0Kpv5Tl87/3zoTSLZ9IwJlulY7Bo8S0uyj6w9ee2alaFatpRfIqxRGrmL0uVDFyXJmxe3mLgl/wwkP1DYiiBJ6kQvVCElZEkeIUPTlwK//LGuPDEEQAXpvKqXzljFQkka/3n8NaQpedMkaey1Lt6mjhC7qe1/HrIs4fXqeL0X2pZzTN4e3E1Xppd14VUsDSykPFDEoBggHPIybMb4r/YX8SoeVoaW0m8M4pM9ZB2DKncFlZ4ydFnH45aRNIfnel4l6+TYXLKRllQbN7s3ErcyHImdoMpdzp7oIeq81QRUPz3ZPgayEVYEF3NdeAXeKzQWnH+PdV2dE6VCSZLQNGXSml9zCdckBZolSUJVFYouCo8RQnB8XyvPfH8HJ/a35kP9aou492M3cedDG8YlxV/J75LlPLnxesb2/7zFdSYiIB63jmcKuTJTQaEcr2uBqYSgTnXfsdBljQ9U38DdlRsYziUxHItydwhVUq6oPMiVYiYpBHMJgYMseZHlMEIkgHJUpWbkcxoh0ihyMY49iCCNLAVQlDLyhr9hZLkeSfLj932asZNO3kCjIkn6iPFLQZZCKEo5+fxZkZ8LRtcFDqpShSwXIUQWIUxsuxdHbUCSLv+88gq/bor0WiRJImvH6TfOEDXa8ChhXIqfoFaJQJCxhjgdf4MbSz8JgCq7kEcMb6bI0m800589RWtyN7riI6RV0ps5TrVnFb2Z4xhOmpBWNa4/OsKhP3uG47EXEMJBllQqPcuRJJmMFaMl8Sarw/fTbzTTnTnCG/3/goREid4IkoRbCRDU8rk7lpPjeOwFhnKdZO04AbUUrxpGkmR2DHwbw06wrvjhK372cwl9BmIqjQvKaD87gJmzRz1YiiKz9c7lrFlQNbKeYsremHcbJEnC63OxaeuS0c8ANXUlVNcWTyuFIGtaSBKUB3zTGzdVhWgqzZP7e0nnTBaUFbOuYXqKttNeXWwsWsOGDYWVAW3h0Jpu57H2J0laKR6t/dB0Tz8OCTPDa/2HuC7USNOYelcn4x20JHrYXLaSsD5xsSWEIGVneK1vN+dSXZe9TkgL8NH6e7in8ubRWPaZWCalEZW4kbRnkGQUBLWeCh6tvZsHqt/HtoG9PN7+EgNG5JI0K2ml2T6wj0X+Ohb6J6mXMgJHCGRJZnlROZpy4WVeEi5FU1ScGQp6DBkp/uzQT9gbOYczQpzz5DD/couRbzRZ5RONmy5NsN7DuxqGY5CwUmwouo7F/qYxyqH5PvF6/w7uKN+KJEn8vOsFgloAXdbJOSbFriK0MVbXHYN78SoeGn31/Lz7Rd5Xvpnd0QOUuUpImEkSZopqTwX92UFa7U4W+Ru4sXg9z/W+xrLgYtRZygmcTUzHozCfcOCtM3z3H58nUOTl/R+7Cd2t0na6j2/89VP0dUT59O/dc62b+B6uEEIIZCR0WaXcHZ6w7WKPmBB5b64kzXV/nptzr1tay0v/8htcHGkyFWQyvyCTeRq3+3Zsu4PRCAspgK6vIxb/cj5EUFs5ug1Jwu26g0zmeWy7F11by8XRX5LkRQibRPI7KEo5Eu7R4227m6zxNjnzAGr2fD6RNPp/WQ7icd+FEDmy2R243Vum8EsuFMDWZA/FegM1nuto8t+U/z1INPlv5GxyJ1k7QVDLW+XFyH8g0CQXxXoDJXojS4K3ARI9meMcHX6WNUUPMJBtQZWtCUQ556QYNFqo964nqFfRltqLhESddw09mWOkrCgBrQJTZCl1LeKOyt8d+aUSkVwbY4t3R3Kt2CLH2qIP05/Nk0QJGdvJsaXq11ElV75syi8ZAiEvuVyCvt7h0burqAqyLKP/kpKqsRg/HjHyN7M5VlcV/K58SOR0yqbUhIP8ypaNHO7sydcFq62gzD894+6McrAmszxJSCzyNfEHS77IHx/+a57oepb/0fSJ6V5iFEkrw8s9+1noH++S02WVbQNHWBGqL0ywEHRl+nmu581Lnl+WZLaWrufXFz5MUM2fZ7YnlPOkK99ujbsqNrGpZA3fPvcUb/TvuWQtr2OxZo7Emqn1Vo4rVHkxvJrG8qJyjkb7KHX7OM9+jkX7aQoU4VU1LOfCdRRJntLvfLpzH8djXawM1XBf7Voq3SF+f98P+dzCW6j1FnNoqJ09kbN8onETjzbcOOV7MjnUkb931yL1vwP8io9byzaxfWAnMTPOuvBqHOGM/pnCQpdVTGEhyNfAg/w7JjO+vxmOgVtxocsq91ffTaW7nO+2/oS4J8nq8HKODp/AJeusDC2hPxvBp3rxKO45rdsyE5wf8C3hYDkOsiShy0p+eSLEZWXd5wOO729l2boGHv2f76Ok4oLH9LpNC/mPv33mPYL1S4Cfd+2kwl3EuqJF+bytkYVGwkzznXMv8TtLH6S3L8aZlj4237SYnGnx7POHWbO6liVTqNkzE1ykqzq7557heych4fM+gqYtJR96fuF84ZHC7S79xtG9z2/z+z4PgK5tBCxgYl1QRSkl4P88jBEakSSJgP8L+WP1iaI3+et+adq/AySUMeHfHiVEmWsRJ+Mvcya+jTL3QpaH7qbOt4G90cdYHroHCYmMHWN35Af0pI8hHIsFgS2UuxdzbPg5WpO7KHE30uDbSM5J4VHC+NRidGdi3q0me/CpJRwdfg6/WoouewGJKs8qDg49Ra13LYqkUeleTod2gJe6v4wiqSwI3ExYrx1XwDukVdFsvcmuwe/jUvy4ZT9JK4Ikq7ze+1UcbEr1Jq4vnfk6cz7i/R9ef62bcM0x0Bfn8e+9RfPpPrLZ8akSv/KFO7hx8+JJjhyPioCfymCA1sgwtiNQ5Kmt8yVJosjn4ZYlTaOfp4tZNQWfb4BHcbMksJDDseNXdD5HOBhOjnLX+DCnkOYj6+QKkhMhBFk7x4s9b5N1chO2n4cua3yk7h4eqr0D7SpZxM/fn4Dm438t+SQL/LV879zPJ22ng2BX5DBrw0tp9FVP+oDdikqRy8Pf7HmV58tPUeL2MpBJcWCgizWlVfyk+TBjp7M/WDu1eOUT8W5KdD9/t/6jlLuCI9fSWRqs5I7KVdxTtZoXe47yZPselgerWVNcWG1pqlADv3tFx7+HuUPMTHAkdoKkmabSXcGgEWXf0BG6s72cTLRwc8lGnul+Gb/qY33RalJWGlvYOMIZJ0kNcGPJBn7R8wpJM02Tvx5Fkqn2VCBLMlXucmLeOMfjpzEdK1+rZGTCdcn6vCIsAjgXj/KNo7t4rauFDzUt5w/X3sLRaB9dyRh31C4i5Jr7ivNXAsd2KKsO4wu4x93bRStqropS03uYe7zcu5+O9ACP1t/KAzWb8Kv5PplxcuwYPM7vLH0QWZbp6RnmtTdOMBBJ4PXoVFbMrBDvlCAxpXzXqwlFrUOWi8irtI4fZy58njj+jN938nDX/O+VL/pu6mGhU4Umu7m/9m/GfVfhWUKFZ2KEyUcavjr6b68a5raK35qwzy0VXxj3+f7aPOnbUPKRgtfPi1PcNOItG4+L23XDSGjiWGwt/5+j/3YrATaX/+q47fujP2Vl6B5qPNeRczJs7//Xgu14N2M+zXPXApZl8/V/epHuziibblk6Ll0BoLJ6avlXAI0lYd6/agk/P3SCmnCAm5rq0VVlEu+2hFcf/w5fybOYE2bhkLdqG3ZhhaepQpZkNFmlLztMmSs0anmL5hJISJMKXAwYQ2wf2DfpeXVZ45Hau/lQzW1XjVwVwgerbkGVFL599slJSdbJxDlaU13UeismleJNmSaHBrup94foSyfoS+dzzmr9ISLZNJHszKTpk2aWBYFyPIo+eu99qk48l1djdCkaq8I1vNJ7lH3R1ismWO9h/iKsB7m5NF/V/bxH6hHvfaPbBYJPNTyMQFxSeAagWA/x6YaHsYU9eq77q+8a3X5deDmrQvlacGPP9XDdfRPOdS0xbGT4z5P7GMym2VRxIVlfl2WebzvFurLqeU+wGpZWcvZYN51nB6ioLQJJwjZtdr5ylI23LiMZuzB2yIqMt4BS5HuY//itxQ/wXM9uutIDfLbpbsrcefJkO4LBSBJFkVmxvIannz1AZWWIWzYvneMC2VK+pMY8gkvfeK2bMGNk7CSapKNIU1M7fTejyXcj+4d+Rlf6MKYwWB2+slSU9zA5hBAkjRzpnIksS9MOkZspHEdw5lQPf/o3D7HyuisrND+QTBNN5desf/Xsq1SHAtQVhfEUqMfl0lS+9KG7Jnw/U0ybXeScHKlL1JKyhM2AMcix+ElqvTWT7jcVeBSdBl85v+jZjUtR8Spusk6O53v2UuYKjlrixsIWNjsiBzGcwoIMMhI3l6zl3qqb8SgukhkDy3EIed0IIJpIE/K6cYQgns7i1vMha44QWLaTTyBVFeLpLGUhPwOxJNXFwZmFJEgSd1dsoiczwNPdb4zmOY3/PQ4Hh0+xJryUYldhi2KVL8D37/ooGcvCcpwJIhoBzTWjZEif6iJt5XDGhGaVugK0JAdGY1l1WUWXFIbNuS/89h6uLZRLJFhfyD+c+ntwqfNdjqTNByRMg7OxKH++8XYODXZzOjYIQLknQMw0yNmTh//OF4SKfBzfd44ju1uoX1SBrMoMdA1x6lAHt9y3lh997eXRyMzymiIe/JVbrm2D38OM0OAr469WfZpvtjzHP5z8KZ9pupMizUcymeU7P8gXPj2f79DVNcRjP93Fgx9az8Km8suceWaQuPT7/x6mhzf6HmNFaBP13hXXuilzjiJX3Wje1nuYWwjgrZY2Xjh2mpxt8/WPP3DVru12a7MiFNUaGeI7O/MOl7DHTTpncqpvoOC+F3uvrhTTJlhtqU5e7Ht9kq2CpJXiTOIsbsXN+8o2X1Hj/KqH91ddz3fPvcL/d+pp/KqbtG0gSzIfr7+NYn28Ip0YUTh8e+DApOescJfy/qrNhLS8Ct2Bs90kswb3rl+KZdk8tesYH7phBcmMwWtHWlhSXcpwKovfrTMQTyEEVBcHONrWy4M3reJbr+zmLz5y54x/oyzJPFh7B4djZ2hJdhTc52ismZiVpEgvTOQM2+JwpIdjkT5SFxEigI8tXkvZDJTXar3FbOs/SdLKEtLySlsrw7XsGDjNfTVrKNJ9tCYHGDASLAjMzUQ83yEQ2I5JzkljOllMYWA5ORxMbMfGwRpRlzyfoCmPJvHKKCiShirrqJKOIuloshtd9r4rCMZ8xdUSnHCEIOdY44p8AyRNAxlptKbHfEZiOE3NmALRjuVQUhHi5rtDWKaFZV5QjDUyk4dcX03YwiJrJ8jaiZH3zsAR9ogKnIyEgjryLrkUH24lgCa5r7plXwiHnJMmY8cxnBSmY2ALM1/mQZKQkZElZcx778m3VXbPicJeSPPye0sf4onOt/j22RfYWLSEYMDDb37+dnI5m6xhEgzffSkFAAAgAElEQVRcMFrOhcLmBUijanWzCSEcTGGQs9OYIjtyz3OjUt8OzrixWEZBlpTR56DLbjTZgya50WQXo8q18xwn4jtYEXqvptlkcIRNzsnk52gniyXy7+L5fiEQ+ffyvIjXSO6wLKnIkooqaSiyjia5UCUXuuxBkefSw5tHNJWmPRrDEQJJgsXlpfhdOoZl0R6NkchmUWSZymCAsoCP5v4ItUUhDNPizMAgG+triaYzpHM56osLh9XlLJvO4Rg5y8awLGRJYkl5KbqqIEsS9yxfTFXQz7+9tWfccYZl0T0cJ5YxkCWJhpIwQXe+dEV7dJiBZApZkvBoGovKilEVBcOy6IklGEpn8vUzw0HK/L4JDgBFlll/wwJe+sUhkPK1KccqB4aLfXi9UyuSvqKqnK88/P4p7auMuUbOskjlTIq8M1eZnfYIZzgGg0Zk0u2KpLA6tJzVoRXcXDJ58cMpNU5WWBlq4PeXPsjRWBsxM4VPdbMiWE+dt6ygxGy/MUR7urfg+SQkNpeuzUuwjyxgAx4XXZEYp7oGCHhcFPk9nOuLYtkOtSUh/G4Xu053cNuqBfjdLs70DJDIGGxa1oCiyBT5pi/zPa5NkkRA9fLBqlv52pkfFSxS3G9E6ctGqPNUjitQeR6RbJqv7N9OmcdHtS84YWFXyDM2FdxQsoBDQ+0M59JUe8JISNxdtZrXeo/xpSNPsThQSUc6StoyWBacnnzluxVCCCxhkLSipKwIKWuIpBUhbvaTtCJkrBgZO0bOSZMbGcwd7NHBW5Y0FEkd+dNxK37cSgCPEsAtB/FrJQS1cjxKCI8SwqcW4VdLUOXZkaT+74DuWIJkzqDY6yXodqGrKp1DMU70DaDJMuvrqgl5rjzUzatq1PnDvNhxmmTOIGZkORrt5Y2uc9T5Q/i1qU0A1xJbP7CGrR9Yc62bcVkIIcg5KaK5LgaNVgayZ4kYbcTNftL2cJ5kYaNIKqqk41aC+NViQnoVJXo9Ja56ivVaglrFnL5L5w0uw2YPUaOdAaOVQaOVWK6HlBXFcNJYIocsKaiSNqatJQS0Uor1eopddYS0SsJaJbpyZfMLQIOvYlQkSZUVHq27hXpvOU90vk2ZO4THozMcG6b5bD9bb746SrDSRUIMM0W+X2RIWhGS1iApK0rCHCBm9pGyhkhbw2SdODknQ87JjhDcvGd5rHFLlVx41Pxz8Ksl+Eb+H9BK8Kul+NRi3IqP+SrAFNLKsC6umfjfGI6wydhxkuYgKWuIlB0d6RORkX4RI+ekRufpPNEaMdKMGj40NNmDLntwKX48ShCvEsKrhkfl4t1jvnMrwVnp02Px9KETdAzFCHpcOA6U+/34XTrpnMm+9i56Ygni2SxLykt5/8ol/HDPQT5+/RpO9w3yb2/u5vuf+wjbzpwjkzP51I1rC14jls3yrbf3EnS78Oo6nUMx7lu9lC2LGift7Y4QHOvuZ09bJ4ZlEc8YLKss5YOrl+PWVI509XGybwAZiKQzfObGdSypKKU9Oswzh09iOg6qJLN5UQNFXk/BCCsh4O1tJznb3Ed5RXBUrh7gAx9ez4rVUwsdDHncrKmdfq2wSDLN4c5e7lk18zFx2r2h0VfPZxs/OslWCU1SKdLDeBXPrFh+FEmmxltKjbd0Svsfi7VMWmcqrAdYHlqAX73gzVleV07vUILBeApdVdi8rJGjbb343DrrmqpBgk1L66kuDlLk92A7DrbjEPS48eoa6xZcObFQJIXV4UVUeUrpyvQX3Kc50cF1oSUFSaWERJnHx4MLVrKxvBZNVsa9GG51ZpaW1eE6fm3RbdR4i0YtqmvCdXxuwS1s7z9Jc6KPIpePu6tWsaG4cUbXuBz6ss20pw5yqXrYhaDLXlaH7x2nSDRTCASOsBgyuhg02ojk2oka7QzluoiZPRjO1HPc8tbUCxNh0hossJeETw0TUMsI6zWji8NivZawXo0m/3LkwfRlztCePnhF55AllUbfhnEFS3e3dbLjXBtLykqpLQqxZUEDj+8/jCLLmLZNx1CMT9+w9orHp7DLw/2Ny/j5uRO0J4cZMjIMZtPossInlqyl2D0zy1fWTnA6/haGk7yi9hXptSz033TZ3xmLJBnoGcbImuOEGiUJVm5smvw4s4+O1GEy9vCU2qNKLio9S6nyLJ3S/udhOQZ92RZaU3tpSx1kIHsWU2QK7pu3SpsYToqY2UNX5hgSEl61mCrPUuq811HvXUuxqxblMgVbpwtH2ESMdtrSB2hPHaQ3c4r0JPfGERY5YZEjQ9qOEc3loxckJNxKkHL3Qmo8K6n1rqLCvRiXMvPch4frtlA2Rp5dkiRuLFlGlaeEtlQfkC+6HYtlMAxzRsW7p48r8WAJLMdkaIRsDxptRIw2orkO4mbflImGJQysMXniw2b3uO0yCiG9anTsLXbVUupaQIleNyvEdzaxseReTsZ3oUo6Aa0YeYyYhia78KmzK1jSljrAQPYcgumFQfu1Mhb5b5qTOUwIh4wdZ9BoY9BoHZ2nh3PdJK2hKbfVwcYRNpbIYTiTpz5ospuAWkZQKyekVRLSqwhrlYT0SkJaFS55enWXCqE/kaLI62bzwkYWlZXgd+UNJbqi0FgcJuxx0xoZojUyzGAyTU04xGAyzcGOHq5vqOFU3wDHe/r50Opll7xOImtw1/JFbFnUyCsnmnny4HE2L2xgsjoHGdPk7bNtDCbTXFdTgRBxXj91lruWL8atqdSEA6OHvn76LIe7ellSUUrGtMjZNiuryllXV015wI9WqBC4BOWVQR76WGF1at9VyAU2bYehdIZMzsQzw9DBaY9wftU3jqBcK2zrP8J14SaK9AsFZwVi0jA7gEZvNeWu4nEeHpemcs/6JQiRL4YpBFSE8+c8/3JUhC+EIm5a1oDjiNEaIVtWTL4AmSokScKnelgdWjwpwepI92KKiQWeIW9Jr/eH+dbxPbzUcRpNVscRrN9cvYkq3+WL1l4Mn+ZmU9l4KUwZmUcbbmR9cSMJK0tY81LrLcajzo1VuDt9nG39/8FMCNay4G3osnfGg1zeOpqmM32Ersxx+rMtRIw2klZ02hPLNK+ct7pZQ/RmTyOj4NdKKNbrKHcvosazkirPMjzKzHL/5gs6M8dGnu3MoUluvFWhcQTLcmz8Lhf1xWH2dXSxsqqcE30D/P0D92I7Dn/41PN8+obC1rzpwKWobK5qpNzj51i0n4Rp4FFUVhRXsLyoDJcyswVkxoqzK/I4MbPnitq3JLCFhf4buZTVvbt1kJd/toeucwMMR1L4gm4ySQPLslm+ruGSBGs4182+6BMMGGen1B5NcrOh+MEpEywhBBk7xon465yOv0lfthlLTF84SSBIWRGaEzvoTB3mnGcvS4JbWBLYOiuLICEEhpPiVHwbZxJv0505QW4aRpeL25qxY7Sl9tOVPkpL8h2afBtZGryVElfdjEjJAv9E660kSTT4ymnw5UO7HUfQfLaf6FBqtBj05k2LqKqculrXdCBJ0rQJ7vnoga7McTpTh+nNnmHQaCVlRREFIj+uFA42Q7lOhnKdtABu2U+pu4lK9xKqPSuo9izHpxbNCzXEnsxZTsZ30Z1pIaAVIY8REKn1LuXm0sK5M0buCLq2YrSAsRA2pnUaXVt+yes1J3ZwePh5bFE4130ylLsXUedZPasEyxEOMbOHjtQhujMnGDDOMZTrmvE7OFWYTpZormPUOKJIGj61hLBWSVivptTVQKmriXL3Alyyf0bjzKMbVrHzbDt72jp5u6WVR9evpizg4+xglFdPtbC2tgpZkrCFgy0cFpYW0zMcpz+R5MG1KznU2UtrZIiF5cWXvI5H1yjyelBlmcaSIvoSyUuuuLI5i5SRQ5XzYnP1xWGWVJTi1lSG0hl+sPsQWxc1oCsKiiRjWPn1UlNJEZsXNnCmf5AnDx5n04J6rqupnFCMWVUVHv1kPuTVth0Mw0TT1FnJyTJMi1Quhy0EHk3FpxdWJ3aE4ExfhO+8vQ+fSwckbl3aREPJ1MfE+Vexc4p4pfcAtd7ScQQLoCvTN+kx1Z7y0dyrscjXzTj/b7hcGMB0qkhPFbqsscg/uctzwIhiO4UX9Skrx6FID4vCJSwMlkxwt850oVcIkiShSQrLQvM7JDDnpBnOdVPuXjSj4w07TXPybc4m9zCQPUfM7Jn2ZDJbcLCJm/3EzX4600dp0XZS6mpkYeAmFvpvuiIS+csIn66zsqqcLQsb2N3WwaHOXrKmhSrLlPi82M7s1dNyKSqrSipZVVL5riw2fOidZno7omy8dRlPfect7nxoA5qu8tx/7cQXnHnseSGYwiBpRTCd7GUXWEIIYmYPuwYf42xyNyl7aFbakHWStKb2EjHa6Mu0cEPJIwS1iisywgyZ3ewefJxzqT2krOistBPAEjn6smcYynXRnTnB+uIP0+TbOKPcj/ZUP52ZQUzbGrdwcisaN5Uup7jYx+abFmGa9uj85nbPnSdLRp1ynqkQAgeb1uQ+ziTeGr0nVzskLusk6UwfoSdzkpbkO5S7FrIosIkm//W4FT/XMnywwt1IqauwqFiRPnkts0TqcYrDfz6q6CiEQTz1GKXhv56TdqasKM4sGSfzY0QvJ+Nv0JE6RCTXTtKaPH1lrmELk7jZS9zspT19CI8SIKCVEdKqqHAvYpF/EyWuhmmNNWV+L4+uX0VbdJhvbN/NgY4ebl+2gM7hOIZlc/eKxbxyopnuWF45emFZMTvOtlHk9bCyuoJnjpwEwO+6dLh60jDoiycxbZvTfYPUhkOX7M0eXSPgcuFz6dy9fBFeXSedy6EpCn2JIU72DvB/P3w36ZzJSyeaR49zayrr66pZWlHKkwePc6izh4WlxejqxLnGMm1272xmz44zxGMZ3F6dpcur2bR1KWUV03MYWI7Dmf5Btp9upWUgStIwcAToqky538f6+hret3TBOE9Vsc/L7csXkrPsfE1Lpi+CMaOVd9xMcGj4GCcTp4mbyZG8oYmLFrfs5rcX//q0zn022YMqKdT7ysnZJs3JiVZcB0G/MYx9UW6RIC/RPhlKXCF8BR7kfIAqKVR6Jg+DHMrFJ/ze85AliVK3l9trFnFz1cQXWJsHFrZrgX6jZdoEyxE2zYkdHIu9TH/2LElrcNKQ02sBSxj50IdcJz3Zk5xJvM2q0N00+a8fWbC8exb3c4XG4iKePnKcN5tbqQj4aY0MURsK8uMDR3CrKkH3hcnGNC2ifXFKq8J0t0WID6dpWlqJ13f5/ClHCLpTcV5oP01HYpjcRQaQ37luM1W+wCRHzw/0dw3TsLiCzfes5o2fH2DlxiaqGkrwh7z89N9e52NfvGMWryZI2zHS1jChSyz6hBAM5bp4re/rdKYPz8lCOmENcCz2EnGzh/dVfoEirWZGJKsnc4rt/d+kJ3tqzgwwOSdNe/oQCWuAeFE/a4rum1aux77oGR5rewOBQ292mEp3EREjjixJ3Fa+hptKl+NyaegulaPHuwBYv7Z+1JM1+5BG8uCmdr/7smfYH32anuwJYrneWVugzxS2yIcnxnK99GRPcTa5m9Xhe6nxrpz1sNOp4rrwbUwW5VFIMMVxkjgigWk1Y9tdOJIHEFhWLznzxJy1M2PFsYQ5qkI8U+TsNIeHn+d04k2iuU6ydmIWWzkbEGTsOBk7Tn+2hY7UIcJaJSWu6ZWy+e47B+lPJFFGnACLy0tQZZm6cIiXsgZfeelNHATuEcnx6lCQ1sgwty1uotjrIZE1WFB6ae8VgFfXeauljd2tnURSaT5xw5q8Z8xx+Mabu2mLDNEyEOHr23dxfUMtG+qruWVxIy+daObLL21HkiSub6jhruWLqAkFaSgJ83cvbkdX5HH5zs39EZ48eJycbZHOWdyxbOGIUvd4OLbDzrdO8dMfvcPCxRU0La4gm86xd1cLgwMJ7n94I2XlUyNZpm2zo6Wd/3h7L2f6BpElibDXjSLLJLI5YpkMb5w+x/bmVv7s3tsIePJzv0tT0BWF072D3LSg7hK1sybHtAlW3Ezwct8bvNr3JkkrhSork8qtziSU8Kunn0aTVL6y7teI5pJ86diPCu43aMQLfp+2C8fmy8h4Fc+ktaSuNSQkfKoXTVILhgKm7WxBAQzIS88nzBx/d+ANyk748CjauLnrLzbeQX3g8m7N13qP858t22fU/jurVvHZBVtmdOxcoS/bwqpphJ4P5brZHfkxbcl9JKzBOQk7mS0InLywhhmhN3OaJv/1bC77LF4l9K7yoMwFFpYV8+kb1pE0coQ9eUU2Rzjsae8ikTX4g9sv9NNUPMsbvzjE5rtX8daLR7BMm1w2x7qbL18lfsjI8K9HdnJqeIBlReW4L/IUz4Gje9ahajKSLCGAYLGf3o4IlXXFNC6tomVksT2byFgxklZkUoIlhCBhDfBizz/RnTkxp6G4ljBoSx3ghe5/4P6a/41fLZvWu9OZPsrLvV8lYrQz3RDm6SNPOncO/hAJWFt0/5RD017rO8ACfyV3VKzjTw59iy8uvp+0leWHba8RHokA6e4eYt/+VtavzS8ADx5qx+dzs2jB7KvDSjClEDHTzrB36EmOx14lbvZdswiCyZCPLOgjZUXpzpxgSXArNxR/FLcys3CwK8F0Je8tq41E+ily5ikiw38DIx4sWfYQ8D06By3Mw8EiYw1TpFUxU2NgR/oI7wz+iP5sMxm78DpwviHrJGYUTfPAmuVkTQtJyuddVYeDyJLM4ooSfveOzdi2g64qaIpCyONCVxX+/P23EfZ60BSZv/jA+/Bolyf9LlXhtiVNNBQXIUsSNUV58iJLEvevXoZp2+RsG5+uE/LkFVmXVZZRFvCRMnIIAWGvG01R0BWVP73nVgzLQpFlPJqGOpJnVV8c5mPXX4fjCBRZoizgw61OXJNbtsMzP93LbXeu5NY7V+JyqViWw5mT3bzy/BHazg5MmWC1R2M8tvcww+kMX7j1RjbU1+Q9URLYjsNAIs3jew/zwrHT1BWF+M3b8gWye2MJ9rV2Efa66RqOk86ZLCwrpnQatcCmzTa6Mj3sjOylxlPJfdV3Ue2umlSOWGL6npM/XPYw5188S9i4ZJ3/s+qT4wYsRzj8/YmfFDw+M0lxY1VW8uIP83TxmY9Jl9EUFdOaSLAMJzepJ8Wjary/fgmGYyPBhOcR0KZmiczYOXqzF5Ky84O2YNBI4AiBgoxfcyEhk7SyWMLGLWssDlZSpM+vpF+A/mwL52VXLw1BS2IXOwZ/wKDRNk6EYr7DwR6xxr9Cd+YEt1V8nkbf+qty7T95/iUyZuG8wDVVlfzK9VenHRfDparUhicy67uWeXAcgUe/UIzTcQSJWIZIfxzdpVLdUELOKPybLkbSNDg9PMjvrtnC6pLKCZZi/xTfu2uJitpimo92EY+mWLG+gZ99cxt9nfk6WOW1RbN+vYwdv2QYnSkMXuj+B7ozx6+KgcPBpidzkl90/z0P1X0JXZpahENf5gwv9fwz0Vwnc0+uLiBjx3hr4Lu4lSDLgrdNaT7ryUR5tP4WFvir0GSVKk8xLlnjkbpbeKztde6vuQkhIBT0sGpFPsystW0QMYuhtOMhoUqX9hBHjU629f87Hekjc55Lc6WwhUnM7OVg9Bl60ie5o/KLlLqarupa4/G2vyPnZAtua/Ct4Jbyj4z7TtMWEQ78BpbdQXHoT5BGn4eCLM+t1z1pRXFwUKa5PrSFyb7oUxyIPk3SisxrA+jFKHM1EdKrpt0n6ooKW4hdqkrDJLLrTWM8Vo0lUx3D80WEF5ZN9HZNJu+uKQqVwcJ9pXaSdvtcOgtcl/eoCUfQ3jrAb/8/H6C45EJaz6KlVWx/9TjJRGFHSiH0xhOcHYjykY2r+ciG1bg1ddxzWFDqsLyqjF/93s947sipUYJl2QJdVagpCpHOmRhmvs7sdDBtgpUwk9iOzdayTawOrUAeqekzW6gZEyYnSxJh3TuaiDsWAc1b0PU9Wf2Q/Pfzk1yNQgCicBuFEJPO435N58MLVgGQtU0ylolP09Hl/ONVp1hk+K6qVWwtv5CAHsul+esjT1LvK+EzTVtYEapBkfIKhYZjcWS4g8fadlLlKWJr2fSUwa4GBo1zXG7xYzsmB4efZV/0CeLmwGX3n6+wRY5Bo5VnOv+WzWWfYX3x3BcEfGjVCmzH4cXTzSiyzKb6Okzb5khfP5WBibmOVwvD6Swvn2pmV2sHWfNCzsmXH7h7Qiy6rEjEoyleeWIfj/z6rbQ392FbUxtEHZE3eSwIFRN2zXbo8dXph+u2LGH5ugZKKoLc/uB6zp7o5vv//BLhYh+/8VcfnvXrZew4yUsQrNf7vk5H+shVXTwJBF3pY2zr+yZ3Vf3OZfdPmhFe6f0Xhq4yuToPw0nxWt/XqfQsoUgvnHczFh7FRdY2EQjKXCFaEj2sDDVQrAdoifTyXz9+h3giS0dnlL7+vEcgOpRixbK5ybOVkNAuQbA6Uod4re8bRIy2ax4OOB2YIktX5ig/bv8Ttpb/D1aH7r1qJKvS04jpXDAMGk6a3mwrppOlxjtRZlqSXCiKi6Lg76EqdaMiF1cDKSuSX89M49ZkrBiv9/87zYkd855wF0KT//pxyo7v4dKQJAgEvXR1RqlrvMAJ4rEMlulMq0afadu4NJXGkqKCaoCKLBP2uFldU8nLxy/ki7k0haF0hmcOnSCdM2ksCbOufnpy79MmWAKBV/UQ0gJzUol97IBU5S7mK2t/reAgdUvZKor0ia46t6yTLBAmaAsbW9hXHPs7lxAIzEnCIHRFm7TdkiQRz2X59+O7+FnLURI5g6Du5qGFq/i15ddT7p3aYleX1VFSBvBE+15SpsE/bvgElZ7QOPIaAG6tWEZY9/C1Uy+zY/AM99VcuTLbbCLnpBk2ewsuQoQQmMJgf/RJ9kWfJGPHrkELZxsCw0ny5sC3MewEN5V+ckqiLTPFxtr8ff3a2+/wvY8+jCzlQ83qi8K8fKaZD3B1aupcjDdbWjna3cs9yxePy7dyFQhFCBX5+J0vPYQQAlVVKK8KTznO2qvqLAoVs7+/i+rGieEK83WcGYvisgCU5a2Qulvjt770MF/8aydfp2gWFJsuhuEkSVlD2MIeN38IITiZ2Max2CvXxDItcDgae5kF/htY4L9x0mdnC5vtA9+i35i8HMjVQMaO8Xz3P/Lxhn+4bKjg4kA1J+Pt3FiyjBtLlvFPp37GB6tvZG/0DPWBMmrcxdQAy5ZUjfZ9IaCkZK6MJBKqPJFgCSFoTu5ke/9/MJSb/fDUq4HzKpCv9PwLSXOQTaWfAmlyw+9sYWvZoxf1RkHKirEn8hyDRicL/YXnZk0dP0ZfDaGe5DRUH4UQJMx+Xuv7OudSe+ddmOhUcTk112uJUp+Xv7rv9oK1qK4VZEXmtrtW8o1/fpG+nhj1jSXEhtNse/U4mqaMI12Xg0/X8eka8Uz2kuv/gUSaxjHev5pwkM9uXs/hjl5sx2F1bSXlwemNidMmWD7ViyZrxMzEqBVirgaPvGJd4SbeV124iLFbcRUkWJawydoGjnDmhBheKRzhkLazmE7h8CSXpE96n+O5LN85uZe3elr5X9dtpsYfojsZ56dnj2A7Dr+5ehPF7umH8B0ebmdBoAy/ls9jubhjygKKdT9eRac5Mbl647VEf/bsBIJ1Xu730NAz7I38lOwV1huabzCdLHuiP8UWFpvLPjNnk6UsSXklJ8OgO56gNhTCcmx6EwkSxvTltGcLAsHa2iruXLrwsvtaps2ZI50c3NWCmctby6+/ZSkr1l8+GdmjqpR7/Pztvjd4ru00TcEidOXC2PLJJeso88y0pMXVnYyFEFiWg6YqKOrcTrQpa4isHcenXghfydgxtvf/B84kpSiuBmyRY3v/t6jzrSkYKiiE4Ojwi7Qm982LhV5P5gTHYq+wMnTXJd/xD1TnCaNb0Xi4bgstyW6+2fI8jb5Kfn/Fwyz0V3GudZDv/WgHRu7C/a+oCFJSPPskS5LytZnGQghBS3Inb/Z/+11LrsbCweKdwf/CcFLcWv55YG5JS6F6j14lSJm7nubEfigpfFwi9T383gfJm0zBEUOk0r8g6P/0nLV1qrL6eYXOLl7v+zdak3vfVSGBY+FTiih3Xz6n91pBkiQ0ZX6tiRVF5pFPbALgh9/eRjyeQddV1t+wkEc/eTO19ZN0aPL9Zqyxob44zPKqct5sbmVDQ83E8EUB25vP8XZLK//4yAdGv05kDbadPMebZ1oxbZunDhzn1265nnX1U/fsT5tg1XqqafDWsTOyhxpPFXXeGuRJFwNSwcK4U8X5G2ULG0dMtBZeXO9JAkpdYQZzhYs7xswkGcfAL8+/fCFbOAxkJw+dCekBlEkslbFclj39nfz5hju4uerCwnB5cTn/fOgtItn0jAhWzrExHRv7EnGnlnDI2ibWJBLy1xoD2bMsDW4d/SyEwBY5TsReY3fkx7905Oo8ck6Gw8MvENQqWBW+Z8qSyDPB7265mc88/jPK/D5sx8Gja/zRrVsvf+Acocjj4WwkSncsTonPy3my4lInjkWxaIqf/3Anq69vouNsP6FiPzljaovneM7gje5zlHl8dKZidKbGe0EfaFpxBQTr6sCxHXa+fIyn/vNNTh1q58s/+gLL1tWz7ZmDyIrErR9cN+vXTNtRMnZslGAJ4bBj8AekzNmTOJ8pYmYfh4eeZ0Pxg+MWxALBUK6To8MvTFo8+GpD4LBr8DGWBLdeMnes3B0eCWcVuBSdv1j1ScYSeEmSUFSZVStr2HzTYtwjhYb9/ssrac4MEpp8ob1COLSlD7Jj8IejNYV+GeBgc3DoGSxh8r7yz1827+xKYBcwTOScLElrCPUSwl6J9BP4vY+M9nVJaKQyz849wSqwnhsLIQTDZjdv9X/nXU2uABr9G5Cl2U2l+WWHJEm43Bqf/JVb+NhnthCPZ1AUiUDQe9kIE8tx+Pq2XaOfZTmvhvEPi4EAACAASURBVHigo4fPfednrKmrpDoUQJVlYhmDYz19HO3q45bFTSyrLBs9rns4wam+QX7/7i24RlQaxyoiTgUzChEscRVxePgYXz75VRb6Gyl3laLJGhdbXV2yzqN1H5ruJUbhCIfTiW6e6HybrvQguYu8O3+56hPUX5SfVeku5WSiteD5erODxM0UfnX+EaycY3I2NbnlrsxdNKnnzXYc0pZJw0VKgTW+IIZtYc6Q/Cz0l/Pzzv3sHGxmc9lidEUdJdOOECQtgx0DZ+jKDHFn1aoZXWOu0W+0jPvsYNOa2s87kcfeNQpEM0XaHmJv9GcEtDIafevnpCCmJEncuWgBmxvqaB2KoSky9aHQ6IB0LZC1LH5y4Cjf332QoMeFMjIif+uTDxF0jx8gZUWmsraYVRub0F0q3oAby5ra+1LrD/HMfZ8FLhiDJN4doYHnceidFp5/bBcLVlTT13mB4Ggulcf/9bU5IVgpa2jcu9eXbeZU/M15kW9jCYPDw8+zMnQHHvWCpdMRFoeGn2fQaLuGrZuIuNXP8eFXWFt8/6T7ZGyDlkQPvdkohjPeeOBRXNxesRbLsjl2vIvTzX1oI4pfDz2wgYVzoiIooUn591AIh/5sC3sjP6U/23yZI999sIXF8eFXccs+NpV+akSefvbx5sBPsMbkYAkECXOIvmwrN5TcN+lxsuRGCAMh8msiIQzmujzq5UIEhRDEzT7eGXyMM4m339XkCqDJt3FGgm//nZHn3wLDsMgZJpKU/y6TNnC5NGRFnpRoWbbDd3cemPTc20+3TvjOq+vsbeviE996nG1/8OtkTAuBoCLoo9jnGakNKI2qIU4V036TWpKtPNfzCgCyJHMu1c65VHvBfX2q94oI1rCZ4tvnXsQWDlvKVuK6qMBiULuYKEnUeismPV9Huo9oLkaVu3ReLYKEEGRtgxPxs5PuU+0uR5MLPy5NUQi73BwY7CGgu9FkGctxOBzpJaC5JshHTxUfrFnLwaE2/ubIk1wXrmNFqIYilw8ERHJJjgx3cDrey02li7i5bH66wAeyZxHCQZJkHOEwkD3LzsEfEjfnZ0jjbCOa62B/9ElCWiVF+uVr/TjCYTCbHmdh9Gk6fq2w9VUIgSMEpuNQNRKfnLZMTMfB77o2KnqbmupYUTlRoMGnT2yPosoUlfqRZInOc4NkMznWT0Gi/TwsxyGWyzKYSZG2TAK6iyKXh5DunrK4zLXEmcMdrNjQwAc/dTMnD1wgD3ULyulpH5yTa6asKBkr7+3LK4M9iTGPPMkpK8LJ+HbWFn8QiXwYbGf6KO2pA5iisFLbtYItLE7EX2dV+J5JF+/fPfsybw0eo1gLoF80FxTrAW6vWItL11i1spYVy6rQR4wjlZXTqHExLUhosntkIT3AwaFnaU3tm6NrXXuYIsPR4ZcIaOWsCt09JyRrINsxTkVQQsKjBri57MOsCG6e9DhdX0k89X18nvcDkM6+hK7Nbe5syswTLIGYkPYghCBlRTkw9AwnYq+968mVLnup9q56j2BNG4LIQJJfPL2PPTuaicfSuN0ai5dVcdd9a1mxunZSoQtNVfi/D949o6uqskw6Z/Kjdw6SyuXoiMb42qs7KPHnRfXuXLGIpgJKi5Oeb7oNWORv4gsLPzelfa8018lwTGJmmj9e9ggLA5ePe5SA5YGmSbd3pftoS3Wz2F+PS5k/EsoOgvZ0L83JwkQVYJG/bpwAxViEdA+3Vi/g+6f2cWKon1K3l0g2zb7+Lm6rWUDpDMOUFgcr+eOVH+R7Z9+iOdHHiz1HsETeyqxJCn7Nzfurr+PjjZto8E096fBqImkNkrZjeJUwSWuQfdEn6MuemZNrySgokoYkyUgj6pr5BVp+MrGFhS3Mqz5pdGWOczz2KteXPIJLuXRfSJkmXzn8Oj5VHw1J3VLZxPuqJ6/hcbCnl72dXfTEk/hdOhnTZE1VJR9asWxWf8dU4dV1HAHpXI6xkSiFqGUg5OX2B9YzHEmw+e6VmDmb2qayAntOhOU4nBoe4D9P7ONwpAfLcdBlhTVlVXxqyTqWF5XPe5JlZE3cXh31oskqGc+gzZEXMmPHSNsxhHDoyZyiM310irlXEqqkjb5jCIElTCwxu/l+OSfDmcRbrAzfiS57MJwUzYmdRHKTj8+FWyuhSPpIe6XR8OTZLZwsiOQ66MwcodG3oeAe/dlhPlZ/K7eWX4dbKZzLa1k2zS19NDdfMDw98uDGOfNgnb+vJ+NvcCL+2qxfQ0ZFkdQxY3H+PRTCRuCMjMUWV0sFMmUPsS/6JD61mAX+62e9IPGj9X8EjBi8sJGQCuZlXYyw/7cZTn6NweE/BgEufS3hwG/OatsuRsaJ571tMuMGZSHyIk3HYq9waOhZHK5dPuZsoda7CpfsnVcG/SuB5TgYloVbVSeIYliOQ9vwME1FRZOWbprydSyH733zDc4293LrHSspqwiSShoc2t/KT364g0//6q0sW1lYQVWVZe5eMXODf86y2dBYQ862WVqZwbTzKUqKLOMuoEJ4KUx7Bg3rIcL6XFm2xkNGxq+4sacxCDb5awmoPhJWasI2G4ddkSOsDi+mzlM5Lzp93mKT4YWet7FF4YV3UPNR562cNJbar+k8uug6fKrO9u5zHBrsxqvq3NuwhPsblxPUpxc3OhYrQjX87dpHaU700Z4cJGHlrWQhzUuDv5QmX9m8Up+5GAIYyLZQ613Nyfg2Tsa3zcp5FUnDLfvxqCFcsg9N9uBRAnjVMKrkQpV0FFlDQsYWJrYwydpJMnaMrJ0gayfJ2knS9vCI7OzcTfQ5J82ZxFtUehazwH/jpSdeCUKamy2VC/Cq+cGk2nvpgn7/sO0tHly1nLda23hgxXKO9/WTNq+dCEBPLME7re2c7o+gyjIZ08Sn63xh64149fF91cjkeOe147Q397FgWRWVdSX0dkYJFV/eKBHLZfnR6YOYjs2frL+VUrePwWyaZ1tP8IPTB/j9NVupmKKC57VCVX0Jpw61c/pQBznDItofp+V4Ny88vosNt84NQbaFRdIcJGMnOBF7/TIKnhJu2U9QK8evlRJUy/CoYTTZhSNsUtYQw7ke4lYfw7nuWRGfEDgMmz30ZE5S711LT+YknenDUyKBEjI+tYiAWoZfKyGgluFRgiiSho1FyoownOslYfYzbHYXzJ2ZLkwnS3NiJw2+9QXJ002ly9kxeIyklSWk+cYtfjyKi1vKV6OqCkXhfJ83TZtEMoMzV3WwJAlZVulMH+Hg0M+vmHBqkhu3EsCjBNEVL7rkwaOG8CjBkXE4T3IR+RBQyzHIOklSVhTDTpF1EqStYTJ2fE6NX0O5LvZFnsCvFlPpXjrr64/hXD8Ro4uEPYQm6fjVIkpcNfjVwnWMABSliJLQXyKEDQikS+RrzR4ESSuCXx0vVGCLHC2Jd9gXfWLWPcUSMqrkQpNdKJKez4lCHslNlhA4OMIZmatzmI4x0i+v7B1o9G2YdTJ9LRFJpznS18f1NTWELgq3N2ybZ0+f5AvX3zhO7GkmcByH/bvP8nt/dj8bblgw+v3ajY1899/foL83NinBKoSsaRFJpUkaBpbtMFkKoCxLrKgqZ31DDdFUhldPNHOmd5CkkSPocedztEJTrxN37RIlpgCPotPoq+D57j0kytL4VPe4WgL1vjLcYzxRkiThUnTWhpfy5uD+guc8Fm9mT+QYpVVFeNWZE4/ZgBhxlO+KHGbP0NFJ91sZXERYD1xyQA7pbj6+ZC2PLFpNxjLRFRWXoha02k8XiiSzNFjF0uD0agDMDwjOJvdgOCn2R5+8oglURiGglVGk11Kk11Cs11LiqieoVeBTi1El/bKTpkCQs9PEzX6Gc90MGOeIGO1Ecx1Ecx1zpk4WyXXQnNhJuXsRQe3SVumMbXJsqBfXSDiRLEnU+iefpNOmyf3Ll7Gro5MHVixjWVkpL525dvkUB7t6OBcZIpXLsbisBNO26RiK///svXl0XOd53/95735nX4DBvgMECO6USFEUJWrf5X2NHVexUjdtmjj9pT1Oc9ombVM3S1On6S92Fjd24tSxXMeW7FiyJVsyKVESJZEUKe4gSIIkAGIHZgaz3e33x4AgQSwcbJL8O/2eo3OEO3Pf+87wznvf53m+z/c7Z2N1djLP2RN97Link4tnhxgbSpWsopcqFI2G/8O2e9gQr5w+XuEL8J/feIFkIbeMAOudyaxv2tlKX88wz3/nDZKjkzz75H4kSeA6Lk/81qOrdt2h/Dm6Uvu4lHl73gqUKhlUm53U+zZT599Imd6IJs0Wcyi4WfqzJ+hKvcq59OtMWJeXPb+ck6Rn8hAVRisXM4cZyd9YfCGglFFjrqPBv4Vqs5OIVo0izd5c5Z1J+rIn6U69Qnd6Pyl7aFlzdTyL/uxJ8k4aQ5798L+cG2XcmuRE8gLKVHJFULzDIpqfOxIbqKwI8cmPbscDMpkC+147s2pqkq5nc3HyMJP2CCl7aTRURehEtCqiWg1RrZaYVkdMqyWklmPKYSSh3HAttt0CGWdiah0+y3D+PCP5C4zke8i7sxO0y4fH5dwpjk48T0ApI6iuHOtjJN/HvuF/YDR/GUkogIckJOp8HWyJ3ktonmtlc/um+q6uQggD09i5YnObC2lrCM9om04IuJ5Db/Y4+0eeXLaIjEDCkAP4lCh+OYpPCaPLQUwpiCmH0eUAilCRxNUqp+s52F4By81OJUKTZJxxcnZquuKesccXRWXWJJNqcx3yNUGr53mM53IcGbjM7sYmCo7DhfFxhBC0xGKMZbOcHB4iVSjgeR5bqqop9xVbYYYzGY4ODuC4HhHDYF0igakuHLxlLItD/f2kC3kkIWiNxWmKRsnZFt2jY/SlkuiyQntZGeV+PznL4mB/P5osM5EvBrm31NYS0HRGMhleOHeWfRd6SBfy1EcitMbihHSdy+kUZ0ZHaY3FpxM4nucxkctx6PJlTEUhVcgTM310lpcjCcGxwUFqw2ESfj+j2SzHBwe5ta4OWZIQCMJRH37/zNYEVVUIhUxUrfQALpnL8/KZ8+w5fY6+iRQ5y5o3wDJVhW98tmjKXbBthlOT6KpCIhSgIhQgtNoiFzeCbTlYlo1juzdUirkegZA5Y1F08RgtpDiRvEh3up+w6p+hpPfPWh+mypzJh5SFzK7yLewbPoQ7xyal4No8e/llEkaUHfGNU+Ic7xI8ODR2gm9ffG5eeXZVKGyNriWkzJ9Rzzs2Z8aHqfKHiBm+6ZtvMJNmODdJUyiGqSz/c2btAlnHQgCmomHIPx+ZmZPJn9Gdfo20PbKk82WhkDDaqDHXUWmsocJsJaRWzFg4S4VAoMt+yuUmyo0m2riNrD3BQK6bvuxxLmWP0jt5FIeVDrQ8eiYP0hzYjl+JzTt3AUQ0kypfcJqSOl//1RU0RCPkbJuYafJ3Bw+Tc+xlZ7CWA8txaIrHmMjl2FhTyYaqCn7ze8/izLEeSbKEpqtcOjvEpbOD2AWHhrb5+zhnoth/pl2nlKpKMt6yXZLemep6ojrK+z6zi6NvnKW+rYJ8pkCkLMDmnW3Ul/w9LB692eMM58/PazrsV+KsD99PR2g3ZUbjglYgmmTS4N9KjbmeGrOTA6Pf5XLu9LLmV3BzDOROc3HyMBcmD9+QrlTr28D68P00BbbNkJ+fC7rspylwE3W+9VT6Onhj+NuLph/OhEfGHuNy9jSNgdk0wf7sKDdF23ikejumYsxS3gXI5izO9RSDHcdxGR1NY1mrIzrieBYnkz9b0rmqZFJjdlLjW0eF0UZCb8GvRJck4KNIGiGpnJBaTr1/E5abZzh/nr7sMXozx+mZPLTivYH2VJUmoTfTGb4HVVqZJO/+kX8k52S4I/ExQmoZrucwlL/A8YlXOZHczy3zCF3krbfxpoJJjwKWfQ5Frlv1AKsYWBdXSM/zGC/08+rwN5esInmlchzX64lrDcT0WkJqBSG1gqBSjiaZi64YOp5NzkmSsoZJWUMk7SEmCv1MWJcZt/qZKPQvWH1N6C0ElNiMe9MDepNJvnrgTXY3NpG1LF65dBFFSLTEYuy7cIGTw0NETRPX82gvK9LVbdfl798+QtgwcFyXwwM50oUCdzbN3xID8P1TJ+kaGaEuFEIIQbm/qPR7aniYH585Q9znI5XP05tK8kBLKznb5g/3vcQja9oxFYWjg4Ok8nk+sLaTvGMznJlkOJNhcHKSgK5jOcU1ImvZXByf4KsH3+SupuZpanxvKskfvryXj63fQNaymMj3IQlojER5+uQJHlqzhoTfT29ygr956xDbamqQJQlJFmzZ1sQPnzrA6Egaf0CnkLc5dbyPTKZAJp3n2OGra2b7uhqUOVSCAc4OjfLX+w6gyhLrqivwa/N7ymrXjCEJQcRnUhEK4HoeqVyevLU4xsGyAyzHcenpGqDreC+XL46STmaxCg6O4zJvmDgPfv0/fXAG71+XFHaWrWVn2do53++fowIlIWgPNtISqKNrnp6mgdwI3774HK7ncVvZZmRJXnUjwOvhei6vDB/m2xd/zOXc/Fm8lkAda4INaAsEguP5LN84fYhPrdkyQ459KDfJ/zlzhCc6t1G3QAViIeQdm4Oj5zgyfpHBXJLcNQFWtRlhc7SR9ZGaeQU43gvIOOMsVaCsyuygJbCDOt9Gyo3mOTPoy4WphGkMbKXOv4mW/DnOpw9yMvkCQ/lzK3qdlD3M2fTrVJodhNS5+4wUSaYuEOGVgR5aQ3FqAxEmCgvTNZ64+SY0Web9nUWaoE9V2VZbevl+pRHzmWQtG1WWeOHUWfafv4jjeXP+wn1+nS07WznfNYA/aJKoidDQVlrfiU/VqA9GePLMER5p6CCiG4znczzbc4paf5igupw+z3fOxDZaHuT2hzcVr/oOGI1CsUKUm0fFM6DE2VX+OG3BXehy6YqviqTREdqNKYf42eBfMpw/v4wZegzmzvL6yLdvOE57cDc3xT9Eldm+qOeILGmsC92DLkx+MvBnTM4TbJaCYhXv5JwBVrkR4dhEDyk7M/XMvDrHgGLy4bpd5HMWly6NAcU7r7mxnLJVMxpePASCev8WWgO3UuNbR1xvmDNJdGFsnIpgYNpUvGt4hNZ4rKT7WZV0qsx2Ks01tARu5cLkW5xOvUTP5KEVpQ6m7WGOTTxPud5EldmxIuquXak3eazmV2nyb5z+rBEtQcZO0pudv+c44PsQTLUmeBSwrDNk8ivfE3c9UtZQMQnleVhultdHvs2lzNtLGEkioTdS599MldlBTKslrFZOrRvLW8NkoeBXYviVGJVmUfjDcnOkrCEmrAHGC70M5c8xkDvDSP7CrEp8nX/TDDuCUuDikbEsOsrK2VZTQ9lU9aovleI7x4/x0XXrEQL6UyneEv0LBliu6/K/Dh7gTx58iHWJiqkeUI+cbXNyeJigpvOZTZvpTaX46oE32VhRSdQwSBcK3NfSQlMkyo/PnOFHZ07zoc511IbC3NHQxEB6kg+u7aTcfzXp3xSNEtZ1vnHkrRlz8Lyi4vT72ot086dOnqBrZITGyMJJKM/zuNw3zqnjvfReHMXn1yjkHUZHUhimRjqdm6Ei+IXf/eC8AVamYGE5Dh/c3MkHt6zDVG9c3YbiM1CRJCYLFpl8ASHEnHZRC2FZu+JC3uan3z/EnmcO09szwsRoetqscyn4l7/zAbgmjvApBvdXzd24Ox+EEITUAA9U3saZMxfnzSOfn+zjmxeeoT83zENVuwgp/nesJ2uikOLZ/n28OPg6fbn56SGapHJr2aYbqh7mHJuTY0MErtvQhTWDU+PDTFpL47hn7AJ/d+5lXrh8nEuZUXyKTkDR8YC0laPg2jQFTvJo7RYerdnyc1PRKgW65Gdj9BHWBG+jTG9csUzjQpCFTEJvIabVUWWu4fDYM5xOvbSiD/dz6TdZG7qboBKf88HuuC5D2TQ3l9WSd22qfSHGFwiwhBBsqi7S4zorEjREi4F8QF89z5cbYUN1JbbjgBDoisJQepJPb9uMOYdog2aorN/WRH1rBY7tkMsUcJzSFtGIZvLR1g18q+swf3BwD5IoPkzKzQC/sGYT8SV4z13FO7MW2ZbDyUM9nDjUQ2osM+MBIoTgid+aX+J5NaAKgzsSv0x76PYl9S4IIVHn38SOsl/g+f4/XVYFIutM3KA/DNqCu9iV+CezzMxz1jnGMj+Y9f6ywCdR5WJyQyDwgKbAdm62+tkz+NUlz9Vycwzlz00rpl6LBl8Cy7Wn1D6dGUHgFf9CVVNQFInuc0M4rovfp9PR/t6ghPvkCFti76c1sIOYXr8gc+C1novc09YyHWA9ffQ4v7l716KuJxBEtCpCaoIqs53TqZc5OPrUitIGL2e76ErtI6JV41ugR6pUSELGcmdu8D3Pw/bsBXtuFTkx4/1CGEyk/3zZ87kRUtewSQ6PPzNV0Vzc5rXCWENn+G4qjTVEtVp8yuprA6iSQUyvI6rX4nlbyNhjTFiDjBYu0Js5yoXJI6TsQSShUG12zjLUBmYEBq7nYTsOyhQdd1ddPWFdp3t0lP/39df4hQ2baC8rYyyXRZVkNlYUWQUbKyqp8C+cAHGBgXR6ugomhEARgrTrkLdtwoaBKsuU+3zkbZu8U6zOhHVjeuyoaZBZZNVm5mcVRE2TuM9HMp9DV2QKU1Wvax9xBWcm30ySJO57eCP3PbyxpOtoCwgyNcQj7Gpt4OzwKG9d6qcuEsJQ1Tll3gWCeKD43B6dzPBy13lubannro4WEiE/AWNx+5plBVhH3jjLD7+1n7On+vGmGmIlSWD6dVRVXvYewfU8BnPj/GzwCL3ZkVk0useb7qPSnB0JK0Jmc7SdjZE1HB4/Ne/4fdkhnu59kWMTZ7irYjs745sw5NXbGGbsHPtHjvDi4Bt0pS+QtjMLvn9juI2t0bUlzcnDw7muKdn1PBx3LqJkaXjh8jGeuniAxkA5v9RyB1VmZKpS5ZF3bM5NDvGDSwf57oU3qDIj3Fa+uvKu7xQqjDZ2ln2aarMTU1lY4GGlIYRAFTp1vo0ElDL8SpS3xn6wYh5Bk84ol7JvU2G2YcizF2jHcxnJZ7ivtp29/WfJOTaT1vwqbZ7nkcrn+e7R43SPjqHLMltrqrmrpemG/PDVQtR3NWt4V1sTBcfFdx0twPM8RgZnVlCEJDjfNUAwbFJegkS1JsvcXF5LpS9Ib3qCZCGPX9WoC4SpDYRnSWK/F3FkfzdPf+0lFE0mEg/M2Jyvojf1vNgW/yhrgruW1RguIdPg30Jn+G4OjX1/BWc3E2V6E7eXP05Ena1wKwkDTSkGXZ5nkbNOT3XczkyWCCGQUWkP7eZ08mX6cyeXNBcXh5Q9RNoendXbsz3eztbY3KpaV/olRkfTXLg0ytbNDdObvYD/3UuSXEFCb+WOxBNUme0LKqAmc3le67nAT7rOMpieJGjo5G2Hk4NLo4VDMWgp05sIqGVEtBpeHfo7xq2+JY93LVxsTqb20hTYRq28cdlG8OvCu9g79G0Kbpa4XoPj2fRmu+hKHWBz9O55zxse//e47tUkguuOoevblzWXUpC2h8Hz6M+d4I2R7yxKCTSoJNgSfYymwDYiWvWcQcxqQyAQQiagluFX41SabTT6b2JDZIBLmWOMW/1EtepZyQ4BBDSNiXyerGUxnsvRPTrGukQx0NUVhVtq61hbnuAv3nidg319rInHqZ2i+FUHQ7TG4zhTan4LQRaC1liMPefPcU9zC57nUXAcTEUlbJicGRkha1l0j43i01T8Uwl6WbpeOn/mmEIUvSZLxbVtPXjFMNpQFGzXJV0oFCmPl4sqvNPnyBK33LYy+8moz6ClPM43XjvEK2cv4Nc0ZEnMyTYwVIWvP/4RAGqjYT61Ywu94xO82n2B2miILQ3VRH2l002XtQM4frCH3p5hPNdjw7YmHvjQzTS0JlA1BSEtPrpSr5MKTlkZ/vb8Tzmb7qctWI3/ukBDnudDCiGIaxEeq76D7vTFBQOZtJ3h8Phpzk/28WzfS2yLbeDmWCcN/uqZN8YSYbsOvdlB3hw9xhujR+nLDjFhpebsD7sWCT3GHYmbqTUTN/zH1GWFuOHj+UunqQ9uQ5OLN+/evrP4VBVziZWlV4a78KsGn+94gOZAAuUaN3LP81gbriahh/jSyR/x9vjF/18EWI3+m9id+GXiej2Clesjcp1+XOsEijH/w+5aCCER1aq5Of4hhBAcHH1q2V09V3A2/Tqd4XvmDLBkITBllafOH6U7OUzKyrG9vH7B8f7gZy8R9/u4vamBnGVzpP8yY9ksn9qyaUXmu1gkc3leOnOeQ5f6yF9jGvxb992Bf8qby7YcvvTb/0Bd80yq5EDvGLfdv67ka2myTHMoRmMwiuO5SEJMKVT9fKDryEUq62Lc/7HtRMuD7zhV+lpUGG1siT62bNUtIYrKg53heziTenXZIhJzQUJhd+KJKW+52a+rcoLIlLdQsVcvw+Xkl2cJClyZr0+OsDZyD/2XlxZgQVE8Y7zQOyvACqo+Ticv0Z3uI+fM7O30KToPVN2M63mEQyZbNtdPB13Su6wOW+vbyN0Vv0KZ3nhDHyGfprK2opyacJD6SJiwaSAJiXvamhc870Yo3ktB1gR3YUh+Xhj4cyas/mWNeQUpa4gTEz8jrjfcsG/vRtgRfwwhBC8NfadYyRICnxxiU+Qu2oPzB0x+82G86T4igSSFUOWF1/uVQMoaIuOM8eLAX5Jxxko+rzWwkx1lnySm1aIuoa9qNVC0Y1AJquUElDhlejO2l8eQ515P4z4/W6uq+bVn/pHKQGCGCvOzXafZ29NTVDR0PT7cua5YBTJMPr/jVv7k1VcQAsKGwQfXdnJz9fxUfCEEv337br5x5DDfPX4CVZZ4qK2N+1ta2VpVRc/4GP/muR+hSDIPtLRSFwoxnlu4HSDh9xMzffynPS9yU1U1j7V3UBMK8c0jRzjU309/Ks1/+tmL2iI41AAAIABJREFUtJeV8/jmzfOOoysKO2rr+N6J4/zg1EkawjOruJ7nMTgwQSTiRzdUbMuh5/ww/b1jrFlbRaKi9Gpl99Ao33rjCGOZLM3lMRLBwLz2KVcq31BcU7Y0VNFYFuFo7wAHe3rZc/ocO5rrubOjGV8Jku3LCrDSySyFnEUgbPLEv36QpvaqYuWKleHwZ5w8Z9P9fLb5ftaG6mbdrKYyf+ZCFhJrQy08XHU737n43IIBjYfHuJViwkrTk+nnh/17iOsR1gQaafbXUOuroMKIE1YD8/ZrFfmtLkkrzUB+lL7sIGcnL9GVusBgboSMkyPnFEraJBuSxq7yLWyLrUMpobcpops82riW/37oJV7qO0+NP8RgNk13cpTPdW6nfIk+WEkrS5O/bKpyNTPYKCo2qtT6Y1QYoQWrHD8vaA/u5vbE44TVSkDM2DgV/UXsJW/+PHccxzpZcoAFxSArqJSzMfIwSWuQrtS+JV37egzlzjKSv0hYrZhSnLoKU9H4bPt2Do/00RyMsS5WSUtoYbWrE0PDfP3OD2GoCp7nURUM8NPu+U2zVxuvnLvAgYu9bK2rng6ooGhAeAVCCDq3NvDoJ2+Zce7bb5zDFyiNDup6HueTYzx55jBnJkbIOzOrjF/c8QD1weXTf1YTuWyBsqoIVfXxkj/3auGW+CeLm5IVeHYIIRFWK2kO3MLh8X9cgdnNREdoN9VmJ8Wc9Oz5CiEji6sUUeFK2M7wNZvZmZCFSr1vIz45smQVNcvNkrQGZx3fO/g2Xzv7YwxZpTc7Sp2vjIHcOLIQPFJ99f4/deYyX//Gy0QiRd+eXbe2UVX57ty/VeZa7qv8NWJaLcW1eOF7QpEkasJhPrZpPTXhEIaigBCoKxAkCiFQ0Gjwb2V34gleHPwLUtZKBO0ep1J76AgX+wZL8a2aDz4lxM74B9kavZ9JexzXcwipZRiyH20BeruhbeMqNU/ANZ5hq4mkNcj/Pv8bTNqlBVeqMNhe9jHWhx8goMQo5Z54NyCEhC770JmbHi6EwK+q/Ktbd5KzbRRJQpak6fv0gdY27mhsxPOKlaSIYRZXGCG4v6WFHbW1U55MgoB248rd5qoqGqNRHNedvnaxEhbk8S1byVkWkhAEdB1dltEUha88+r5p9snmyip+/777pseL+3w8sfUmspaFrigEpt73aHs797W08Bu33oomy9MiV23xOH/y0MMABDSdD6ztBIqV8/taWthRW4eHhyErFFx3+jzbdvjal19k645m7n1wIyeO9fIX/+M50qkcm7Y28PHP3EZ1bWmGv2OZLMlcjn+6axsPrV8zpVI4D665p8YzOZ47epquwRHaKsr48E3rCRgaf7PvIFvqq1c/wIqWBafogAqhiA9VlVf0pi/2A3jU+8oJqovrZxBCEFR83J3YTl92kJeHD93wHA+PrJMn6+QZK6Q4l+5FEkWvBAmBLGR8soGh6KhCQRYSjudguw5ZJ8ekk8OdMpUteioU/1tM5UESEltjnTxWvRu/XFqDpC7JPFi3hnLDz7M9pxjIpEiYAT7dvoUdFQ3TfkaLRZUZoTczNq8/F4DlOrh4xPSlBXHvFTT4t3Bb+WcIq1UIIXhl6KvcWvYEQhQFSYbzZzg58WPuqPi1BcfJjH4OM/pl0kMPMoNT7uWRtcX1E0JxwY5ptWyKPjot575cuDj0ZY9T59s4LcV+BZIQlBl+7qxuwfWgNzPB+dQIHZH5FeVaYlHGclkajAh52yZr2VQGSveKWGkUbJvOygQPrG2bsR5dW/GWFYmP/vIdaPrM38aWnaUbFI7kJvmjt/ZwKTXB9oq6Wd+lobz3KYK1zQnOHu9lfCT9rgZYFUYbDf5NrGTvmSEHaQ5u4+jEj1bEb+oKZKGyJfb+BZXJ0vnXuTT2e9N/O+4EQWMnsjR35rVYKQlRZXbQnX5tSfMquDmSc1Tr9gwe5u6KTTxSs4N/9vqf8F83PUHeKfBnXd8nrhfnE4v4uWPnmqJH1dRn0vV3h+IbVBLcmfinU9XBuQPYuSAJwZryMiRxdfP91NETvH/d8v3crlA5GwM3s80e5aXB/4W1AgbXBTfDsfHnqTBa55TYXwx02USTDEJK7Mqk561Ij0z8HgVr7vYJWSojEfvSsuZyI3i4Jav66lKAOxJP0BHajTaPaa/rJslMfpNc7qfoxh0Egws/p6fn4eWxCkdQ1DVI8/w2Vwr53D5UrQNJihM2DOa6WlDXCc7Tv6wrCuU3eKaMj/9bTPP9aNrNCKGgSNK0UMa1kCWJkK4Tuu5aypTS4LXXvLaqM995IV2HOeatyfL0eJIQBLSrCU9DUTHm2Zu6rsfJ47184BPbSSWzvPlaN23tldz78CZ+9P1DXOwZKTnAqomE2VRbhe26BA0dtUSF44LjEPGb/Iu7d+DXNVRZRgDbm+rwl7g2LmsHcOs9nby+9xQnD1/gjb2nefAj22bo0y8l2LpW2t2QNRr8lRyZOE+FMXcJfaFrCCGoNsv5QM3djBaSHE92lz4PPGzPAW9mVjplT8IqFWskBOtDLXym4THiWqTk708Igamo3FbVyK2VDXh4U07uYjr7sRQ8Ur2Z/3DkH3h1qIv7qzbMokxmnAIvD54m59jsKGubU5b/vZhluh5xvYHbyh6f4kwX52u7OV4Z/EtuTfwyvZm3eHPk79gW/yc3HMsIfxGQkaQ4ZvTqQ8q1TmMX3lzS/ISQqDbX0hG6k9eGv7ki/Vh9mePYsTyaV9wkep7HhcnZmfPjYwMACwZYl5JJHv3rb1AVClFwbCayOapCQb579Bge8M93bOfhjtWnj165/6I+k4tjEyRzeWK+uZMUQgg0XcWybI692cOzT+4nn7PYfmcHtz+0oaTrTVoWA5k0v7fjAdbFKmZtZZbrZr8aGB1M8qMn90//bRVsjuw/y5H9Z1m7pYFw/KrYj5AEn/zVe9+RebUHd6NI+oquFwKJkFJBud7C5dz8vbiLRaP/JsJqBQtt/E11HY3xP746ExFAkaMI5leWVCWDSrN9yQGW7eVJ28NTYgVX5zZSSPFA1c3TNieKJBNQwnys/k6+cuYHPFK9nUjEx66dM3+j78btKwuV2xOPU2G0TdECS5vEyGQGQ1UYzWTJXtOUv6f73IoEWDDVH4tBW/A2hvLneHv82RUZtyu1j1vKPoEuBZZ9/18fkPZnuzk2sY97Kz8z431B34dw3RST2efwvBw+4y4QKtncPhSlkvcKDCnI7YlfojN8N4oobuCv32cIIRAiiM//i0hSDNvpmfH6fPsSz/Pw3Ekyme8QDP06nheafm0+zGc9dGW8hTA5+TVCyr9FiNICg8VeRwiB52ZgylLiqiIsvFOiSSsGD7KZPLFYgInxDOfPDnD/I5upbyxDUWUyk6VvwkOGTkt5jKcPn+AHR05SHwvj07U5W4x0ReG3H7oTKD6/g4Y+q+dq15rGkr/NZQVYDa0JfuW3HuEvfv+H/NUfPcuxg+e548GNtHZWESsLIsmLKzVLssTXzz0/fWNcqQR9pesf2Tt4lDpfGeo1ZfT3195KXF9YhEAIwZpgA59qeISvn3uarnTPgu9/tyAhsSbUwL9o/TjVZvmiF1oxFUyt5KYupJlsizfze28/zZPn97MuUk1I9ePiMpxL8fb4RQZyE+woa+XV4S5eHjw1o1b30YbtRLX3dmVLk3xsj3+cCrMVuLp43Z74VV4e/DLPXPodcs44d1f9G6LajbnpQiq602v+TyKkqypcQp5EkpZ+76nCoDFwEz2TB+nNHlvyOFdwOXeagpvBJxcpQK7n8cSeJ1kfm6kcNprLsLtq4T6G/3z/PQsKQJUH3pl74NClfv79Pz6PB4xmsvzPPa8SNo3phfSbj3+c8HVGgROjk/z0qYN86tfvxfTp7H3mCIdf62bXAzcOsjy8YsXP9M3L6V46VkemPZ3M8vKz18shF6919I2ZtgDSOxRgCSSaA9uQVtiWsZh4ClNprlnRAKstuGveTPoVSMKHrrRec8TjRpscVdIo0xuXPC/Hs8jY47jeTCpzQDZJWUV2RcKIcmriIpuizRiyxnihqLIohHhXAqrrsSZ4O7W+Dchifq+auXDgUh8N0Qh/tf8NHMfDmFIVOz4wmzK5HAghCChxOkP3MJTrXrbfGoDl5TiV3Mv2+MdQRGnWDtdushfadOfdLOPWwKzjqlK0vhlP/RmJ2FcQU3RWQ9vK0NhvEA58drEfY8WhSia3lH2czvA9KKKYfEmnv0o2+w/geUhShEj0z5Dl+NS9Is9S5vE8D6twkFTqT3HdAWS5gXDki8VAzD5NMvlfKOQPYFnHUJRm/P7PoOk3zzsnx+lhfOw3kOVGbPs0slxJKPw7yHI9rjvA5OTfkc/vRaARCP4aur4Tx7lMMvn75PN7GBvtQ5LC+HyfRFHXMJn+XwSDnyeV+lNUtQNVu4l8fh8+3wexrW5SqS/heZMoSjOh8BeR5QiuO8Jk+s8Rwkc+/zKyXIU/8Dk07dqeZ5dU8r/ieQVC4f/4c5HovhZCCOKJIGfPDJCcyJDPWmzY3IBtFy2gFqPxcLRvgP/xwivTf5+4PP+a4Ne06QArnctzdmiUW1tm7vsWs8de9hOtpbOa3/ziR/jj3/4OL/34KHunHt5CEuiGOt2TVQq+8eJvsX/k5Cyt+XI9zGBujMHcTL7uvZVbbhhgQfEfa2Okjc+1fJi/Ofd9TqTOLkh7e6ehSgqbI+38ausniOvvnZ6NPz7+DAdGzwNwKtXPqdTczb17B0+xd3D2Bua+qvXv6QBLIFgbvpsG/+Zp6d/xQi/uFJ1oXeRRDo99j4RRpI2l7AFC6sLZvSsLmWp+YMZxWW1DVkunn801bkJvoca3nsu5U8umPNlensFcN2G1AkHRF+JTrTfxS+3bZrzvrZHeG/pgxX0+fKqKIklIC/GbVxlrK8v5ysffP+/rAX325kWWJRI1ESprooCgsjaKoshYBRtZkZGuW8gL1/RZaVJR4OKV/h4ea+xEui5TqErSMh5sq/Mt1rdW8OVn/p9VGXupSOgt+JTSK/aLgSEFiGsNKzaeT4lSYbSiSAtvhB13AtsdQVcayds9pPOvY2qdmOpaBHPTSyShEFBiGFKA3BLl5S03T85N45euMj46wnV0p3u5tWwtt5Wt4390PcUDFTdxaLybJv/qmUkvFkGlnM7w3QTkMizHwXWLlThVlhFi4crC/e3FYPbetlZ2NNQSMYuV6z968aUVn6cQgmpfB02B7QznL2B7C6+PpeDYxE/YEnsfsldaYDmQO0/WSVFjtqHJJqdS++d8JgzmioIJc30GANfLUbC60NQpnyerG3cF5eiXCgmFztA9dIbvm2GRYpqP4fN9EiFkksk/Ipt9msACwaDnTZBOf4Vg8F+ialvJZv6eZPK/EIn8MaraTiTyx4yP/ybh8BdRlNobzsvzPAqFtygr/10UpZVM5hvksj/AH/gV8rm9SCJMPP4NCoUjZLPfRlXbUZQ6YrE/Y2jwAaKx/4mitABg22cRUgjL7sLzsoDAto8jy+V4Xo5k6g+JRr6ErDSTmfw6qdQXiUT+ECiqPUqSQrzsW3C9GJfnkEr9MR4QCv/Ogj11nudQTP4Uq8XvlUBMViTuvn8Df/C73yMc8fHRT+8kFDY5d2YQAfgXoXC6q7WBV7/wz0t677WfXlMUNFmmfyI1rUysKfIMUZIbYVkBllWw+cn3D/Gtr7zI0OWZfiGe65HLFFjs0vPn2359OVNaEB2hJn59zaf43z0/5ODYcVI3kElfbUgIAqqf+ytu5RP1D6LLyzEmXXk83nIH76tdfN/QFZTr714fTilIGK10BO8goMSnj7029Fdkrmu8HeMclzIHievN7K78/A3HLWYTcwhhXnPMARxEiRnKuaBIGnW+jZxNv87wCpgQD+XP0RLYgSSKWZlfat82ZfzoknUKuB40BKKzBE6ux6e/9R1uqavl7pZm1laUYyoq+iIXopWAqarUxxafoBjsHeOrf/gMmq4y1D9OKOLn7Kl+7np0M5V1V+kcnufxpcMvTcvWenhkbYv/duglnrvYRX1gphjMZ9feTML33jFrnQtWwcbzPBRVmRFMFvIWruNh+FZ/TarytZOddLFFdtZrsiTwL6M3TJE0QmoCUw7f0NOqFNSY6+ZU37weWesEydweEsFfZmTySWx3nGRuLzWRL6Ar8wd8qjAIqOXk8ksLsGwvT95Jz1Cle7BqG5IQGLLK+2t3cDEzyA96X6POn+CzzQ8tMNo7CUFr8FYSRgtnB0f5waETnBsaJxYw+cBNnWyqL82T6962FmSpaAias2yeuGX+asRyIAuVtuBOLmXe5mLm8LLHm7D66UkfZE3ojpKUPI9OvMzZ9Ft8uO43icsmT136U2RJnXWu41k0+ef3EooGP8/w+BeQpCAg8NwUsfC/W+7HWRYEggb/FrbG3o//Go8wz3PI514kn98D6NhOF4Z+z4Jj2XYPklyOJFchhIxhPkwq9afLmp8sV6Fpm/G8PLJci1V4C89NYdvd5HI/Jp9/vvg5pCgsoH4phA9ZKseyjhf7v4RBoXAEw3gQx7mEojQhycUEiGE+Qnror645N4ym3TTnfiKT+R6eN0Ek+iVmBV8z4GFZb1MoHEHROlDlRoTwIYQOlGbGu1qQZYkPfGw7a9fXIssS7WuLVhi6qbDr7rW0tJaeGFJlueS+q2tRsG32dffw7NHTKJKEQPDP7tzOTY3zKzdej2UFWIde7eZ7X3+ZocsTSJLAHzIxTQ1Zla6W0QQz2S5X/r72+NT/X//v6XguGTuHLmto16jp5R2LgmvjU/RFS6lXmWV8fs2neGHwdX7Yt5eBKYW/dxISgqDqp95XxacbH6Ez1PKOXr9UbIsvT+L2vQxF6DQFtlNpzuTnP1jzuysyfmHyG+iBz03/7bmDuNZJFOOuZY2bMFqIabUM58+zXBrZSK5nVj+X5brsvdzNnr6z5F2LjnCC+2rbCajzZ4y+9QsfY+/Z8zx9/CR/c/AtttVWs7WmmrpImIhhoMkrK36zkvD5de75wJY5X/MHZ2/sz0yMcD0bZ0O8Es+DntTMHraCuzLeZauJw6+eIZ3MctPt7QQjV5uhD73cxbmTfXziHaAIVhhtfPt/v04m7TAxkcHn01EUCdtyiET8/Mq/XN4cDDlIUC1fkQCrymhHl0qpygsECpnC2yhShLLAL0zJtC98TyiSTlAtW3ICxXbz5J2ZFYiya1gehqzzr9d+dNZ5BcsmM1nANFVUVSGXK5CezGMYGgG/PquSu9IIKHFqfRvwK1GeOvASO9c08MSd2xlKpflvP3yJLz8+f2X6Whzpv0x7eRlDk5PsOXOOjopyttffuDKxFCSMZhr8WxjMdS/L0PoKTiZ/RlvotqkO6oW/77sSn2R34uMoU8wLSUj8WtuXUaSZ1dHzk8c4OPr8vOOYxm3U6E9j2T2Ah6I0IInSxLVWC2G1ivWR+4jrM6lZjtPL5OTfEov/NZKUIJn84g3HKgYgDlBMJLlucpoOOf0eBFA6o0nM+n48EBJCCuH3P47P/2mEkPE8l5kBljTj9y+ED1lOkC+8iaI0AA6OfelqsOtZXO2nSiFJ16iSCgnmUTSW5AS2NUw+twfDfAhvnqqo5znk8i+RTP13PK+AorRi6LdhGg+g67exAgS3ZUFRZNZtrJtBf62uiVFds7getsl8gcvJ0n6fkhA0lRWTUw1lUf7LB+8nU7AIGDqSYNFJ4+X5YB3qYah/AiGgY1M9dz+2mfaNtUTLgmiGwmLJQrN9sLI83fsqt5V10hq8auZ4fnKAA6Nd3F9104yHR8nXkRQeqNzJ1uhaXhjYz/6RtxkujDNhpecsp68UdEklogapNiu4u2I7O8s2oS7gSv9/sXpIGM00+W+e16QwbQ3hV+KLlqy9sijauefQ/L945SCu3YNd2L/sAMuvREkYLfRMHlr2Q324cOEaikDxt5p1LJ69cJLf2HAHAVXjhb4zvDF0gbrA3JUhMaUM9EB7G1trqzl2eZAfne7ihe6zrC0vZ1dTAzfX1hA23l0J8Pmgmxqbby2NuimE4K/u+vAqz+idxekjF3Fsly3XmToGwibP/v1rqx5gCWRiej2f+sVG8OCv/3IPj7xvC/GyAP1947x95MKyr2HIAYJKGYOcWdY4klCJ6/UoC8heX32vietlSef3Y6odqHJFSfkQWajTfZFLge0VlrQuXLg4yjM/OszWLY20t1Vy5OhF3j52ieqqKA8/sHHVTYdrfJ1UGG2AIGQaaIpMKpubkpDW6B9PIQlBZWRhVsSL3ecoD/j5+huHuKW+lq+/cWjVAiwQNAW20Z16bckG0dfiQuYwOSeFT47ekCEsS8qM2kSjfwOqZCBfJ/VuSn4CyvzqeJ7nYDuXcb0MAnCcAYRci3iX9iWqZNIcvIWWwI45XvWQ5DiOfRFHDGJZx9C1IqXd8wpY1hkcpx/XGca2zyJJCWS5EYFJofAWipIkn/8Zpvm+6RGFUJCkcqzCW+BZSHIFkrR41oEQARS5Hss6TCH/2lRFSkNRmmBK2EZRmrEKBwEHWapASEGEFMR1LqOaD2Hb5xBCRgh9at4S+fwbyHIl+dzzGGZpSQbDuAPZ/0mSE/8RIYXR9duZq5LluENY9hm8KYqrbZ8mbZ/GcUfQ9O2IdzHAKgbDHkMDScZG02iaQmNzOZbtkssW8Pl1NK20+b3R08u/+vZsqw4PcNyrBk6GolAe9PPsrz0OQDKb56cnujl9eYjb1zQiSxJV4SCNZaV71i2bIug4Lqbf4HNfeJi29bUrmunKOnn2j5xkZ1nnjOM+RefA2Bl2lHUsKcC6gnI9ysfrH+Seils4MHqCt5Nd9GeHGCskmbDSFFzrxoPcAIakEdFCxLUwjf4atkTb2RhZg7HCilmrgbdGexgrlEajrPVFaQu9d9SHFoIqmdT6NlJpzL+xPjD6LW5P/PMbGlxeD8/pxbGO47kj2Nlnisdw8ZwBhLR09aBrkdCb8SsR8oXlBVgT1mUsN48m+QGP7uQIGbuAoSiMF7JM2nlcz8OvzE8T8zyPty8P0JdMcXFigqH0JBurKvgnW7cUs8jnziMLiTtbmpY11/ciPKDg2FxIjdOfSVFwHDRZptIXpD4YQZeVZXRSrY7IxfUo5Cx8QWOG+itAIGKSGl99CrVfiWJKIULBYnY2l7cAj8l0Htt2SE3Mpg0uFprkw7dMI1eAsFqBT4kglZB00dVG/PoWHDdJQL8Fz3MI6DcjSws/rxShYspLl4t2PIuCu/jvLJ+3GJ/Icu78EJ7rMTGR5cF7N7B332nyeWtVAyxN8lFptBNSi7SfkKmz58Q5Ij6T8ckspq7y/NEuVFnmF3bOb14K4FNUXr9wiYCucXdbMz862bVq8wYo15uo8q1lOH8ea5m9WAU3w9n0m6wP33fjN1+Hj9V/Yc7jES3BuvDt856XLxxkMvdjHKcohCHL5fiM+zH1uQKc1YVAENfq2RR5GGWOxKei1GMYD5PN/RhJGPh8H5lW5fS8SfL5F3CdIUCQz+1BN+5EUZrwBz5LNvs0lnUYSYrjDzxx9ZrCj2E+Rj73Exx3AMO4d8EAS5L8UwELgIQsV+EpWYSQ0Y3dgEsu/yJgo2nbUZSrVTh/4J+SzfwfbOcChnEvmrwVWa5F1bagKC14noNu3IUklSFJfgLBz5PNfpdCIYskJfD7PzM1Zw1F6UCWymfNT9U2IklxZLmeQPBfkc3+EF3fyZwBljOAY19v+yLwme+ft0/0nYLnwbnuQf7hm69yrnuQYNDgP/z+xxgdTnPowDk239RIY3OipLEqgn4eWj9bxdj1PLIFm/FMltODI8T8Jh+/+Sqddjg9yeWJFFsbapjMWySzuZK8r67FsgKs5o5qYuVB8lkLzVBXXIXI9Txs18Evz/yx6ZKC5dmzxDCWijI9yv2Vt3JPxXZ6Mv2cn+zjQqafofwYE1aalDVJ1smRdQoU3AK25+C6Lu6UipgsZGQhoUsapqxjKgYhJUBEDZAw4jT6q2n211JhxEoyDn6v4K+793BobLbynet5WK6Dh4csJCKaj4/Ub/+5CbDCagWN/q3I0vw/lqHc0h7MHjaeOwxIuE7v1FGBkBIo+q4ljXk94kbj1Cbs0rLGcadUx/xKDA94ZeA8judiyhov9p3BkBVShTy3VCwsEvBcV7EysLW6mo9tXD+jWlVwnCXxn38ekHdsXu4/z/fPHmc0n8X1PCQB0Snj7zuqmzCX6EH3TsnqBqN++nuGGR9OY/qLSR/HcTm6/yzl1csPSm6EiFY1QzBi27ZmDh3oQdMVLMth3Ya6ZV9Dk0x8ywhariCiVZVIDwRFChP1PTrjWDwwm5p3PSShLssPyfFs7CX4M/lMjZqaKIaucrF3lGQyR11tDtd1V/1OjGhVJIyW6cD1Sr/V2GSWeNDHro5GwqZRknrX5ppKjvQP8FhnB6oss7lmdZ9JkpBpDeygO/UqE9blZY93KrmH9eF7WezvP2MnMecw6fYrkRl9TNcjmf4aAf9Hpg2Hc/nXSab/9l0JsFTJpC24k7g+329e4Pd/cs5XJClKMDh3/76iNMz7mhAahrEbw9hd0hxlOUE48h+nzlXRtJvRtJun5hDC9L0fk7krTZq2GU2bmSBQ1bWo6tqpsauve60NVZ0dOEtSCJ//I3NeI3BN8Khpm65TFpwJ1x3BcWbes7JciaZupnc0TTpbIFewaaqIIUuC7sujqLJEXXmEyVyB/rEkmqJQGw8zlEwzmbOoLQsRCyyssFoKHMflqSf3o6oy9z28kddeKqp16obC+e5BEhXhkgOstVUJvviBB+b5Dlz6k2mePXqK7xw8SkP86m9FlSRkSTCYTJPOF9AUGXWRyujL2u3fdFsr/RdH+OnTh/jJUwe5+7HN1DWXo2or0yCnSDI+xeBosocKM4IsZFzP5XSqD1XIN2y+XwyEEChCoSVQR0ugDtdzSdsZRgq933BeAAAgAElEQVQTjBdSpO0MGTtLzi1guTaO5xQdtYWELGQUScaQdfyySUD1EVVDxPUwPtlcEen0rHURXUkghFZSE+xK4JGazdwUn115cD2PjJ3nYmaEY+O9rAlVsaOsdY4R3nuQUCjTG6foKPOj0ujg5MRzxPSmadqFKkwi8y7+RchKK5LcAkho/k+v1LRnIKjE8StRBBLeIrjjcyFtj1BOEwLBbRWNuHgMZFK8PnSREStDUzBGU3DhytujHe20lcXn5CffVFu9ChLm7w2M5bL8/em3qAtE+HDLeoKaTqqQZ0/fOZ7sOkxnNEFd8L2jCjoX1m5p4MSB8zz1tZdo3VCLpikMXx7nZ98/xIOfuGXVrx9SEjMkxe++bx1Dg0nS6TymT6OQX75BsCoZJQlT3AghJYEmlWZ473p5XDeHLAVxvBQFuxdVTqBIsQVpx5KQ0Uu8xtzXtbHdwqLPi0R8NNTFKBQcVFUmHDIZGk5RVhacRd1fWQiiWi3l+tXnTM/wGLbrEvGZeHic7BvkM7u2lrSn2FBVSdayOdTbR9fwCA90LF25tVRUGGuIqFUkrcFlr8e9mWNknGLSazHYO/R/iOvVVBktVBgN81Lfr4fjjqKrGxGi+PvQtA24k19f7LRXAIKYVsva8F383Hk2/ZzCc5O47kxBL03djCT5OHCmF02RMVSFC0Pj3LGuiUsjE4ymMoyms7ieS8/gOLoqM5bOcGlkAtfzOH5xgI/ctmHZSVXXdTn61gX+3Rc/guO40wGW6dPxXI9CfvnsMgBJkqiJhPjFHVv46amz/O2rh9jdVlyLon6TtooyugaGsRyblkSMyvDikl/LWjkNU2PLra2kJrK8/NxRuk/0U1ETIRILYPo1NENFlqTrrQnmxSMfvwVZufoPE1AMbo618fSl17iYGSKmBUlaGQ6NdbM+3EBEXVmFLs9zGM+9ju2mUCQ/shQgofoJ0IPpq0eIEAVnCMsdw6+2Yih1jOVewfMcgnonBWeAgNaJ42bIOwMElKvKR5OF0wghY7uTSEJDV6pI5t7C9fKYaj2anGAi9waKFCKgraXgDDJpdWMq9ahylIHJ7+FX1+BX2zHVhkX3Bi0FD1TPrT7keR6O53I5N8FzfW9zaOw89s9BQz+AKYeo921GlxfOROtygEuZQ0xY/UhT5fWgmrhhgHUFaol86aVAEgohtQJFaMumpaTtkSk/J4mWcBkZu8Ce/rO0hOJIQpCy8vROTlDjn78CUO738c23jmCqKh9a18lIJkOqkKc5FpvhCv9egmM7PPvk67NfEILOrQ00d9xYtSznWIzksnxh627WRK7SNar9If7tqz8i66zMQ2A10bKuhns/vI3XfnKUV378Np7rISsydzy6hXs+uHQF0VIRUMuQhcrERIZQyGR0JI0sS4TDJplMgdde6aKhsWxZ15CEhCqZyELF8Zb+bxJUE2hSaQIAees8GesoEfMhJjLPk7VOochR4v6Po8rxec+ThVJyEDcXHM/GWkIFyzBUYrEA584Pky/Y2JZDQ32cpsZyfObqKUnqko+4Vj+DFnlmYJR71rXQnIiRKRT4z997EUos/r9w5iyW7RDUdWzX5QfHTvG5HaujJHgFuuyjzr+Z/twpCu7yaLWWl6U/e5LW4M5FnWfKAc6n3+ZU8nXCajl1vg7qfB3EtKoFA1PTuJPx1P9EnZIOt+xzRdPhdxiKUGkN3jpNE/2/WH24Xg7Xm3m/qmoHoDKZK9DcUMmamnL+4B9+RkMigqEpRPwGw8lJQqaO5TisqSnj8lgKSRLUxiKMpjIrFh7LikQuZ6OqV/e646OTWJaDrq8shVGTZeqiYV7pvsrYyhQsescmaE3EaCqLUR0JYb6TFMEff/cAr/zkGOlklvGRNIN9RRUtTVdQNQVZmVITLLGC88CHt80IsExZ597KLShC5kTyAl3JXhRJZmu0hbsqNhFQV1btxsNmPPcafq2ddOEknmdhqk1ochmT1hksZwxVjmAoVYxkXsSnNpG1L6JKUS6nv0dI28hE7k1kKYDljBHQrirUTVpd2E4Sd2pDXOZ/kJHMi1SHPoEsBRjL7kNXynE9l7HcqwBYzghBbR2y5Mdxs2hyGYoc4voMT9rKc3Cwj9uqG2aoKmbsAt0TIzSH4vjVlXtIFqt9MjVmlFvL29g3dJqDo+fZHFs5v5nVgqmEqFtAtvYKGgM7abyuD0YtcXMlhAAxM9PhOkO49jkUfXvpk10AITWBIulYy1TAnLRHZ/xtuy6XJif4dNtWVCHz0uWzDGRTC47x1TcOEDJ09p47z4fWdzKUybDvfA/N21em52wl8NNT3exqaUBXppY8ISiviZCbLHD0wHnWrK9BM1T6zg+THCvNB0aTFWoDYdLWzIpByspTHQihy+99OrBuqNy8u53G9grGh9M4josvoFNZX4Zhrj4P369EkYXC/ldPc9c9nXztq3uorilSE/N5m95LozcYoRQIVKGjCmPJAZZA4Feic/aGzAXbHSNvnSOvnqfgXCKgb2U8+xMcN7lggCWQbuixtRBcz1nSZxwcTHL48AVamhNIUzSY1pYKYtHVTZCYcpi43jAjCFBkiX2ne+geHGV8MkvOsvjxkdMossS96xeuSJ0bGeN96ztojEbIWTa/9cxzC74/m3+VbP7N2S8IQTTwL0pOZDb6t3Jo7OllB1gAFzNvLzrAuiX+KOOFQcYKA/Rmuzidep2jE3tJ6A20h7bT4F8353lB30fI5l/BcQZBSOj6zZjaO08P1GU/7aHSaHr/FyuForritZDlSsQUY+dAdy+n+4ZZU1tOz9AY5wbGiAZM4kE/mYLFmf4RauJhGsqjHOy+xAV7jObK2Iqw12RZYufuDp78xj46OqtJJrO8/LMTHD9yCUkSVNet7N5ismBxemAYQ736zDM1lepIiIGJFF0Do9THwtzaUk8sUHoCbFk7gJ6uy7z9xmw52ULeXhFqhyQECT3CYzW3sKt8HQXXQhEyUS2AXzFKajZeLDwcDLmGgjNCwRlC9/IEtA6ydg+WO4pfayOgrWdo8jk8HHT5/2PvvePsOu86//dz6u137vRe1Hu3JEuWXOSmBDtOHKcthhAHEiALAfYX2GV3gQWy4UdgE0ggwFK8gZAQxyWJe5cly7Ka1euMNL2XO7ffe8559o87Gmn6nSpnycd/+KUz95zznPY83/r5FGNqpehqPh5jCW2Rb+PRlxJy3TryuFJiOYNIJJLsAqgoLrz6chyZIGm1kO++jZTdRSJzlQL3bsKpY8Qz9QTVLWiKH7dWg66MfYH7kwkev3CUbaVVqDfUiMYzGf714gl+cfVW6vS5N3bFkLaKpqj0pW++OOFUUNDIN6pyipIVuea25FE6vdiZ43PmYLnVvBGlVTNFyolxI6GCENkC1BeaLuAzDC6Fe1gSmDyDcKSlja898AHeaWxBCIHjOHTH3l/vw/76RrbVVg47WIoi2LRzKQM9Ua5c6GDnvWtQVIUj+y5gWbllY72aTpUvwNdPHODW0hryTBf9yQQHOxspdvt4u72Ro12tw7//8KLV70tiG01XKa0qoLRqYsN/vuBVQyhCY92GalRVIRD0cNvu5QDE42n27xsrYD4TqMLI9lzOsIJLV9yYincaa47AkXEiyQOoShC/6zbCideYagBCZDPUAhXJ9KsCJA7OFFTw48GyHDxeg223LEIMEVVpC9A76VaDFBgj6bhXlBfRPRjDdhxMXeO25bWkbScn2hePobO/oZGW/DAdkSgB1+QOsaZW4DYgnjqAquaja4twnAES6WPTuo5Csxaflk/M6me2BDXNsZPT3seleilx1VLiqqXGu4qI1UdH8grv9b9GWiYndLBUtRCvey+OEwEhUIR/wRkEBQqVnrUE9Zvfw32o9zxPteznwYpb2VE4/j2bb5weuMozrfvZXrCK3cXr0Oetb18l6wJcDxBmKeizc9yKymJK8nzked3YjsOamlJcuk7nQJTW3jA/e8cmLrZ14zI07tu0HNuRBNzmnLTEqKrCAx/ZwivPn+TwO/V0dQ7y5HcPsXRZKfc+sGE4CJcL2sODHGwYTeZxHQOJBIcaWmjo7uPhTdefecBlsmtpLe3hCEcbW3nl7GWKAj62LpSDdccHN+RUSpMrNG3s4qUIgVdz4VZNGCplml8MKVojMNQShFBoGXwcXcnHUAsQaEMaBJKQ+za6oj8k40Twm6vQlAC6UoDlhDHUkQ14hppPxu5GU4Kk7Paha8sayEIYBMz1tA5+G00J4tHriGeuEs/U49IqcGQGl1ZFR+xpQq6t+Iy1IyJrlnToSkSRoyZ2R0quRPpJ2rN3dseDLR26koO0xvtYlzf7ZvT5hq64qPSsQc1hAUnbcY73/xtt8VOoQqPaewur8j4wZflOYuC3cQX/mHjvyP4rKWOo+lgmm5nCrfpzuo6pkHHSI94aj6bz88tu4VhPC53xCJsKK1gdmnzh01UFYyjznMpYNPaHb0r25kJnD0ebW8n3uPnXoyONlMvdvfzaHdeDHkIIdF1D0zUiA3F+/J13MN0GHc29bN6V23OKZdK83d7IYDpFdyKGpihYjkPCytCTiHNpoPf6+cg6WD/FjRC4tAAKKqWl2V61j39qO4GAGyEElmUTDM5NlYIqtFkFJNyqH11xkWt/iKlVoio+0nYL+Z6HAYmq+HIwXgUKKqrQsWbgKEnkkP7ONCGg4Uo33/m3Q+QFs/d/+9bFlJbMnhxkspN69RB55sjm/kVF+XSGo3SGo8MaOA9uWplTcOLhdas51tJGQ28/BR4Pv7pz8myMplaiqeUk0u/hNrZj6EuQ0iaWfGtaV6IpBqWu5XSnruLI2a23vekmElYY9yT06uNCZAO5Xalmzg8e5ErsFAKF4lF6UjciGv8BHtcHUJTQTQv+CKGwzL8LRdx8MqS+9CCnBq6w8yY5VwCDmRgXIq0s81fNK5esIlwowoMjrztYjowBDiUhPzXFeZTmZYlTpJQU+LPkFS5doysc5XhDK8VBL8V5PvJ9nuFvdS7eIyEERSUBHnzkFu64ZzWZtI0QWW3KQNCDruf+rlzu7uOrL038PVuOQzyd5rYltfzSrusB8HAiyctnLnO6tZPigJdHblnLytKxzI2TYVZW0OpNNazcMHeGtTKKoUNKSV96kO837+ftnnPcVrSaR2v3cCXWQX8qyobQIrza3OnrCAyqg7+IIlx4jSXDWx13CkFWJV0IDYFObd6voQgP7rxsWZyquJDSxlCLcGmVY0oLgq4tBMz1gILERhVuqoO/lH0ZpUrQtQWfsQohFBRhDvV1rUYIA1W4KfTcgy3jaIqXrAidJGZlONrdQkc8QjSTYn/b1eHmQkdKjna1krStGZOBvNx+ms7E+OKcNjYt8X4Odl9CVzSWB+bO0Z4v6IprjLDwRDjY878JaKXsLvkCtkzTFD3Mqf6n2VzwqUn3M32fJ+uk27iC/2N4u2PVY2fOzGL0o86j+udkQbLlyPK2jONwOdzN3qoVSCS6kiVwmQyf23YLv/Xj5znX3cNnvv8kAZeLL+66ddJ95gPVoSD5XjfvXm3h9iW17Fx0vWT1z187gDqOhEQw5OGTv3IX9WfbSKUyrL2ljsq63Hp+Sjx+/vdd47M5/RRTw1BcaMIY4bMk4mn+9q9epacnQnV1IY/MEdGGIrRZBSRMxZ9z/xWArpZS7P+lobneCyiUBX8DRUwd/RRCZL/tmVhXUuLMIE0XyvOy/ZYl2QyaooBgWkbMTKALk6BeMua5PH30DKVBP429AywvK6SlN4zXNHIy3FJWluDiXGcPZQEfq8uKgInLHLPrtIJQDAbj30NXq7CcLphB9rDSs5az4VdxmJ2D5cgM7cmLLPLdkvM+vek2zg68zbnI20Qy/VR7VrKr6BGqPatwqRO/c5H403hce2c13tlCFQbV3vHF3v89YnP+Mr4W/BXcioE+j06nouShqIU41sDwNumEkdLhtpW1aDfY4zd+e3leN7evrsOyHTRNHQ6uzrWDLoTA53Ph87lm5bzVFoT45dsnWkcEHkNjSXEBNQUhgjdkvJMZC1PX+OztW8hzu3Hp2rQJu2blYGm6ynj8+nOFmJXkieYDvNffQJkrRDSTGCZYeLnzGNXeorl1sIRAu9Y7MxztlChkz3Eje58msnomYkjXRGLRl3gNKTNDjtRIKMIAMbK2/tq5smVZOmKo0VcghogH3MN/V4ULRZrD/5ZSkrQzPFl/mnc6muhKRPnCvmeuXwtZuujPr9lOqWdmZCBPNR/haN/YEtBrkFIS0N08XL2VXcXLZ3SOhYQuDIrM3PrEuhLn2Vn9+aGot0QXHo71fXfK/YRamz2X52Mo2o33RMGxu6Y/6AmgCX3aGl3jYayDZXO8t5W7K3PPtt1WW8OakhIu9/Zhaip1+SH85vwKk44Hl67h0jWWFRewpCifpcXXHaXqgvH1izIZm/Mnmtj/0mkySQtFFdz94c1su3PllOfTFIUi9/uTxOMnAabiRRXaiHn1H/7uDX72526jsMhP49UennriCJ/71T2zPld2jp3592KoblSRe2+UECqqGDnvqiI3zUYx9N9MkC1BH+lgdSUHcKsmPs2FEIL+dITXO09Q7SlmS0H2O+/rj/Hqm2eH91GEoLQ4QEH+3BJJ3QhNMQnopWOuVVMUti+tpmMwwoe3rObPntuX8zG/ffQ9NlWW8+jmDXREovzJa2/x1w8/OOV+ed5HSWXOkbEa0PVluI3NTJfNrti1CEVos5awk0B3smFaDtY/NfwubtXHmrzdrAnehl/LH/q2lEmNUkW4kKQQzG0/+3RQ5lqGawbivv+vwlR1THX++18VpQRNrcKyrguwZzIXgAymPrFTrigC1zTJHqYLy7L5wb++w5bti1m8tHRWzltFXoBP3DJx370gG1QSjHTgAi4TTVH4h31H2bt2GW5Dp9DnoSwvd+3deanjkePoU83kBkWtJOcjzXxh6YM0xju5MJjV/Sk2gwyko6QWhKVr8qVu+LqkRqHnvqFtM1nIR55nvPs1eluB6eHPdv4MVwb7+M8HX+Bv7vwI5lAGS0GgKSqaMvPF+mfrdrD3GpOgZMR6I4RCnu5heaCUfNOHMkvumBvfmfkoVRAohIwqNJGbQy5QSNkRPFo+EknKieZ0H685v7r74RHvgaItw9Am7+t643QDt6+uQwhBxrY51tDKtqXjl3dks1ezv0/WqIZ4RQjyTQ8d8UFK3NeJOiZ8JkM9W/keN1s9FcA1/ToHY4H1r66NcUlRwYh/A/zO3bvHrQ2PDMR559WzfPKX78I1xJbmn6OytJ9icuiKO2uQjkJldQFCQHlFaEzZ80wxG6cFQBcutEl083JBb/S7BNx3oatT6bfMxsFyxpQIfr/pTVyqwadq70IVKr9x9FvE7RQZafFLSz7I3rJbqKrM5wuf24OUMBCOc+p0M4Y5v2W+uuIiOE4/rD6kNxNPZvj2/uPUd/aPs/f4CJgma0qKKfH7KPb7CAxp8kkpJ11XLLuLwfgTCDQKAr9JNPEifs9DTGeOzTMq0BSTlDM7AXiQ9KUn7hkZDx+r+m3K3YsRQh2qtMlt3F7XfXT3fgG3+87h7KoQXnye+WPBHQlBjXfjgpcnOlJysOcM32l8jaZYFwVmgL3lW9GHNE1HQ0pJb3qQb199mUO95xnMxChx5XNvyWYerLwVj5oNXliOzTcuPc2+rpN8ef1jLPdXjbg2Wzr8sPVtHr/yEo/W3sPDVVnR4r50hL+rf5ZXOq71/kk+XXcfj1TfjjHOvCORIKE92cdzbYd4u+csXcl+DFWnzJ3P7UXreKjyNoxJ+rc0rRpdXzYkjJxFKn0UKVNTfi/zDdt2eOb777JhU+2sj6UIgTIDW6QtHOFSZw8ba8rpjydp6hvAKSm8OQ6WlBIpJY4j6e+O0Hq1h8FwHMeSFJUHWT3qRg0b1DcY7qMfqC1topkkJa48muI3Rv8FtpyrpXdukB37wr2Q1+6VCvh0g2V5hfh0A2NUOdfoeyqlHBZoFiK7lDtSgsg6ZZLri9GthUu51lr8Ryee47+u+8AII9WWkp5UlJZYP9XefOwbFnbBUCBPMrzPjecBho8tEFwc7MSl6lR5Qyhy7p0sVWgUuxbnfNytRZ/myeZfp8hcgiNtknaE24p/Oad9J34Xxj/3tWfy5tl6dq6oQVEEybTFyycuTehgjY78zxwjjTHbcXi78ypPXT2FoWoI4OG6dXxqyabxd5eSP3rtDX73zttRhCDjOBxqauZQcwv/affcCCtPF8Pzwg2LxHgaXZClgi0uD1FZWzT8eOaiSXf2eD/NbvMDXXEPSyBcQzDPy//5x31UVObT3NhLXnDmlOU3IhvJn3kGS1dcOfVwZdc1m2ul4DcikbmEz7w1p6KP2cx/o1fGpng3e8tuQRMaL3ccJemk+aft/4m3uk/zYvsR9pbdgqGrFBVmAyrFRX4uXuogk55f6Y1rJYKj8dk7spmbL9x7KwcuNvKhTVNnk68hYzt89c0DlPn9tA8O0h2L843972BoGp+7deKM0GD8CXyue4gmX0AiiSdfwz9NJ0NBpcCoGmJmnd33259uYUxUcxJUepZz7clnnewb/yom7F1PWw1o+iIy1nV6akWZz767sZhKk3KuIaXkza4T/OHZfyaoedlZtAZHOjzbdoi0kxk3qNMU7+JL7/0dfZlBtoSWUewKcTHSwuNXX+JyrJXfXP5RvJobVSgsC1Txds9ZTg1cocZbils1hs9rS4c3u05iKBpb869XuPg1Nw9X7mJzaCnv9dfzRveJrL000Wsk4UKkmb+4+BRXoh0s9VewpnQjcSvFqfAVulID4yY6boQQXgxjK5r6EpadrVSy7SbS6SO4XPcyT/mXnKEoCr45CnZes7GcKe4JMNxmowhB0OMi5HETTaVy2nc05uQOOo4kEU3y+nMneO67h7hysfP6CXSVXfeuGeNgpRIZmuq7iEWT+IJuFi0rRVFHprM1RSNP91IfbceSNg6StJPh1MAV/Job1wKkUd/vEEJQ5g3w5Vvvz+n3fek4/3jpbZK2xbJAMRsLqni25TQlbj/bixbREOnmVH8bG/OrWBoo5kfNJ1GFQtp2hs8HQxGdVJTnWk6zLlRBws7wevuFrNEvBEWmj7idoisRZU/5CkrdAb575Qi6onJv+So0Ifhxy2n8usnKYCmHexoZSMfZVbKULYXVeLW5LTETQiXfrMj59+XudXyk+mt0Jy+jCYMi1zLMWYiVSrsZO/MeuntsuUpXOMoP3jnFycYO/vzHbyGARMqaYm2dHyfAr5v8za5HyDg2EokmlCl7sHRF5av7DvDL229h35VGfnTuPF/YsfBUv9dworUdy5Fsriqf+i5JaGvq5S9/7ymKyvIQAjbtXMqKDRM3hi8M3g9O3vzCUMwxfYS/+Pm7OHakgfb2ATZtqWP9xtylH+RQ5nS2IpfjQb/WLzYFMnYHnZG/Jui6l6a+30bc4JRZTg8F3oXv2Us71lApveTF9iM8ULEdt2pS5y2lO5XtsW3vCPPK69ke0XTapqc3wsrl89tXqykmXm0sc+W1NcbnMrlv3fSIgXbUVbMkWoDjSFaWFGFo2YzEVL0TijBR1eKseLtMkrN456hxF5q1NMdPzjrz2p9uRUpnmDJ7KtjS4mLkMJ2pRjJ2criSQghBqWsRa/N2j7tffvBLsxrnbCEQFLnqpv7hHCLlZPjLi0/j09x8dePnWOwrR0rJ6fAVvn7xKbqSAyN+b0uHr198ioF0hP+5/jE2h5YhhCBqJfj7hufZ13WSlzuO8aGKHQghWB2oodjM43DfBe4q2YhL0Yff6d5UmLPhq2wKLaXKez2TrSsaS/wVLPFXoCsa7/adn/Qa+tIRftR2kM5kP7+0+IN8sHwbxpA9nHEsLMeaNHsFQyzQ5g6S5k6seAsMsVsPRv4K09wBBG9aFktRFLbftoyTxxopKg6gKKMqvBQFZZye6vHgSEnrwCBPHjvNi2cv0zkYJTOBbqvXMDj4258Hsi0Hg4kUz7x3lkQ6w9KSAm6prZzWdczawXIch6b6br715R9z6sgVHDu3Blvbdvjnb77KkbcuEsz38o0nvkB+8UjtoIDuZlvhcv7pysv4NBdRK8G3Lj/HucFmfqZ8KwXG9FSV5wpyOHuWjTCNrt1caFiOQ39qYv2NkOkeNpIvhDtZ4i/Gb7iwHJv9nZf5VN0tdCUj/Ev9u2wtrOUzS3fw4+aTnBlo45bCWpYGivnTUyP1RIQQhAwP60OV9KfjOFJS5PIT0F1cHOyiJxVlbaiCj1Rv4qtnXiZkePhozSbyDBffPP8mP1O5Freq8eklWTKEcDpByPSwpaBmXu6lgkJgGjSwx/u+R55RSciowaOFcLDJOIkptbAcu5vxwk6O3YSTqWe8UveSPD+f3LWR3micn9m8EkWAoWlUF+blPN65giWzGaznm86TsDOsyy9jb9VKyr1j0+K2k81B/tbunfzF/oP8f8+9iO1I/tueO6gM5p5Gn2s09YexHYctVeVT/tblMdi+Z2SE3Bv4aYngQkAT5pgM1gvPHueBhzZPOQdce/dG44kLp/nkqrE9sLOFJvScSGV0tZjy4JdIZi5R6PsUBb5PDP+tI/y14b7ahUSpK8SVWCeWY9MU7+J3V38KCUSsBMZQiabXY7BiWTmKkjXMK8pDlBTP7zesCQOXOrdruN80eO1SPY19A+R73Ty0ZhUbKyYX2wXQ1Wqi8adIZy7TN/hnGPoqZhLkyDMrhnqoZ4eMk2Iw00PQyE1490DPk7zb9ywlZh1N8TNUe1YxkOnKVm5MwiIopYMjIzDUiyuEiRC+WWV7pwOvlo9XW1i9xGN9lxjIRLmvbDOLfdk1QghBna+MbQUraIi2j/j9+cEmLkda2F64io2hpcPvkld1cW/JZl5oO8zpgSt8sHwbutCo8hRR4y3mre5T9Kcj5N9gp77e9R6qUNldPLUW50SQUszew7AAACAASURBVNKTCvNOzznW5y1mT+nGYecKss5artTuipKHz/uzWPYVUql3AJt05iiDkb8i4P81wHtTbFtVVbjtjhX809+8TmtzLzV1Rag3sIyvWltFaVlu9lFXJMbfvXWYZ06cxe8yKQn4ssQc41yW+wYdrPK8AD+/cxPn2rqwpWRlWRH53ulVVMzawWpr6uObf/gMZ4814jgSl9vA7TVQNZWejvEZ6CBLt7hyfRVnjzcy0Bvl5OEGbt+7DqFev2q3avKBsq3k6T5e6zyBLeN0pQb4aNVObi9eh2cOCS5Gw5GSjJMh5WRIO2kyjo0tbSyZ/X/ayWA5Npqiois62lDtriZUNJHdZqoGhqKhCGWOyrnGR1ciyn+8geBCIsk4NgnLImCY/PnOB6gNZHUD1oUq+FL9k2wsqGJvxWq6khEimRRxK41L1ZBIwukEkmxmIu1YJKz0mBIrKSVJx2IwkyRupfFoOrqiZsvKhi41bVsMZOKYqoahqsStNBKJOaSdFTSuGxuaohK3MkSsFD7NmHM6fkWo45ajTIQy9xp6UvVcjb5DzOpBV9xUejaxPv8jk+4X73sMMU6JhXSiqNriCfcLed08tHUNqyqLs1pSUhJNpNC1he1jilsZnrl6ml9fsxu/bvJa2yUOdl3l4bqxC8Kx1nYsJxtQ2V5TRVcsRrHXS9tghKRlsbwoNza+uYbfNOiKxOiIRHFr2rDQecA1VqMjlcxw8lADAI7tkEpauD0mVYumR8f6U0wfmjDHGHIN9V1kMjaGMfnSdKGvh0g6PeJ5SiT7mq/Oi4OlCB2RQ23fNXILQ6sk4L5zhKiw21iFMoXMw3xgT8lGHr/yMgOZKB+q2EGhGUQiaUv0sNifNTClhLygm5KSICdONXHxcgder0EwMD/jVVDxaOMTz8wGT548y+1Lavn8rVvpikX5yqtv8bePTF3q53Xfi6rmo6nVmMZqdLWGmThYQa04O9/MmuhCMpBpzdnBOh1+i/tLP8uq4A7+4uLn+dna32fQ6uWdnh9OWtqati4QjX2fjNUACAx9MV7PRzH13Nh2Z4uCSZy/+cLlaBsCWO4feW6v6qLIzBvTg3V+sAlL2hSZQa5E20c4HL3pQTyaScRKEM7EKDSDKEJhU/5S3u27wLt9F6jyFGOqWdmF1ztP4NPdbC/Ivex1NGzp0JMKk7TTVHuLCeizI1oyjPUEfP+RsEyRTr8HWESi30ARXjzej6EqxTlnUucKVsbmm3/2AgCH9l/i0P5LI/7+2K/uydnBauob4GBDE3tWLOELd2yntjCUcxtA0O1i++KZv6OzcrCSiTTPfPttLp1pRUqoXlzMxluXsGJ9Fb6Ai//2uccn3X/xqnK8fhexSJKThxrYdd9aRlcjeTSTu0s3cnfpxjnl2R+NbFZKEsnECFtRBtIRWhNdtMQ7aUt005seYCAdIWLFxtUnUVDw6x6Cup+Q7qfUVUiFp5gKdzEFZoig7iWg+9CFNufj9+smn1y6YfjflnToTkQ51NnMqlAJfuN6ud2VaA8l7gAe1eBkXyvbiup4q+sy+aaHn6laR3cywhsdF6n25lPjy+dAVz2diQiLfIUj1hsHSU8yQlOsD0UIfLpJoenDq5tUePIYSCW4ONjJ1Wgve8qWU+7J46XWc7g1nT1lK/CoOkWu65GdGl8+J/pauRDuYG2oApc6twuvJlzTipSpQiOgl2MoHuJWL0knktNyq2p1mP4vwagJyclcws4cmXTf9xraWF1VggDSls1zxy/wiZ1zbyxOBgXIM91Y0mEwk0RTFOJWhuboAAUuDx7tepnUD8+dI5kZSUncGY3y5OkzrC0tuWkOVonfx1v1jTT09lHq9w9Ppp/YvA6XPnLK8+d5+Pkv3ouUWYrw04cbhsku/r3j4slmlq2bP307VdHHOFger8mhd+opLvYDAtPUqK0b6+z++PJ5UrZNwBwZZOuKz4/AtSq0acki6GoRujpy3IW+T871sHLCloJlFLvyiFoJlvkrh+exak8xy/3Z59vTF+XYiSZqqvJpae1nYCBOaUlw/hwsoeJVcxcLzRUBl4kmFPoTCaQEr2nQEh5EEYKKSbLqqfQp4qm3cZwwfs+HCMe+S57vM0zXyQroJXMUTJVErb6cf52y4xSZ2WepKyYJO4pPzaPKs5L66DHW5O0ad7/+wT/D49qN3/tJQJJMHWRg8H9RUvA3c3ANUyOgT0X4MveIZOKAIDCKKU8IgTFO9iecieFIycsdR9nXfWrM8VSh4tfdODf0oK/LW0ShGeRgz5ls+Z6icTXWSUOsnbtLNpFvzjw77OAQseIYijZnLNou1+0gDAYjXyedPoyUccKRr5DOHMfr/TS6VoeiFCKEZ0EyWrqh8hd//9ikf88V8XQaVRHctXwRi4oWNls6Kwer4Xw75443kkpkqF1Wwq/81wdZvakGRVFIp6Zm+KusKxo2ZurPt+E4I8M+GceiKzlAmbsARVxnxsk4FuFMjKDunROV65Sdpj3ZTWuim3ODDVyKNHI11kbcTuZ8DAeHcCZKOBOliXZOhC8C2XRtmauIJb4qVgYWUeMto9xdTECbu9Sr3zD56JK1Y7Zv72zm2xeOE0mnKHBlJ5MTfa08WLUOl6pzpKeRvYFilvqLkGSb+pYHS9hZvHi47LHam59dLsTIZUMVCov8RSzyjzV+NuRX8krbeSq9IRb7C9GEAkLw6SXbh88DUOW7/rIv9hdR6ytAIOaBZEDg00PTMpCO9H4HVRgUmHXkm9XUmXV41Kk/Tt3zSYRaNrbEQjpAatJ9TzW1I+UGJNkS2ott3TmPd66gCIEuVH549TSmqtGbiuNWdV5pvcjtZYtZFLgekf/De+9e8PHlAl1VWV06duEe77VybIeB3qxR7jiSVDJDMpEe+8N/Z5BS8idf/Bf+/rXfmbdzqEJHGUWdHgx6OHWiCV1XEQJC+b5xHax76pZQGwwRcl3PgkspKfLMD22+mmOJ4PsV1d6R34NAsD50PaOuKoLBSIK2jjArl5dxtbF3Xg0pRai4tfEj0Il0hq7BKGnreiBzSUlBTuMJuly8UX+VPLeL/kQCn2HwysV6DE3lP2yaOFgVT+3HY+4mmngGiUMq/R4zSUP59aI5kc+QUpKwJq4AGo2QUUJXqpliVzWFRiVnBw9Q41lFONM5eT+YlHhde1GUbDBMUfwkUgdmO/yc4dcWPgiXtRnlmD6ca0Rto8kh9CEWv1uHSwTHHjPfCODTrjtsRWYeKwPVvNRxlLZ4D/5ANS93HEVFYU/J7DS/BAJNqENsvXNHROMyb0VVi4hE/pp44kdIGSGRfJFkaj8uczeGsQVNq0FRgghMGJIBmAvo+gqEuJ4IEELg9sxNoFNXVHymOULXa6EwK+/k8tk2ersjAHzoZ3ewYl1VVqQwR+QX+dGHSkE628aynoQzMb7f/Ba/uvSBEXS+cSvFS+3H2FO6kRLXzPtUUnaahmgLpwcvc3LgIhciV0nYkxvB00XGsWiKt9MUb2df91FqvOWsCSxhbd5SVvhrCei+eVvISjx+uhJRkjfQ2d9dvoJzAx1oSor7KlaNcZ5G95PN1NlZFijGp7tQxQ3EJWLy2N549KhzAQG41em9J7cWfZaeVD09qXqaYkdoih2h0FwyZYmgZo5P7qBo5Sja5D1BpaEAr5y8RJ7XTV8kQaF/4cuJTFXnw7VjnXWAQtdPhubTsuJClhXntnCnUxlOvpstEby2uBaWLiyL1kLCytiE+6K43AbegJvIQJxYdGwgSTqS7raBcY4wd1Bv0HI7duQKqbRFdW0h1bXXn53XMz7ZzcaS7Lc0mEpxpqeTcCqJVze4o7p2XsaaLfNe+AV6LmA5NvXRdrqS/aScaxnnbP+wSzW4rWg1waCHivIQXo/B0sUlWJZDwDd/JfgCBVMdfz45eLmJznCUq9395PvcRBIpfusD42dgRmNTZTmZphZ6Y3H8psnti+oIus0pSxEVxY9td2HbfSRSB1GUbAZ1unCpXnTFhTVrO0ISt3P//rIkFhKBYG3ebg71/pgr0RNknAyrgzsn3E9VgoSj/4CuLQIc0plLgE00/hQg0dRKXObWWV7LxPDdBAer3J0NlLbERwYwM9Jm0IqTliOrMio9hWhCxau5uad0U85lrTsKV/Fm1wn295ym2lvCgZ4zlLnzWZs3O1IPVSjkmwEcJN3JAdJOZlwq91xgWa1Y1hWkjOLIKI4TRVWLEMKFlFnbXsoYieTzJJLPI4QHVSlCKF6EcDFXOrgF+d9CU6/bR47jcOl8OyVleeSFZmd3FPu9lAf9nGnrZGttFSGPe1wneT4wKweru32AeDSJx2eyckPNkPBw7jBd+rBafDw6dkJK2hnOhBvH0CNa0uZY/2W2FSyfkYMlkTTG2nm75wTH+89xKdo4gmJ8vmBJm/poM/XRZt7tO8264FK2F65jfd7yWWXiElaG491to87lcLy7FU0RmOr1Y5e6A5S655+AoNq3sKnYySFwq9MzmtsSJwEI6hUouiAjUxNGXEdDSgkyjp05B1w3XoVSiDpJbfuDW1ZypKGFcDyJQHDvhoUXb9YUhRWhhS/bmEukLIsz7Z009YfZXltN0G3S3B9mUWH+MJuYYzucOXqVJasrKC7Po7KuEKEo+AIufDmWRcWtDJcGelhbUDJi0U1aGVpjg1R4A7i09xfTaX9PhB/83RssX1/NnR/axOE3znHotbNjficdiW3NL023ItThtOLAQIxEIsPJ95qoqSvE73cxGE5gWTbrJmF0fL7hIknLQlcUuuNxLvb38Ni6LfMx2nnto51PHO+/zA9b38kKao4yDvN0H7cVrQbAZeqk0zZvH6onY9lUV41l+JsrCKFgTNCPdqKxnR1Lq7na3cfWxVX86Ni5nI/b1D+AoSpUBP1ICRe6e3h08/opg5huYxupzBlUtRDLbsLnfoCZMXkKXKqfhJ179mk8SCRxK3cHa3VwF+qQNuJS/xYcaTOY6SHPKGGRb2JCBdPYQMaqx7Ibs/TupDH01UO07XLIiJ4/THddngusz1uMqRoc7jvPQ5U7KTADSCnpSPRxfrB5TKB/TbCOEneIQ73nuK9sC0t9FSPYlJNOGttx8OkjCWxWBWoocxfwTs85NoWW0pHs4z/U7MGtzo4hWREKxWYedd5Szg02cTbcyNq8RSMC1AkrhUs1pnzvk6l9RGP/gOMM4jiDQ07VxPO+lHEsu3Gyn8wIUo60/y3L4Z//YR+PPnb7rB2sQr+X1eUlvH6hgZRls7ailJDHjTYOC6GqKNNmCpwMs+7BsjI2oUIfpmv6vUU3pmOvMYRIKck4Fo3xLrqSAyTtDPXRtmEHRCK5HGknYadn1CCbtNO803uCN7uOcCp8mZRzc8qB2pPdtCe7OR+5ytaCNdxfuoNi18wWtMF0kr8/d3jEtmtP4oM1K39iMg/zB4FbnZ5T6VHz0RQXbjWIW8vDrQanZBC8EenYP4JMYVsXULQ6pN2OZu6Z1MEKetxkLAevqXPfxuU0duUusPlTXMfZji4OXmnmYlcPNaE8Qp5ivn/8NL9+xw58ZrbswLYd9r94mpqlJXS3D7Dtzuk3Hfcl4zx+/ihfufV+jBvKD2JWhu9dOsnPrdhEpe/9lQ0zXTqLV1VQNNQg3HCuHU1TWb6hZoQ56TgOB148Pa9jUVCHnZadu5YjJZw93cK996/D6zXp6Y7w2iuTj+FcbxefXruZcp+fSDrF7+1/dV7GOluh4puJVzqPU2D42V28dkzPxrV1dXAwQcPVLhbVFqNrKi5TR9PmL2MnUDAncLA8hk5VQR6GqtEbidMRzl2493xXNw+sXkFtfohEOsN/ef5lHt28npbIIIfamtFVhXVFZdQGRwbLFDUPmc4y8Vp2L8hzuM3tzMTJcqt+Zj9zTy+D5b5BQsQQ5oS07KPh83wYycTBZcH8BogMdX4duPFQ4Slkb9lWftR6kL+t/zHr8xZjSYcLg800xjrHOEBFZpBPVN/Jty7/iL++9ENuKVhOoRHElg596QgDmSibQku5tXDViP08mout+Sv4XtPrPNVyAE1MXB44kI7RnRogaadpiHaQdixaEz2cDDfg1dyYik6dr3R4Dio0g3ygfCvfaXyNx6+8xNaCFRSaQTKORWeyH5dq8HDVLowptPtsu41MZn7n+ZlAOpL6ix2Yrtm3ADX3h3nr8lUaevo419HFK+fr8ZsmqjJ2RnfrOv/82Mdmfc5rmNXodUNDURUyaXtKUbPxEO6Lk0pl07HBkHc4bZdw0rzQfpTzg810Jvv5XxeeHiVw67CtYAUhY3q6RAPpCC92HODVznfpTPbiTDKxLBQa4210pXppjrXzcNU9rAhMP30cMFw8tnKkiGKWeMKgxh/Cp9+8pn1ptSKd7mEa2GEIL4qxekHGIGDCcpSJsCRw+6zOaaVexRX4H9jRy+juD+NkTuM4nZPu870DJ1hZWcyB81fZu2kFr5+pZ1VV7syHP0UWrQOD5LldlAX92FJiaBqNfQPYzg1C2EPzyeNfe4kr59tpb+wd/tv2PatYu3XRlOdJ2RYNg32MJgy3HYdTfR3ErPdfL5c/z8OeD28ezhzpusrm3cu5/YGNIxYbKSX/+KfPz+tYxA3sqqapD20THNh3gfwCH52dYSxr/Dn6cFsL7bEI/ckEz9afp8zrpycRR5+nPikx1Ef6k4je1CAPVtzKurxFE2raOY4kHE7Q3NI7zFy6eB6ZNBUUjAkCVvetW0a+180965Zysb2HhzavGvd348FjGLzb1EpXJEZXLIrfNHCk5MUrl9hSWk4sk+FwewvVgeAImyKWeAEhXHjMXVx3qmb2vOeCel4CSTt3xzLtpDgbfpvuVBMZZ2Q2oMy1iI354/fLZkshbx5y0ZabawgEn6i+A1PV2d99itPhq3g1N6sC1dxduolXO4+N2Wd30Vo8qsnLHUd5peMYacdCFQpu1WSRr2xCJr/dxet4suUtjvZdZHWwlkrP+N/Ukb4L/KDlLSzHYjATJ2olONR7nouRlmHa9a9v+lXUoXfWVHR2Fq5BEypvdJ3kpY4jWI6NMjSmnYVr5u6G3QQoimDp8nI62sLU1M2uosataawuK2Z12dTHMeaYtXlWDlYw34vLbRDujzHQG6OkIjStHqxLZ1qIR7IlVHXLS0foC3yoYjvr8ur4x4aX+cXF9w8vDAKBqeiUukJjWGAmQ3eyn6dbX+ON7iNEMtFZ61TMJRJ2iiP9Zwlnonys+j625E/P8XBrOjvKchfkXChYscdxEj8CoTP6VRNaDYrxRws2loWeyKWTRNEWIYSKotVms1nJFybdp61/kM/s2cKrJy/jSEl/NLEwg/1/DIoQuHQNfWjOuNrbjyrECPtY1RQ+8gu30dHaj25o7Hlo0/DfCkomznZKKUnYFqd7O2iNDRLLpDnS1YoxdC5HSt7raSNpW1lyl/cZhBAjpDD2fmo7pktHHdUALKXkjgdm14w9FbIEFyON2E89upOG+i6i0STlFfnsun38jK+DxJGSbWVVQ4ayIGCY3FoxP6yHYsxIf3Kw2FdGU7yLrXI52gQ9E7quUl6Wx7IlpcMU+X7/PGYXhIKmjH/8/li2/3R1RTFV+UE8Ru5ZlAdWr+C91nYudvcQdLv4xe3ZwGPKtjBUlbTj0JOI0RmLEjBNvEPBR0fG8RrbMfTFzPZJu+bEaZFYTu59XId6f8ipgX1UuJeiKyMzMLMVPZ5PqDfDwRKCQjPIx6vv4K7iDaScDLqiETL8mIrG9oJVI7SrAEzVYHvBSpb4KwhnYmQca9gW9etugvr4wf5KdyFfWf9ZLMcmaPgm7DPfEFpMqWtyVk3lhvdSCIFPc7OraB2rg7VEMgky0kJBYKoGISPLWP2TClVT+NAjt/D8D48zGI5TUZU/QgerrDxEIJib/V9TEOJzu3PtI5zbWX5WT6BmSQnBfC/RwQT7XjhF3bJSXDkyf8QiSd587iT9vdlGuk07lqKoWUIETahUeYowVYMl/jLW5y0ao0o9nXLE3lSYZ1pf45XOd6bFDLiQsKTNhUgj/9r0fFZHIZR7yZIEwqkEP7xylldbLtOfSpJnuri9vI4P1a2mwO29KcaBk3gOxf0wirl9rIbMFKnruYVAXeDJRjNvQ8ooiraCeO+nEYoP1dg26T6leX6+/eZxmnr7+ftX3qUif+HFemOZNI9fPMzW4mpW5pXQGgvz1NVTlHj8fLBqJUXu6WWNbwbWlJfw1ImzvHLxMkeaWwHJJzavx3WDiKAQgpLKfEKFfgJBD3UrynI+ftxK80T9KY50tdIcHeC39j87wnlzazqfXLr+J+JeFZePv6gLIfiFL+2d13NnM1gjEQ7HOXK4gVg0iaar1F/q4NFPjyU4WF9cxurCEtqjg+xvaaI7kWWCnC+inOnjmlF7/QodmUGgLpiI6zWsDtbw+JVXqI+0sdRfgVs1hsflUU3uK9+ClJK+vhjHTzQOr615QTcB//wIIwuYcE4+2dxOWZ4fn8sk5J3e+Uv8PnYvqiVt2+iKgsfQkUhKvT4Ot7fiIFGE4GBbE+uKSlkSGirLl4Jw7HF0rW6YzSzo/XlmYnDNVTDPGl31MQlODexjW8GDLA9sGUPGoi3oWjs9jH4HbMfheEs7l7t7+cTm3MR4M7bNuY5u6gpC+F259TcJIQjqXoLjZJ4mykapikqJK0TJFI7QjdAUlRWBqXWUCs0gheb0ysmFEJiqTpm7gLIZfqYuc/e899nlAlUZeU+tjM3XvvJj+vtivHfkCrqhjVhjf+U37mfnHblptRmaSr628IRhMEsHa+WGaipqCmlr6uWFJw6zaEUpdz2wcUw0dDTCfTGe+Id9HN53gUzaprAkwI49K1GUkR56oRngi8sfwlBmrh0VteK80nmQFzveJjmLfitVKHhVN37di0s1MRQNVShYjkNGWqTsFIOZGFErMePSQweHy5Emnmx5hYDuY4kvt2jsYCrJN069zZutDWwvrWZzsY+eRIzv15+iMTLAr63bSaF74fuwVNe9SKsBjHWgFI3ShlpYyuPJxBbnA6b/iyBcGN6fyzpWQkXVJieteOzuWzjd1EHAbbKkrIA1VaULNNrrSDkWP2o6S9KxONnXzoq8YuoC+WQcm+bYwE+E01ARDPDpbZu4Y2kd0VSa8mCAsoAffZzsulAE/X0xnvuDp9myezll1Vk66MmEhkOmm9/dfBeXwj18+cgb/OnOvRhq9n1WEBiqik83cak/uRFEgGD+wj/rf/k/B/gPj+7E7cl+r/oEgsMuLbv926ffY31JGe91tbOxpIymwfllPswVyUw9icwlQp6sk2o7g7SFv0ax79OY+sKKqx7qvYDl2FyNddIS7xmxlhYYAe4r30JBvo+N66u5cKkD216I0nkxhqL/GvwuF72xOIV+77SplQXZHi7PDb1DUkJNII8nL57lw0tXIYVkTUEJ+g3Hdpu3YNlVQ4KqsysRVOYomGePYrObDEk7Rrl7EV41b0F0iuYOI8eqCMG68hJWluZenprIZHjm5Fk+u2NLzg7WT5GFYWzEMN4P5YQjn5uma/zxn39qwl/nF97c0tZcMauZIJDn4e6HNnLlYjvd7WH+8vee5uCrZ9nz4EZql143DiWQiKdob+7jvYP1vPn8SRrOt2NlslQkj3z29nEXc1Uo+LSZR9AyjsWxvnM80/rGtJwrVShUuItZHVzKMl811d4yis38LCvLiAlBcKNWhiRL0NGV6qM53snlaCNnwg00xdtJO1PrgkG29OX0wGWebdvHz9U+QMiYOosRTid5t7OZ39l0J7vKaxFCIKXknc4mvn7iAL3J+E1xsFDysWN/jx3/lzH9C0JbiVH4xIINZSEzWEIIENn7LfGjGpuvb58Er5+u5/4Ny9m8qBIhsow2Cw1dKOwsreVDNavZ196A5Th4VANLccal7JdS8u1jJ3hk3RrcuoYjJc0DYRr6+rlz8ezoaGcKVVEIuEzWlpcipRwe93j3PxKOc+i1s2y8bSk9HWEcR6KqyoQOlhACdagcrczjZ1leARW+IOao3pafFCMnncpw4MXTHHj+JL2dYRz7+nwmFMHXnvq1eTz72MI7n8/F8pVlOd8/XVW5s7qO873dfHLlOv7gwOvzMM7pQ0qLaPIdVOHGpS+jPfx1TK0W9Sawpv36sofG9Alew7X1rLW9n8NHr1BY6CcWS6GqYl4drSyj4fhBtubeAb73zgk0VRmix4fHP//IjL8pKSWvNzWwp2YRkXSKgVSSTcXlI+ZXl7GZmehejYe5WmtsmZvNALDYv4ELkcOUuqbuHX2/IpZK8+SJM7xw9iKbqyv4zbtuA6AnGuev979DPG3RGg6Tytj8wQf2sLykkPqePr72xtscaWrlXGc3Nfl5PLJxLZuqymkdGOTb7x7ndHsnLl3jN+7cycrSYgTwJ6/sY1FBPi+dv4QjJQ9vWMOdS+t49sxFDjQ0krIs+uMJfnHHLexaXDtpb05/PMEP3jvDKxcuYzuSB9et5KG1K/G7TM53dfPNN98Zlg34b3vvpMjn5emT5+iLxfnlXdvI2DbfPXoSVVH4+Ka1NPUP8LcHDtPUP4BHN/gv991ObX4Iy3H42usHKAsEeO1SA25d4+Ob1rF7Se3wWP7p0kHur1yFT3PRFOtjRbB0CqkdlcuRPk73t7GjeBElC8AwnQuEgMqa+WMxXSjMaiYQQnDbvWtob+7j3/7uTWKRJAdfPcc7r58fXjatjM2bz51k3/NZ2mspGUGIcf9Ht3DHB9ej6eqcGiVSSloTnfxb84tErFhO+xQYedxTup1dRZuocJcMLf8js2qTnhOJqRj4NA+LvJXsLtqERNKZ7ONg7wle7jhIe6JnygyXjcPBnhMs9VVzX9nOKcteHClRhMKq/GKMG6Lmy/OK0FV1wsV1KowmLpnu87Hjj6O6P4Li+eiQw3HjvVzADJZgQTVspJQk+h69cQsAqrEN0z+xwXqsvoW91FJPOQAAIABJREFUG5ffFMdqGELQn0rw1ZNvICUc6LzKhoJyLMemwjP+5Pu9Eyd5dEjEUwCRVIqDjU03zcFKZjK8drGBZ06doy+WYHlJIZ+9dQvV+XnjLDZZQcPi0jz6OgeRjkQqU38vQgjKvQG+fOt9WX65nxCHajTefuk0T/zN61TUFbJhZ7ZM+xpuxjXZtsMf/cHT1NQUoiiCvJCHBz60ecLfG6qKpihE0mm+9d67XBnoW8DRjsW1OdOlLyff+yDd0e+Qylwh3/sg+d6HUcTCZwUNVR8eV286gqlow4HLa89YVRWqKvNZVFeEZTl090RwnPns3RGICRyR/3jvDn71nluHxjc3Z5MSWiODICCescbMA3O5Hs1VBsuRWfKw8b7DM+EDdKeah//tVgMc7Hmaq7HTVLiXDPVhZQPARWb1hFpYN67xN3sO8xg6H9+0lkKvhxNtHcPbJZIz7V08snEN/331nfzo1Hkef/c4X37gHhYX5vP7e/fwOz98kd/bexflQT+KEFi2w49On2NzdQW/cddODl1t5m/fPsz/fOA+3LpGKmPx6sUGvv7RBzA1FSklacumfTCCx9D5z/fezrmOLvZdbmRNeQkl/om/25aBQdrDg3z1w3sp9HpBZOeltGXxl28c5Et376Y86Oflc5f5ystv8pcffYDNVeX88Ytv8JlbN9MWjjCYTLG+ogxHSv7Pu8f52Ka1rC4t4c1LDfz/r7zFNz/2IFJCJJWmq62DbzzywLDTl7QzvNx2jsZoH32pOBnH4cnG4+QZHpYHSwinU3zz/Bt4VYM7ypbRGO2lJT5AvuHl7vIV+HUTTShIYCCd4HtXjtCRCPPxui2c7Gtlb+UaBPBi21kerrnel3uqv5WeVIy0nSX8WBYo4UctJ0lYaT5cs5GQ4eZ7V46SkRZbCmoJGm5+2HSCJf4i7ixbTqFr4ns62bs4E0K9m4VZzwRCCB55bDd5BT7+8c9fZLA/huOMbKvM0rHfuE+29OMDH9/Gx3/pdvxB95w7VzErwaud79IYb598/AjyjSAfq76Xe0t3oA4Z4jMZj8ha8iP+LZGUuQr5SMUeHiy/g33dR/he80t0JiZnMYzZCfZ1H2Opv5olvupJx+PRdVaGijnT10WR+5ojIznb38UifwiPpmPdwKCWbfif+vqeajlKQ6STTy/aTYE5fcNAMXaAWopQimHMorOAk/kcfI9SSiTOhFHX0TD9Xxw6tUTaXdiZoyjaskn3KQ0FuNLVT03hEIWwyEboFxI+zeCPt+ylP52kwOUhZWU43N2CJW2W543PwqOpWVX5a6a5lPKmEgLsu3yVg1eaeGTjGkr9fo42t/KVl/fxpw/dP6aEJKvdJ3j68QP09USoW1bKrvvHF1oeDSEEyGzWWY5jjOb6nd1MNNd3sfWulTz0C7sIzFJvZC5w971rRmROPN7J+1n+07ZdKMDv7ridN5qu8PCyhWEmnQgSi7TVAoCq5BNw7SKuBDG1OjJ2D4ZmIFjYMiZHOrzccZxvX3mZjmQ/ICl2hfi52ru5p2wzqlBQFQXD0LAsh3ePXKG3L0pN9XxGkCcuEWzpC/P4W8cwdZVfu28nz5+4MC0mwRthO9nM+2fWbebJi2cxVZWPLFs1r9/l3FVLSGwyaIz9BtoSl2mIvjdiW75RRsqO0RA9MWJ7xpua0MEaiPwVulaFaaxFUyu4llWeyPmdT4ih+XK8ZxNyu1lXXopL01hWXMBL5y4N76MM0W0rQgwHJ/viMep7+nj65Dn+Zv+7AOR7PSPOdcfSWjy6dm0DaWw8us6yokKKfV6ioSDJTGYE++x4KA348JkmX37pTR7ZuIat1ZUIVc1WcvT28cUfPJtl/xNQFsgGKUMeN4sKQxxtasVyJGnbZllxAR2RKA09/fz3Z18Z1i8t8F0ft6GqbKoqx61ffz5nB7rwqCYfrdnEE43HUIXgjtJlvNp+HiQMZhKkHZvHlm5BV1TOhzu4p3wV3YlBTvS1sDp0vf84oJs8WLWO433NvN5xkV3FS3i2+STLgiW4RvEgDGaSnB/oQBGCtG1xdqCdvZWrqfUV8IfvPcevrNhNZ2KQ39vwQTLS5lhvM+WePO6tWEVAn3nf1xPfeYfq2kK27Vw642MsFObkKxJCcO+HN7N+6yKe//67vP7sCaLhRHahHMpYCSEQisA0NZatreKBT21n3dZFmK65742RSJoTHTzfvn/S3xmKzq6iTfxC3UMENO+8TLo3Ol260NhTsp1t+Wt5vPHHvN757qQ6XOcG6zkZvkSVpxTXJOJ0LlUjZLr5g8Ov8FxjJQUuDz3JGEe7WtlQWM73L58aYfD+5oaxTePj4VDPZS5HOvmFxbtndG8kFk70G9jRbyBEkBEZLH0xeuib0z7mzULCHqA+8iZrQw9N+VshBKpxXexUSomiVpFJvoDuvn/C/Zp6Bvj9776EaWiAoNDv4U8e/cBcDD9nZBybV1ov8np7A2k72wNwX+VyfqZmYgNnSUE+/3z8BA+sXE4klWbflasUTxLxm2+kLIuNVeXsWbYYIQQrS4s41DhWQBLAH3Tz8GO7aDjfTiKWZvHKsmGNqKngSElXIsqbrQ00RgbIOPZw0bCmKHxm5Zb3f8+aBI/Pha7PvM91LhHK9/J/2Xvv6Liu+973s0+bXjCDXkmCBawiKYmSqF6oXqxiWbaj2HGJ7ThO7Ov4xUn84tzc9Jf4pjlObuw4ttxjyY4VyyqWZImqFItYxYpCAiQ6BtNnTtn3jwFAgJhBIwDSb+W7FtfinHP2OXvPHOy9f+373fVWG+lUFlVTCIW8bNy0pOT1L59s46q6RgKGi7ubV/Fs+3HqgxdOe8yye2kf+O1Jx5O5nQAsif4dbn1xI7sv9x7gu+0vcFPVJtaFmxAIDsdP8e9tz2JKm3vqrqSxIUpDfQTHcfB6DIQiaF66cDTthVW6+Mb1iZ0HuXPjKv5rz2GklLx6tH1aA8sZp6k54V77DvLgJetojQ1yMh7jwZVrOZUYptzjXbD33ZHzp8JaKvNiW/UHgA9MOj76Hcx0bC5jA/n8XlKZn2LZ3ahKCJdxGWXBhUwNnj1culYwpEYFfs85X/B1jYvGIQh53PzerddzXfMSGCmbGF9d59b0Sd+TpijoI2RrxZ5TDOU+L5+87gre6e7jm2/t4UhPP49cuh6BQqXfz988cCdRr2fsfkIIfIbB5vpaXjjaysrKKCGPm8qAn85YnIjPw+/dej2rKssn91uAS5s4Vzs4MFJSoAoFR0ryjo0lHUxpU+MJ8eiyLTx24k02RxtHxi9xRr4zy3GwpI3l2Pyi+xjtyQEafGU4jkNLqJonOvYwnM/yvuaJTHyGUsgeGP3eco6NKhRMxx7JGhJUePwIIdBR2VBWR862+PHJvdxcs4p630Rii1Fh+9EsCruIRIcEBgcSRMsv8nV1BPPqpqiqK+ODn76NX/3UNk629tJxopfUcIZc1sTjdRGpDLBkZTXlVaEJhBbziQKNco6nz7w6pfHiVT083HAr99bdMCa2uFjw6z4+ufw9LPPV8c32J0la6aLXOUje7N/PpnALS311JSfNlJlnT38X9f4gZ9JxzqTjANT5g/Rlk/Rlz+ppzOZbT5pZlvkr5kz3qbpvQXVtHfkkJz79AqTKzARpawiPGiJlDUyYsFNWP4O5jhndQ0qJdLrHHXBwrA6YJqf+T95724R7ZPIzL3KeL2Rsk2e7jvLZ9Tfg1QrOD682dRTh/7nhWv7ixe18a89eXKrGjc1Lef+mSxaju0UR9LhpHxjiRP8gfpfBqaFhIl4vA+kMGdMCwVjKRzqRZc+rx7nuzpkxVo3HUC7Dl95+hZ29p3CpGjnbJuxyczqV4MqqBs4vk2Fx0iCWttSw740TtB89Q/2yyokyGwL8wYVhkSuFf/vXX3D/Q5fz/LMH2HTpEgYGimsB2Y5DyjTZ3tlOc1mEgOHCkZInjx/mtqUXzrNpaHW0VP/kgj2/GF7s3cO99VdxV+0VuNTC3/SlkRWUu0M81bWDe+quJJHM0t+foKoySCyeRjqShrqyMX2yhYAjixtYXkMn4HbhSIdYOlNSu2s8TsWGGcpkJqX+vdzWwf0b1vJCRys3NC6lN51iOJflkorqMU2h+cZsaqemgpgF+62UkpyTJudksB2LsFEBCCyZR0FFU4r/jobejKJ4UNQKTOs4ttWFbU+t17hQsB2HwXSGRDZHJm8xmE7jM6ZnZFSFIOh20zE4jFfX8bsMynweoj4vh3v6aAiH8LoMLNuhNhSY9+yKtGnSE09SHQpw04plnB5OkMqZ1JcF8Rk6r7ed5LLGOgQC23GoCwdx6Rorqyr47u59eA2d65YXnC5VAR8ht5s9nWfwGQa6pmLZNnWh0rVRS/3ltCYO86OOPdjSYdjMsHvgFO3JAXYPnKLaE+SV3hP4NANDURnOZ/jJyX1Ue4NsKKtn71AXB2PduFUDn2aQtvKcTg8TMjwIAWvCNXRn4gT0iU7+qMtHpTuAW9UZyqW5JFLP012HAMntdWtRFIXASKQq79gcGe7hWLyHkO4pWvay840TOFJy5TUrcRzJz3+2d9I1UkLbsR6Wr1x8ArC5YEEsC0VVWLKiegLRxWKiJzvAK/17Sp73qC7e3bCNu2qvXXTjajxur74aXdH4ausTpKzimkdHk+20Jjup91aVVOWu8QX57q0FxpXZerCmQoU7SMLMFFKgSuSCTwXFuBxpDyKdASCL0FYDKsg4C/TqnTd2DXybKys+wo9P/Q4+rXzsuO3kMdSZU31mYp8f98lBCB+Gb7LHEcC0bDRVIW+d9XzmTIvn9h3jwStnlq42X1AQRF0+VEWMbfGn0lERQlDl9/Olu2/HGXn3LmgNGQUz/oUjJ3jmnWMYmsZQKk3U7+Uvn3upcF4I/unhexFCYJo2Xe39WKY9ki44cyTNHG3xQf5q6510JGJ0pxN8bO0VPNF6gNbhoTnXj5Ty7C8EAmEvrYdPc+CtVpa21OAPnfXsCwU+9oX7Fq0vAKGQh8suX8aut9pYu66eZ0Zqd8/FcD7HM63HONDXy7cP7sVQNXK2RdS9uAZhKTgyh5Q5FBG44JHBhJmh0h0+Z1MjqHFHiJuF+uS+vjg793TQ1Bilrb2fWCxNeXmAlgWiaZdIJMUjPcsqI/z84HH64im+uX0Pm5qml1B4+vAx2geHiHgnztGnhoYRQIXXR2ciPiI6ry7oHGWXGNdsMRvm26QV47X+H9Ga2stQvptPrfhndEXnnfibBLQylgc2F23XO/gZhFBxG1vxuK7C8LegiAtDdBDP5vjGm7vpisVJmybf3PE2t7UspzoYoD4cHEuZ8xg6jZGzWQYeQ+e21Sv43q69LImWcffaFlZVlfPQxnX8aO8hvvzyG1hSsm1VM9WBFaiKQnUwQNgzMU1NUQQRn2csKmOoGrWhwJieYin0JlJ8/Y3dxHNZfIbBPetaqAz40FWV3912Pd94cw8vHDmBBO5bv5q6cBABRLweLm2oQwKrqwrRYl1V+fWrL+e7u/bxv198FduR3LV2JXWhIEJAdSBA8Jw095Dh4V2NG4GRNEtgbbh27LyUkkZfGUIIkmaOwVyaKxuXUu72owjBurJa7qo/yyS4tXLZ2FwxbGZQheDGmsnlDcsCFSwLTIxyt4Srx8oFhBD8avOVALhUjUsi9awvq0URSlHijeef3k8qmeWKq1cWaNr/8qcsWVo5KSow0Jdg25S/yNwgpSSezBIaN+eZlo1lOXjmmGl3ce5yzwO2tHm1/+2SrH0KCteWX8otVVdOmXa3GBBCcGPl5XRnB/jhqeewi6QW2NLh7dgRNpW1EHUVT12SIyHhk4kYfZkUFR4fy4IRklaevG1T5jo7acwG11Wu4lttr3Ii0cOGsgY0ZkdEIu1u7NTXcfK7kObbGJWvghLByT4PKKje+2fdp4XGFRUfRhMuqjwtXFvxybE/7pTZz6Hhn834Pp7wX477pCKU4Ji+yrk43NVHS10FLx44gcfQEQhylsXu1q5FN7BGf99vHt1FpcePAC6J1nJZxdSSAUKIMY9w1rKIZ3NU+i9MTc/mhjpW3Dez+hEhBJZlseuVo4Qihf5W1oaJVEy/yXBkQey2xhekKxXHdBxMx+bGumZ+2vEUsVx2TimChRSjxYlgxYdS1C89W1uXy5ydNxcqy2AqNC8vOOVCIQ+vvHwEd4mFLeL2cM/yVQznslxd34RHK8hm1AcuDhasnNlOxjxEmfc+FrXetAiafFXsjbVS7ymnzAiAKBhdbw68w/JAHVAguUilcvT0xmlZWUNn1+A07GPnj1KpdC21FUgpcesaFQEvzVXlRa8bj6uWNHDv2hZqghPpmyv9XhQhuLFxGYcH+7Adh5WR6e93PnDmKYI1GwPrzYEn6c62ckX0bp4+81WgkF6Yc9L0JNtKGliR0OfJ5feQzx8kbx5EVUIYegtB/wfnYwgzgmSkjESVfPL6K8fEn8fjd24+W9awqrKCP7z9RlJWHr/uwlBVtrUsZ1vL8gltKvw+PrL1MizHRlPUsfdZSsl7t2zAf05ExqPr3Lt+9dg1IZ+LD229FI829e+wNFrG/7r7lqLnmiJh/vCOG4uei/q8fObGybVxtaEgnx1hUBwPXVX58NbLJh0HpvxbHdWWhYKhszxYgVczSrYZjRhLKTka78OvuScYbFNBQMnIsCLElDXsn/viu0Yc+YXPoZCXv//ahxHj1iEpJV/78vML4rSSUvKT5/bx6ANn9UpP9wzT3TvMFZvmltb9/ysDq2BoWLzW/3bJa+q8lWyrvrKkmNxiQ0Hh7prr2Bc7wjvxtqLXHIwfZ9hMEjFCRV8s03HY0dPJd4+9zeGhXq6uWcLnN9/A0Vgfu3tP80Dz2jlt9DaUNbJ2sINvtG7n5uq11HrL8KhG0e1CxOWnxjPRALTT30daHai+D2LF/sfIUQFCw848dVEaWIZS8F6sC9+DSx3vfRbUemeeRuaYx6c8r+jLUdTCZnIgkcaWkqffPsJVK5sQAkzLmRDRWiwYqsbNdSvoyybHWMQ86uy8N92JBK93nOK9G2efdjcfyJgmilCoCPhQhMC0bQ5197KmunISaYiqKuiGzoGdbaiaigAuu27VjAwsXVEJu9x0JYcpc3nYnetiR28nulBIm3PX3LOxFsm8gmvvvIRr77xw6Zyj6Gjvo74hyrXXt6Aogvsf2jJyLFKyjd9wcUVtA6si5WM6ZBcLbGeYnDWzlOKFxrbqzXyn40W+1fECFa5CLWx/NsaQmeQDSwu+4EDATSjkwePSWbm8ilzewutdSAekLKnz9PS+oyQzOTyGzpmhBGdiCVbXTl0PtqGmeLbMlsZ6JNA2PERjMEw8l+VkPLagRpY1XwZWibS+Yjgcf5M7a3+dJt/aMQNLFRoexc9p61jJdo4TR1WrcLv8ODKJZZ3Csk+fd99nBSnpSg1zcOgMK0IVNOsz+21eOnOcuxqnJrUxHZu+bJJKt38Cw/JLZ05wV2Ppuj4HSWtigIxlsjFaN62R9csCt6qzJjx9RBgKhtmW8qYF7tFZ6OMySBRV4YZb12G4JpsoldVB/IH5FUfO5S1yeYsde9t54PZCNNCRkvZT/XR0Df63gTWK7uwAXZneoucEgq3RjdR5KlGmoT5fLAgh8Gte7qq5jiOJjqJ56f25GGey/TR6a8Y8EeMxnM/wROt+Gvwhqr1+zBHWm4Du4o2eDm6qb55gYEkpGUikOXa6n5V1BW9heXCywfl01z4G8kkOxDrZOdhGtTtMUHcX9XzcVL2WX1k60Rvj5F9H9X0MxXU98NmRowpCiYIzMItvafFR45kovudWAzQHZkYOApDP/BBkDkVtQGIh7R6E8CLUkVQAJQAjBtYN6wraJY9et5nNywq1dnnLpjay+N5423FoSwyQs216Mwl8mqukhtozR4+xbXkz/7H/4ITjPYkkw7ncYnS3KNoGhtjbdYarlzYR9Xl5s+MUR3r6WVERnWRg+UMeHvl4cQ/jdAjoLm6qa0YAzaEIr3fr/Ps7O7EchxWhKCFjbovAKD3zYmF4MEl/9zC5rDkxcCZgzeYli9KH557Zz6MfvJZfvHCQR96/Fa/XYPWaumnb7evtZmVZ9KIzsFQlCEgS2VfQ1IoxuQ+XvgRFzO/mYDqsCTXx6JJbeHPgMP25GJbjUOONcF9kK+vCSwAojwZ48L6Cd1wIuPzSJQuaRieRWLK4E0IAlSE/0ZHo00yQMU1Me7JD6oVjrRiGhqoInjz+Do6U3LO85Xy6Pi3y9sxkYaaGmFUES+JMIsSwpUXKHh5zGhaDaR4HoaGptRjaOjTPA6jqzEh+5geSvmyK/zp5EJAsD5XTl0nSmhggbHgI6C5i+QwJM0e1J0CFx8/BoW4MRWV7dys31q7g6HAvjoRqTwBNUehIDhFxeanzhehIDNGXTVJmeJFY7B08jUtReaWndYKBZUuH/myK9sQgZS4Pjb4yPJrO4Vgvq8NVdKZjBDU3cTOLW9UJG24OD/eiCEGdN4TpONR4CzXvLlUj4pp5OcF/YzJ0XeUTn76t6LnLr1yO1z+/zp+u7hj7DnfRP5DkyZ/vBwr75EQqR1N9aSffdLjgBtZAb5yd24+Sy+S565ErUMcJumXtPIcTnTR5KwqpDTPAweHjJWtGoq4QLcGl+LSL6+VXhcLq4DLqPVWcLEErfyJxik3hlqIFvxnL5FQyxm+u38rO3k4ODBaKVIOGm7RlYp1jtElg+6E2Utk8uqaSzOa4bs2ySSlBlrTRhcq1laumHUOZUWwTLooQO9hI+yRCWcxJfPboyRyh0r1yLIJlOXmSZg9h19SpcqMQCHTfr6CojUhsnPzbOHYnuvehwvlxee7P7z9OMlMwSDoHhoHCb7TYFO1QKEY9MNjNu5asI2ObNPnLyBfZuAAkc3kk8K09e7mr5ew7Es/lJsgCLDaaImE6Y8P85MA7pPMmFQEf21qWY2jzO935dYO7l67GrWpoisL9y9axq7cLWzpcXllPZI71QIUi+cUxsE539PPzx3fS1dZHbCCJL+ghncxiWw4tGxsXzcCSEn76kz289sox3J6zKUKhoIebtq0r2S5l5hnKZfDqkxnBLiSEMLCdBLHMM2hqdGzzW66+H0VdXAMLYFWwnlXBerJ2Hls6eFXXpO9r/EdDX9itgZQOplOc3Gm0HjVrWjP+TV9p66BjKIb7nEjDK+0nWVlfjpSwJFSG7Tgl57P5QtZOzMt9DGXmWTYtwSt4a/ApTJnFkQ6dmSMkzAHaUwdYH7quZDu/70HSmedwnH4M7RakTJDLH8JlzI0Wfy6QSLJ2nqWBcvyai7xj0ZmKcTzej3sk6hQ03Bwd7qXeH2Ywm6bWG8KWkng+yzOdh7mpdiWxfIauVAxFUejPJrGlQ8Y26UoPs7asmkOxfk4lh0baTl6f8rbFqdQQJ+L9uFQNr2aMlVa81tNG2PAylEvjUlXuqF9DfzbJ6XSc3kwCr2aQNLP0ZJPUeIP/bWAtIBoXgN3U7dYJ+t34fS4CI8abEIKlDVFWNc+dS+KCG1hdHQM8/vXtDA+muO2hyycYWHEzzROnXuXXlm6bkYElkbSmOkueb/LWUuEqW/Dc8tlCCIFXc7M+tLykgdWZ6cEskVJRYBtSyFgTz3cmhzFUDf3caJ2Ek30xllVH6R6KE0tli5YJ3Fu/mbwzs8WoGNOc6tqGk/kBkAckTv4tpNOPk3ka1fvgjO57oXAw9iSV1Z8d+5yz4xxPvMxlrvfPqL1tHcWlr0ZRIkhpIdVOpHlwLC1wPDyGhiMdXj7YTkt9BeV+LwPJNP3x4huQhYQChA03td4QObud06k4lSXSS+9Z3YIiBLcsb+aDl24cO35icIhX2i9celTQ7cKlafQkkvQn0wTcLmpCgXlnDVMVZUKUamW4nJXh8089spzcohFd7HvjBGc6Bth49Qqe/Oar3HjfZjRd5envv4lvgQgOiuGWW9fR0z1MIOihuvoszfp0aWpJM8e/7HmLiMdTmAcVwacuvWqhuzstNDVKmffuSccVsfip6RLJsXgXbw0epS8XAwlRV5DNkRWsCTWORdcWt08OObv4/KarKpm8RTpnzpgoJpnLE/F4qQtN3CdEvR42VEyccxc62plxzt/AEgi82szlBi6P3MHOoWfZPfgcAsH23v/AqwVY5r+EZv/Gku0SyW8jsUhnn8fvfQQpLRKpb+Ey/uy8xzAzFEiVGvxlNAfLCegu9g+dwacb5EfS+1aFKtlc3sDXj77BcD7LjbUraA6W83j7Xmwp0RWVyysa6UzF2DeY5s6GNbzZ20F/NsWyYDlHhntxpOTIcC+bovU0B8t5on0iQ13aMulMxfDrLgbsNPF8jrBrHNmBbdOTSWA5NgnT4Xi8D4Gg3O0naeapcPv5RfcJVoUqqZhCQPeXFVI6SJnAsk5hO91IJ4kjM0iZpUDiZSDwIBQ3ihJCVevQ1FrEIkfr54rayhDV5cECL8JVU+uVzgYX3MBKDmeID6WJxyZPtqa06c3GcM+iBuR0unh6IECtp4KQfnG+/Iai0+wvHR3pyw1ilzB2/IaL9dFq/uXgG3g0nb5Miv84vp+XTp9gdbiCMvdEb4oQcMslK3i77TSKEGxaVlvU6IzMQVx4PBTPu5AInOyTgI6d+HtQK1DcN6O4bz2vey8UcnYK00kzmG8nafWN6BpJhnInGcrP3GjQ3XeQjX0eRa0tGFgyhV5izJc3NyCRvHKonTs2rcLrMoilMnz75dJMmAsFj6bz7mUbibq9XF7RwGA2zfpI8ZxtQ1ORUvLIJetx62f/RpeWhQm5LhyBzI72Tg519/LQxnWUeT3sOtnF3//idX7v1uvxu6an/Z0pEvkcu/o6ubZ26QSGtpSZ51isnxXh8qIF29Mh56RKUljPN3q7hmhaWcV1d17C9p/uZf2WZdQ0RgmW+Xjiqy/xyCdvXpR+LF1WydJllaiqwmVbls04cnHf8tXEctk3FO5AAAAgAElEQVQx9qwLYSwUg6aE0FzFiQUWGzsHjvL9ky/hVg0iI47Ko4lO3hw4zHuarufaisUl0oECRXu+RARrXX01b544yelYHClnRhFy3bIluHVtEq23rqpUehdG47IU5ieCJfDMIlUvbFRxVfReBnKnuSxyOw4OXjVI1FWDRy3tnM7mXida9qekMk8Vnip0TKt4LfhiIO/YtCYG6Mkk8KqF31Ifp7e0OlzFS2eOczzej6GoCMHY/jCguwgZHn7csR9DUYm6fewd6OTA0BmqPUGWB8v5xZljnIj3T6jHgkL06kRigP5sCo+qETezdCQH2T94mhpvgDK3l8FsmipPgK7UMJ3pYY7Eeom6fZS7vJS5vORsC1UIwnNMDb/YIKXENA+TzW/HzO/HdnqQThxHppAyD1hIaQESgQpCQ6CBcKEofhQRRNXqMfTNuF1b0bTGCz2kKSEEXLV5fjUKL7iBlUnnxorpz4Vb0WnyVXI6M0iNZ3pWMAkFD10JRIwQPu3ioPE9F5pQqXKXHuNQPl6UZRAK6tvvW7GRH7Ud5PlTxzmTTnA6Feeq6kYeWr5h0h+8BA6e7GEgkQIJHX0x1jbOP6W+UKOo3ncjnetQfb8J2CD8CLUaocws5XOxEcuf4mj8eYbzp3mlZ1QIWeBSfSybRQ2W4Xs/trkF6fQCGopWj6IW/+PVR6K2mqrw+Bv7qQ4HODOYWNQ6nFFIoD+b4kft+0mYOfKOTdBwszxUPDIjhBjTlBqF1zDwzkC/ZKGwojJKQ1mI+rIQhqpSGwrSFOmed8/1YC7NY0f2cFV1E6p61sBKWybfPvo2n1x/1dwMLDtVksJ6vqFqCkJRkECwzE/3qUGqGyIsbanl+IHS2QALhQ0bZ7cIl3k8PNV6lI74MJUeLx9cf+kC9Wx2kNIind/PQOpx8lYXLq2Jcv8juPUViCmYtBYCz3XvZomvmrtqtxDUC862tJ3jqdM7+M/O1y+IgSUpbWDtaD1F0OPm1OAwyyoinIlNb7BEfYVxDaTS/MfeA5wYGCTi9fLeTYs7NtPJkS8RmZsNBMwqggXg00L4tNBYicSMnA1CGxdVleTNwwhlcQ0EVQhuqlmBW9MxFI1ttavI2ia6UmAt9qo6blXjPcs2E9TdNIfKcSkam6P1lLt8PLi0QNIT0F1srVrKcD6LW9Xw6waNVpiVoUpChgePqlPtKdC9byqvn9CHoOHm1rpV5GwLXVHxagY5x2JdWQ0hw82acDWmY2MoGlnbxFA1NkbqcKsahqqRMnMs8Ueo84Yumvr+uUJKi0z2KdLpH2FaJ3CcARwnAcyBvCXnIqM8S1KtxGVcitf7EC5jE5QQ0L7QGIyl+OFTuykL+XjvvZdzpneYvGnR3DS3tMSLwMDKI0t4awO6l+sq1vPT02/Rk41R64mgjluclgdq8JxDtZ52iutJKSh4VXdRkoiLAQKBT/OgC61oKmDazuKUqMtQFYUlwTI+umYLjyy/BNNxUIUgYLgI6K6ixcqZvEk04MPQVDzGwjHkCCUwYkyN9v3i8DCXQtS1lM3RR4iZnVxT9RuM9lcRKi5lZhE9IQSSMKpxGYVJSQAaYpqJ95N3bOXQqV4GkinWNVaxur7qvMYyF2Qsk8fb9/HIso1jnsFSJBdQ8HId6x9gWTSClJL93T0MpNNc3dR4wYys6hGq5tGobNjj5qqlDXOSKpgKluMwkE1PqvmUUnIyGSNnz00oejEjWFV1EU4c6iI+mGLNpU088dWX6O0a4ujeU1TWlS1KH8ZjtsK23zzwNtfUNfHuliAD6TT/uOt1/uyGCx8dz5oniKWfJuC+EpfaRMY8TH/q+1QFfh1DmxmL13xhID/M9ZUbaPBWjNXwlknJVeWreb3/4DStFwaOtEnbw0XPZfMWN65explYnLs3tfDl516f8X0f33eQtdWV3L1mFUPpDP/6xk7+5I7iFNoLgaTVjzMfzhEh8M0igiWRHB5+g72xFxk2exFCpdLVxMbwTTT515Y0tkL+D9E/9LtY1km6Bx5FOknKgr97/v2fBYQQRNxn15jykf+fG3Ws8Rbqlr1a2WhDBFDlGZ3vFYKGm6B+tobGqxmUj0vZa/KfbTseuqKOpfaNf25FUVvTg5SSMsODEIKhXJq9g6eJun00BaYmRJDSJp76HuncS9RE/8+U114I5M39xON/Ry7/Jo4TA+a2hp1FDsfpwXF6sKxjZHPb8XoexO97H6q6+PubqeA4kq9+71VWL69m7ztdqKqgdyDBsbaeX2IDK1U6gtWfG+ZPD32XrG3yav/BSZ6Bf9j8CZYHJvLzZ+3i7GWFMPPsdJwWE0IIFKFgqDqmNfmlztvmlBGNscnFcE8vNixhMJHmlo0r0FVlSgPLdCx2DrTRluwj65glS+/XBOu4qmJ5ibMw3rCS9gB28itooS9Mcf08YhY/uaa40BQXV5V/BL9WOef3pdBOADNPlYv4vVyxsgHHkaiKQLtAzGgh3cPGaN3Y9zadJ/T/ffZ5vv7uB+iKx/mLX7zM+upqTsaG+fDlFyaakMrneXL/Yd7q6OSjV19OXTjIjvZOrlu+BNd5El1IKUlZJm/1dtKdjpPI53j5dPuYGKUjJTt7T5G3rTmTlGTt5KJFsDZds4KWTY1Eq4Lc+K7NtL5zmsf+9hlCZX4+9of3LkofzgcZ02JVtJywy021L0Bq364L3SUALCeGUAxCnlsRaLiNVSSHduHI4g7AhURLoJHu7BC2dNAY0bhBciJ5hnXh+U2JmSkcaZOyhoqeMzQVr6GTM21+vOsQrX3FryuGrGWxLBqhNhigJhggbRbWrP193WyoqCZjmpxOJmgumzsz2FSIm33MB0GNQOCZRQTrzYEn2d77Q5oDm1jt3YotbbozrTzd/VVuqHyEluCVRdu5XVvR9RZM8wgg0PXlqMrC6oRNh+nW3KnOi8IFc2s7i7V+/LUhw8O2ulUoQkwrSgwS2xnGsovX2l84OCRTPyCe+Ftsu4vzN6wmQ8osltVKIvH35M29hIKfw9DXcDE53bv7Enz8/dex5+ApQOBISS4/97V4yt2G40j2vdU655vPBB3He7Cs4t7aKneYb175OyXbhovUU5XeDI5ueC9iyAKbVvFTpSftoVyGH7Ue4PraZTSHotNPFAIqwj6efOsdXJpCXSREU+Vkb3Usn+KLe5/grcFWLMcu2QNdUXlv01XTGFjjB5PFMRdxIzSH9S7qujAbD11V4QLYVY6UfOXQa5iOzYl4P7//1lM0+MMIBJdW1HNlZWk9jJxloSkKzx47zkPr1rKqsoKnDh9dxN5PxOutJ+mJJ9FUhUzeJOBy8fjeg2xpqj9vAwsgY+V54sR+3ug+RX82xSdf+s8JM0vU7eE312+lag7acwApa6CkRtB8I1J5ls3ScOt88o8f4BO2A0KgGxdntH88AobB1/fvZnk4QmtskIjn4mDvEoCUJlKaKIqB7WShRIr3QmNteAn/cvy/2Bs7wVJfNY506Ej1sn+4nbtrr+A7HS+MzZGrgg1cGlmx4H1ysEmXMLB+7bpLUVWFj928hdeOnuSP7p95HaDfZfCDtw/QHC3jZGyYsMeN5Ti8dbqLNdFKhnIZXj99kqZQeN4j2gAJs7fkGj4bCAQBrXL6C0ewc/Bprq98hM1l28bW/4yd5I3+Jzma2FnSwBJCQ1UqUF2jRpW4aJ3QFysUIXCpFzxWcR6QJFOPEU/8HfaCG34SSZZs9jmkTBMO/U8MvYWLZW/uNjRMszBPpzI5Os8MYZzHOjjlW2FbNr//oa/N+eYzwVSTkYJC1JidFpBbMUjak72ElrSwR/RlLsYJREqJRGKWECk0VKNkv+P5LD9uPcg11Utm9CwBbFnewPHTAwhUVo1oYZ17/5907mZv7CTN/irurt9ItTvM53Z/h19ddg113ghvD3awc7CNR5dew7ubtuBYXUi7a/oOON1F6NsvLpybzpe2hmhNvsK68D0XqEcLCwGsLiuE7EdJLUbfh8ppWJFURWHvmTO83NrOvz70LjqGYtgXkKY9a1ksiYZHUjVHN7vzV89W7vbxd9fey4nhAb7w5rP8yw334xqJVgkUNEWZM2OhlJKkNYCzSAbW2ecCSFRNKdRlXaA5Uko5aU04Vz5iPD512VW8fLKNo4P9rCmv4uYlzQvcw5nBpTcjsts53vcr6Go1eauTqO9BdHXmm+b5wgvde5AS2pM9dCQLEh4SCGgeXu7dh+SsA8+Rkk1lywvuyAV9ByR5J0vOTuJSJ84vrx07ySVN1YQ8bu64ZCU/3HGAJRUzS1f9wOWbC7p3vf20VFZww/Kl/Kz1KD9rO8rx2AAeTWNrfdO8M4qOIm72TukMnSkECmVG7fQXjiBnZ2jyrUEV2tjv5lZ8VLobOZaY2pl5NtsCHJllOP41wsFPzrnvs0Vhbh6bqcf9X4wEo0SJaxi5RjnnPuNx1mAslKKUfsbU9xjfD4dCDdG595n9O3V2XRq9z0iJwVg/5trP6cc6ep9s7nmSyX+bxrgqlDloag2atgJVrUNRAgjhpeARziJlCtsZwrLasKzWkRTD0bGdC4dcbjuJxD8RCv0BqlJ1wffliiL4lQeu4At/8xN6+uN84ve/w7LGcj7xaGmZg+kwrdl9AersJ8B0Sm80NEWbZPe6VVdRA8uWDlk7hyOdCXVcFwskkpSdKTlelzCmTNXSFW3GBfVSwtO7j/CFh29iOJXlmT1HuWRp7aTI+sHh00QMH3996XupdBUMXbdqsCZUx41Va7iz9hKePr2PH53aydpQHau1H2Inv8L0IRiJ0GYY7Vpk2I6JIjTsc0Qw806SwdyFox5faAghuLFmbpvTT1y5hX947U0+fPmleHWdnGVOIr5YTLhUlbhlkbUsTNtm7+nusYLp88XoPQTg0w1WhSvwaDrGuNSQ83lO3kmTc1LzskmbCRxHsv+NEzz5rdc48nYHZt6mqr6Mbe/ewu0Pb0E3Ftczu2tnG889vZ9stvD3V1kV4pO/Vbqmqi02xAsdJ2gbHuL40ABNoTCrIhc2xQlAUyJUBT9B2Lod0+7FpS3BpTUgZiEeO1/4g7Xvm/J8T3aYfz3+IpaUHI3H+JP9P+a+hs1sKFtYCndb5klZsUkG1r5TZ1heFSHkcQOCHa2neGhLaS208XjxWCuXN9RxVdMII68Q3NW8imXhCGuiFTgjjsSF2sz15ztgHiQWPFoI1xQ6WI60J8wRzf5NtCb3ETXqxn6zjJ1gMN9NnWdyRLLAAqcB5oT7SCdFzlrcujxJjs7eewh4Hyade4ls/m0MbRWR4G/idV0/YnCkOdV7D5Vlf0Yi8xOSmZ+C4xAOfJRI8LeQUmLZXQwlv0Iq8wwSB597G2X+X0fXCqykXX0P4ffcTdbcRSrzIooSIOT/Vcr8H0MIDSkleesYseTXSGV/jkDD77mNssBvjBgA4DhxWs9soLHqGQYTf08mux1NraYs+NsEPJNlGaYct5SASTLzDMPJbxLyvx+/526kVEhln2co+RXy5juoSgVB70OUBT6GEC6klNhOP8PJbxDPPI6UObyuaygLfAxDWz0y1ofxe+4ga+4+O1bfo5QFPo4QZ+d02zlDKvU9TKtYxomCEG487lvxeG7DZVyLosw8tdayOsjmnieTeYZc/k0K9egT17V05glcrmvwed/FueUUo862Ys5RRZmfv2FbmihoY3PCprX1fPlPHuHU6UFchk5ddRhNnXuke8arp+HSMGZZgDwT5HMm+Vxxo6I3N8zv7/36hGOOlNjSRlc0vrju/TT6znoEBVDuCtOfL84kGDMTpO0cAeXiSCMZD1va9GUHS54PG/4JVNDj4dcNNlXU8Hb/GaJub+G6ce+eJiZ7pF26xsn+AkNKqahewsywPFCFZyR6JqXEqxnEzQxCCFyqzvpwA893H2LnYCurKwVq4DOonvuZKuQr7U6s4T+a8vu4UHih+6+5vvrTfK/to6jjNkOOtAjoC1uUmbdsdFUZ+64tx1lUseG5TFhCCG5Z0cwtK84aZ5fV13NZff0UreYX5xojlzbW8b3d+3j5eCuvtxWM4s/dfC3eeSZzqfUF+eMrts3rPVPWEJaTn/7CecKul4/wnX94jvLqEA9+5AYMt8bJ4718+2+fpbdzkA9/fnabhvPF97/zOp/69G14fYXFVtOmXtz+5e0dvLtlHasjFZxKDPMXr7/E1++68Bp7OauNeOZFPMYaPPoaVMWHI00U1GnJbuYbcsSDPRqVcqSD6dgjNSMa1Z4wH2q+noPDXVxTsZK3hzpwKfp4p/qCwHRyxM0eIq7Jc0UylyedN7EdiWnNPLXyeP8Aa6srCbrPCilLwHRsMpbF610nCbs9bK6qmXcjS0rJQLZjXpwjEaNhyv4dir9Gb/YkMMo4GOCl3u/RltpP1KjBxqI300HOSXN7zUcmtR8c/nOC/g/TO/ARHJkeM8oK+nuL71V3nDTDqceIhj5PNPg54qnvM5z8BppSNUH0uC/2xwR9D1Nf8WFsewghjJH2MYaS/wfTbKWq7O9AqMQSX2Uo8RUiwc+ga3UADCS+RHnoC0SCnyWTfZPBxF+jqw0EvPdi293Ek4+BNKmNfhUpTQbif81g4h8pD34eIUYdARZ9sS8S9D5MJPAZHCeOpk7Pcj0RAsiTyr5MPPUdgr6H8XvuQQiVTO4tBuNfIuR7H57wX2PZp+iJ/S4Sm2jwM0iZJpF+nExuB1Xhv0FRfMRS32Ao8c9Eg7+DrjWNjPV/Ux76g8JYczsYjP8VulZPwPsuoBDRy2VfIp9/a3LvhAeP5y6CgU+ja3NzvOr6EnT9w/h9j5LLvUE8+Q/kcjso6KKOwiGZ+hpu1zWoau24aKMkmchy7PAZBgeSk8qINmxqpLb+/Osot5/5AldXfxFdeJFSFvggJNRVFyLmubyFo6m45uhonFErl1vnzvds4YEPXDOnh0yFHz/2Kj/9/g6y6cmbCp/q4o6ay8Y+W9KhLzfMvlgbm8uWE9Qne3hqPBUcTrQXfVZ3tp+4lSSgX3wGVt6xODGFSHKlO1Iy8ubTDNZGqnjs6G7eGeqlIRBGGzc531y/fIJonhBwz5bVPL/vBKoQXLtuWdG6UJ9mkLVNnHEehKjhpz3VP2aUuVQNl6oxlE+BUo5QIogiYroT4YAyOwraxcJ1Vb+FLtyUu5ZyY/X/YHSHkbT6OBR7ekGf/fN9x7l900oEYNoOrx5u58Z1F0fKUylIKXGkJJWf+J7oqjJJk+ZcKPOwe5NInHPSTcv9Pj5+zRXcf8laktk8NaEAAVfpFNuLCcNmN6aTXbTnHd17ktWbm3jo128kOq4ea+1lS/mnP/rRohlYyWQW6UgiET9+vxtNVxFMnR4IEPV4qfT6sKRDhddH2O0hls2iCAi6LpwejaqE0dRKhjMvkrX+FSlNXFoD1cFPY2iLy57VluzGo7mocpehSDieOM0r/QeodUe5tnI9Ps2NIyWxfJrjiV7OZIbxawv/3ZlOlpg5OS1p64omvvXqHryGTk88xa0bZi78GfZ6ONrXjy2dMYdkhd/Hz04cgWWwp/c0UY+PjZXV854mmLGHSVmlnaQzhyBilNbEBBjMnaEzc2TCsVrvciyZoyfXDoCiqHiUAO2pAzT51k64tiz4WYTwoOsriQR/d0wQ1pEpBof/dB7GMDsIoeN1X0/AcydQiLANJf6RnPXOBAPL49pC0PcIinCP7V4LEZ0BMrnXiQZ/B6/76pHjWQbjX8K0T6GphXRLr2srQe9DCKGh+WrJ5neQzDxJwHsvOesYeauNgPddKErZyPXXEk9/Hyfw2wg5ut9U8LmuJ+iboyNHCAQa6exrxJJfJeB9kID3gTH5hkT6xxj6ClzGJSAUNK0Jn/sW4qkfEAl8GtsZIpV5Fp9nG5pWGJfHuJzh5GNYdjea2njOWHU0tZZs/k2SmZ+MGViOM0jO3I3t9J7TvRCh4Ofw+35tXpxBQhi43dehacuJJ/6WdOaHyHFkP6a5n7y5F49axeiPapk2f/7FH9HZ0U9ldQj1HEdbVXWopIElpZyUgVQKQ/mjyHG1sTv3dfDi60dJpXNj2XtbNi7h3m0bZjHis5iRgaWoChU1Ycqr539THKkIFqURB/DrHh5qnKw9tGvwGE937yJlZQgb440sQYO39Ob+ZKqbwdwwte6Ki2qzJaUkY+d4Z7g0oUitpxJdKf5zDWTTfPVQwQvxYteJSec3ltdOMLAksL+jh0dv2Ewym+NARzcN0dCk76TWU8ZrfcdIWzlCeqF9S6iWV3uPcn/9pQR0D6czMQZyCZb4ytG872FGLk/hR/U+MP11FwAutfA+rS27B7caPoeyddmM7iGlRDqDKOO8WlKaIHOIIlTvectmMJnm5UMnuKSpGqEI0jmT7e+0XfQGFsC+7h52nOqkO5HEZxhkTZMNNdXcu6ZlynaqmB8ad6tIvZKmKNSFgnBx2vElMZTvKqkPtBBQVIVIZRC3Z2J0r6YxiuFavOjpiz8/SDqTBwHf+LeXqakNIxRBKOTl9jsvKdnOrWp8fd9uKrw+elJJbMfhe+/sI2C4eP/a0u0WGorQMbRahNDQ1UpM+wyOzDIf6WOzxY+7XqPCFebhxutIWln+54FvUeuJ8nr/IWJmikeabqDGE+ayyFIODXdR4wnT5Ctf8DXSlFmG892Tjl+6tI5VNRX0xpNEfB5CXveM+2LaNj8+8A6KEGMyDX9x162EXB5e7erg/hVrOTrUP6/jGEV/rn1+KNqBqGtqPbjrKh/mOh6e8/2VkXUo4H0YVa0aSxsT0ofL2Djn+84dKppaN65/QYTQcZzkhKsMvaUgajsBDrYzCNJCV89GQzW1GhDY9gCM/C661shYrRMKmtZAOvsiIJFOgmx+N6bdhkiOd0i7mRjVExjGRIN1trCcfoaSX0YRQXzum8Zp40ks+zTZ/G5y+QMwzsDR1AhgI2WenHkQ0+4inn78nDuf/W7OHauuNpI0f362D3YHpnluaqBBMPAb+H2PznukXdNqCQQ+jpRx0pn/gnF/K9nsi7hd14+9h1LCYH+CT//e3axd34CiKhOCAMoUBDUSm7bE9M5wiUPeTo19HqVpf/SBK6ipPLtxCAXmrp07MwNLEQSCCyPQ6/G5ENN4Kc9FnSdKXzZGxp5opQpgdaA0+9vpTB9tqS5WBBpxqzOnz15oODi0pbpKRrAEsNzfgKEUT3Gq8QX5wW3vL3l/z7nMaRKOdPWxaWktqVyetp4htqxonBTFuiy6lJ2DbfTnklR7QggEt9as48XuQ/zhvidYE6qlLdnPUD7N8kAVzLC+QCgBVM/FaWCNosm3ZcJnjxZmTfiuGbfPpx/DHfj02Gdp92Cb+9E9d0y6NpnNsf1QK50DcX66+zBCgGk51Ed+OayDv/rFdu5b28IrbR3cs6aFQz29pM3pSUzUEu/z7CAXNeKzkJBSjhhYi0flvWRVNfveaOXAW23UNpUjBGQzeV74z11sunolpzvObkYNQ6O8ZubaPLPB6rV1mKZNMOghFPISCBY21f19CY4f66a6JozfPzmqcuvS5WSKyFq4LpDEwSgy5lHODH8Jl9aER19L2Hs3hlqLri5+fVh3ZogtkRY0ofL0mR2EDT//a8MH2DFwmB+cfJkHG66hL5vArepsjizhZGqAoXyKkLGwmR6WkyNudmNLc0I6NoDfbeB3zz4F6M6WlTyycf1YavWZeAJFCB5YtYa22BBht5tVkfKSTt3zwenMoXkhpxEIqt0zj9qdD9yurYx3iirCTTjwiUV59kRIHDlOUFqaSJwJ9ULAWErgRIixf44865ySsrAuKIqXUWFb24mPe6JEytRY9A4hMPQVlAU+icc4mzlVuMdEZ2vxfswQ0sFx0ni9N5LN7yCe+i4h/6+ijmX1KPjcN1MW/C1UMZHkTQgVBKhKBWWBj+Mfifid7WdgrJ/jxwqF6KQizs6htt2LbU3ccxr6Bnze9y5YraiuLcHjuYdcfg+2fXLseN7cy3hqeEUVXHvjan72n7s5fWoQj9c1YX+6Zn0D1bXF1yJbmuzo/f+o8EwXdZJY58hmBP0eNq9rxO+bH/tg5gZWeGEmW6/PKJkGkncsOlI9E445UnI4XuCoL6Y50OSrJawHiJmT1d8dHF4f2MuG8AqavLUXRRRLSknSTPOzM9tLiouG9AD13uqSIsmKEDMmuABAwOr6Sna3dqEIQXnQW/Q32FjWxEeab6DOGx7L0b40spRHllzJK71H2THQSkj3cnfdJraUF4u0SByrE2kdh9HJUwRRtOUIrY6LhZpzJrCcPEmrl7AxdW2RlFmQeezcdqTvQ6NHcexWbHNPUQMr4vdyx+YW4pkc2zasQIiCBlZFsHSR88WEtGly35rVvNXZxf1rV7OmsoJnjx2ftp0uzn8Sk0gyJQRLf9mQd9LEzR4sWVzLbyGgqApH9p7knd3tVDdEUFTBYF+Ck8d62HT1Sr735bMez+qGKO/71PzWnI1i+YpC5sFj//4KV1+7ElVVWLOunpd/8Q5dXYMsW1bJVVdP3nSuKV98Vr6ZwK2vpCrwcdL5/aTzB0jn96AqIaqCH0NfZIFNIQQISFhpXuzZyyONN+JSdCpcYeJmmpSVZ9dAG8YI1XRrspctSjNL/HMT15wpJA5Ja5CE2Ud4Fox5U+EXJ9q4oXkpUV9hv/L4voP8xtVXsKv7NK2xQVRFIW9bLA2Vzev6L6VDV/rQvMgreNTgtBGs+UI6+zNUpQJNW4aqzEDiZcFgkcvvJW+1o4gAOfMASGsstW8qFNbLGjS1hnRuO7rWAAgyuTdRlQiaUj0Wjcnl95G3jqGptVhWF9n8XtzGpYBAU2tRlQh58x1c+joUxYvjpAAThSCjRtr5Q6BrNYQDHyWdXUk89V3UTDkBz70oig+Pawup7HNY1ilUfR0IgePEAYlKBEX4cRnryZp78bqvQVHKkDKDlDkEHgT6OWOtK0TFcm/jdm0e64V0EjhyIl+B1w8BiagAACAASURBVHPnSJbNQr0HCrq+GkNfQ2acgWVZnRNS9aSEzpMDDPQneXtn+6QgTGV1qKSBBeBSw1xf8+dMyQUgHZ469QEAtu84jm07qKrC9/9rJ8saylFHyC1qKkOsWDq3dWZKA0tRFO5+7xV4vC7qlyyM522qCFbSzPCd9hcnHJNA0spyWWQFZUZgwjkhBG7VYFNZCy/2Ti7cAzgSb+f1/r1U1JXh0y5sLZZE4uDwct9u3h46UvK69aEVhPXAvE1+ArhpQzMdvUNIoLG8+Isa0D3cWL1mwjEVhQ82X8cV5cuJ5VOUuwIs9Vfg1SZvlp38QezMt5BWT+GpBb5sHLUG1fd+FP38wuyLiZyToDXxCpujj0x5nWOdxM7vQNo95NPfGTkqkU4KRV1Ssp3f7eLey9dSHvAihMB2HDr6hlhWNdvi2cVHYzhM1rIo83j47tv7yFozE9nVlHkwsKRTUrD0lw2D+VMk56WGY+bw+txcfdtEhrZm4PLrJ6d3jtfMWiikklmqqoK8+Pw7rFxVICK4+ppV7N7ZtuDPnk84ToK83YWmlqEpYWyZGhEZXlyCC4DVwQZe6zvI3qHj6IrGFdFVSCR9uWECmgePqrOhrBGPVnDSRV0BKtwL/1sDpO0Y/bn2eTOw2geHyDY1FJjHhOBwbx+OlBzs72F1tJIzyQSJfI6tdU3zuoVMWUMM5jtHSCLODzWeFjRlftKnp4NptZFzDiKUN1CVcgx9NYa2EmUKBsOFgpQWw8lvAyamdQqXcQkufSbskQJViRL0PUwy8xRDiS8DAsvuxe+5A1076xRVhId46ocIoWBZZ1CEj4D3fgAMrRm/53ZS2ZexEv+EItxIbFz6KvzedyFmzgk3IyjCwOu6CtvpJ519EVWJ4nVfj99zF6bdSTz9Q1TlRQQqEgu3sRlda0JVwgR97yGe+j5DiX9GEX4kDrrWgN9zN4rqGTfWx8fGKhQvAe/ZujFJHnmOM083LkGwsO+eqlSjnmM4S5lgfBqmlJLTnYPcdf9lXH39KpRzmPwMvfRvoQiNleEHcanTZwCVuVYihMqREz3YjsPSxigDQymyOWuMPVAIsUAGlir48O/cgQB018LQ9ZZXhdhw+VISw5lJURSXqrMlumrCMVUohHQfK4P1BLTJaYuqULmmfBMv9e7EKcKGY0qLZ3tep9Id4dqKS0um3S0KJLwxsI8fdT2PWcLzpSsam8pWFyX0mCuEEKhCsKx66s37vqGTKEKhyh0k4vKjjGg9GELjkrLpPWx2+jGQGTTfr4BaWRBSdrpxMk9ip7+DElr8YtrpcGDoJ+Sc1KTjeTtJ3JxcL3AuhOJDKBWghFGUUQ+wAC2Mqq8v2iaezuJ3u1AQDCQKKQ450+L5/cd/KQysD122GUNVuW/1al5ua8dj6Gxtmv798Kjnv4mTSBJm33nf52JAb7aVlDWwqM/ccGUzy1bXEOtPks9ZEylxBTSvqSvdeAFQ3xChtzeObdu88POD5HMW/f2JCQQqvxwQKMKFqkTQ1Qp0tQpNCU9KeVoM3FK1mWe7dxHLJ/m1pbcR0L04SLJ2jqsr1mIoGo2+s9ELy7FxqYuzLqatYfpzHSwPbJ2X+zWEQzxz5BiVfh9DmSxNZWEUIbiyppETw4MoQrCiLDpWnzVf6MocJF9k3ZgLGrxzK6ifC0L+j5K3WjHNI1h2N+nMc6T5OZHQ5xatDwACHY9rK7q2BNvuwW1swm1cijaSUiuEQVng47j19RSTgVEUDz73LahKBXnrOODgdd+M29iIopx1xLtdV/B/2Xvv+Dqu+8z7e6bdXtF7YQFYRIpdEq1C9WJJluQiy3GcKHY2trPrOM7rTTY9m2yST3bfZDfrN07sWHZsx5YsW83qFNVFikUUeycIonfcXqac948LggBRCBIgSO/64Qcg7r1zZs6ZOzPn/NrzuI3VmNZpdFcNLmMFLr1pZB8BfJ670bQ6TPMYUuZRFD8u/apR40pR3BSH/miUqe/CoeB1X4euVYzsz4/ffQeqEkVVCplCulZNNPAlsrkPsJxukKCqEVzG8tFz4XFdi6pEyZkHkE4KoXgxtCYUcbbGe/xYq8eN9cxZHx/hUVGUMJfaCSSEe0Q/64xOFxOOKURBomPb20fo6hjEMDTOMKECXHPDYuobJzd6FDSWRX5lRn1ZFvksqjD41H1rptxG1y6R0LAQArfn0lqzlbVFfObLt2BbDuo5A/Fpbu6qXAcU9LDyjoVL0dEmSQ0c7TOCRYE6moINHIpPThrRnxvmibZXsKXDptL1aIp6SfU+JoMjHbb0bOfJ9lfpy03tgW8K1LMoUIN+GSbmn57ewalUPyHdQ8TwUeGNUOUJU+mJUOWNUOwKTPtdSOsIqv+3Ea6bRos4pVwC0sZOfWe+hnFBOJXcRq1v/YSaAABhnf/Bo6hVCHclYKOfkx89Fd473MpNyxv55qvbKA8HRlgEbQ6095y37eWGEIJVVYXJYll5KfXRQjTU7zp/dMqvzd54lDgkrD5MJ4uuXBjzmZSSnJMhZ2cIGTPvi6QgFdGVOYUjHep8E1PXerLthPViDMU1o8iz5eTpz7WQtuY33fHAzhZee2oXsYHkBC+hogj+4B8/O6/9uefeVQwMJLnro1dj2w7FJQG6u4ZZtOh8zKRXFhThxmuswK2f1fvL5A9jaLWo8ywTUuMr4eM112M6FlFXYbGpIFgZWYAmVExp054aZCCfJG3laUsPsDJSS5Hr0mvZ5Z00g7k2snYStzr74920sIED3b0kc3mKfV6ub6gbOY5NxO2mIRQlkcvx6qnjrCuvIuyei9pySUty55zVTs6ngSWEC0NrRDpJ8uZhcvldaNrUdeyXEoriJ+CdnLVUCJ2gb3pSD0Xx4XVfh5epjXWBis99yxhSifFQlQBe1zXgumaKfriIBH5z2n5MByEU3MbVuMcQiahqFL/njnHbaWoFfu/UNd+KcOE2VuA2pr5WxEgt11RjPWPoSHmmVkvOk/DtGbHms1CVCGONPSEEi5orGBwoOP4c2xn3uW1NHSkWQqAyMwdR6UidVsBX0EHbc7Cdq5edZfCMxTMMJFJUlV9c7fH8r9rPgdtrULdw6pz0hJlhS8+HbBs4TMrK4tc9rI82sal0BSFjYlRHCIFf83Jn+UYOx1um1KTozPTx49Mv0ZHp5YHqmwlpc5eCdz4M5eM83b6Ft/o/oH8a48ql6FxbtJJy96VndJoM91Wv5ki8i/b0EF2ZIU719RPLp9EUFb/mImR4qfEWUecrYmWklsXBinHthbYInCHGM/A4IIevWKHhGt9qFodunsBwl7L6ydrxKVpNhObaNONtr6orR1dVvC6d65fUI4QgZ1oMpeaP7OBiIaUkkcvx9IFDnBwcwqWprKqs5MbGejz69A85rxZGQZ0181beyRIzeyh2Te9VzNs5Phh+CykliwMr8Gth9se2EzFK0BWD0+njJMwh/HqIOm8T7ZnjDOX7KHFVUedrmiCTkLezJK041d4FdGdO0545Qam7mqAWYdfQm0SMEmq9i6hw16Gch5FpKN/BQK4Nh9nXcFwI9m8vOKFu/+R6/OcSGV2Gcowd20+QzVoYRuFce70uNt2ylNAUNcDdqQRPHT1ExOXhk0uW8157Kx+pqZ/HHk+OvN1OKrdnnIE1nH6JqP/j825gAaNzpS1txEgmQpm7QEVtOjZZ26QzPUSNN4oqlHmLGEocBvPtDORaqfLOPmXctB021FaTzOfZcboDQ1VxpGRHdztry6o4OthHzrZpDEc5OjTA+orZ6/XF8730Zo9jy/MT+5wPQb2M6DzVXwHEkt8lm9uKqpZh6M143ZsmpG/9Ev9nQlFCKEoUe3Rd4yBljILxc+lIgqTMImWasetCTasfF91XVYXbRthjJSAdOS7DzeefGxKKfYOPsST8CJriwnEkz722b5yB1d49xInW/l9cA2s6ZKwcL3ft4vXePawMNxJ1BRjOJ3m9Zw9JK8P9VdcS0Cd6oDShclVoIasjS9g1dHDK/fflhnix6x0OxI5zW/l13FC8Bs8ktURzhZSV4Z3+3Wzu3kZrupOMPX0x+9XhZlZFmnHNcT62lJKWniFe+fAouqZwXXM9S6onhluvjtaxNFRF1jbJOiY52yRrm/Rk43SkBzmV6mPP0Gle7tzLAzVrWegZQJpnVOAFQinFSj2GYh5CaHWARFotSHMPqv9LczqmuUJT6A5cin+CQRvQy1gZmbnuheO0o4qGQp2duR/pDKMaGxCTLK6qigq5wp+7cQ0Rv2e0BsvvvnKYLqfD3735DhGPh2vrasiaFh92djGUyfDpq6f3xCpoeLTQrLVjbCdPT/bYeQ2sjJOkI32Sa4puI6BHUFAJG8XEzSEiRglxc5ASVxUD+W6OJD5ESod6XzMBLYIyJoVBjPw7w4I4nO+nP9dJnW8xXZlWdKFjCIMaTyNFRtmMouPd2aMM5FtndR4uBjULS0nGM7g9BhU1RWi6elm5Z9ZuWFDQVrMlnR1DDA0kKS2bOpf+xwf3sbKsnBdOHOMTzct44eTRy2pgSWljOcPkrHbyVhs5sw0AR6bJmIcn1DzMBxzp8HbffjZ3f0B3doi/WfkbRAw/2weO4NfcLAvV0+AvocwTwq+5KPWE8KrzUwMEMGx20JM9RpV3KbO9+F48fJR7lzbzzP5DuHWNb763nT+542YcR5I087zZdooyn59lxaUMZufGgXU6vWfO6kAX+K9BmyP5iplAYBD0fx5NLUNVoiO1V7845FO/xMVDVcrRtFps+9Toe3nzEIaxmktpYNl2N7bdOe49w1gL50SdPD4XLz2zm63vHKGiMsIX/uOtxIbTdLYP0biojKhr9mnMpxKbaQp9glhCkkhl6eqN0dVbyCKxbIdjp/oYGr741N8r2sBKWBm2DhzioZqPsKGoCVUo2NKhKXicn3ds5/qS5ZMaWEIIoq4Q91beyNFEKwlr6hOUsXMcTZymI9PLcx1vcG3RSjYUXUWDv3pUqHA2sBybtnQ37w/uZVv/PnpyA6SszHnV3svcRdxQuoZKz9xrdkkJL39whAevW04qa7Lt6GmaKosnaAuoQsGjGXhGBIdPJns5Gu/iUKyTw/EuWlP95GwTv+7Bp7uQ+b3YmR+PPRLILDL/HtLcMfLaREoLJ/sKqvv2OR3XXMCtBiZ9XxU6fn3mRC/Z4T/BG/0Ojt1GNv43KPoyHOs0hv9zU7bpS6SI+D3E0hle33+CdQunF5u8UnCwt4/vfOIBPJqOIyUVwQBbTkyt6TYWYb181gaWJXN0ZQ6zLHTrtNv5tTDXldzF/uFtLJJ5ar2LcCkehmVBOFtXDKKuUobNfhLWMFGjlKBehEedPuJgyjyWtIjopXSkW3Ckg6648KlBXIrnvPdv2orRnTlC+jKQdQTDPo7v72DL0x+gqGJcXxVF8N23/nBe+9PcXPCeSwmVVRGe+dnOabdP5HOsKCnn58ePFAiQzJkJTF4qSJknmXuP/uQT5KxW0iMOJ4FOwH0tmjL/NZXv9R/kx61v0BSo5r3+g5jSRgJDZoLNPbtZHm4gbmZ4qWsvA7kkSLij8iqi85AiCJC1U/RmT5C0hvBrF07NPhbpvEksm+X4wCBf3/QR/qr9TVQh+PTSFbTGh/m99dfTnohxoL+X6+fAEDedLCeT2+eMybQpOFH381LC770fITyAuCxZMgACF5XFPxjV5porDKbSPLbtA+5Z3kRzWQnlRf+EEC7O1PtIKWkfjvODHbv5g9tvGm13tLefZ/Ye4khvH1+/9QYWl14agrdYJsvTew+xteU0Ny1q4OE1Zx2S75xo5bn9h+lJJPmXhz+GcYF1QOVF3xg31smgabXoejO53NuciSblcu/i8z50lrr+EsCyT2JaY1mGVdzum8dR3zuO5MWnd/HK83uobSiho20Ax5GYps2OrcdRVYVo0eTXi5QOA7mpSePOwiZrDwOSE6f7eP61fZxqG+Bv/+kVoDD/VZaGuGvTxUfWr2gDy3QsYmaKpaFafGOU5ZsCNTxhv03emTokr6DQFKzn3sob+fHpFyclvDgDiSRpZUhaGTozfTzX+SZRV4jmQAML/TXUessp9xQT0gNT1msV1KNtYmaS7uwA7ZlujifbOBI/RW9ukLxtYknrPGZVAR7VxQ0la1gXXT4hLWmu4Hbp9A4nyVk2yWyOrqEEQa+bgOds1OTdvqPs6D/JwVgHJ5J95B0TRQgafSU0Byv4WM0amoOVVHrCuFUdRVmP4pk8h3oiLq9OzfmQteMci78xLi0woJfSHJqhUSgTIBSs7KvonvtQtMVYuc3TNvneG7v4rw/fzj++sJWG0jDf3bKTP/z4LbMZxrygPhJmOJMlFHGTsyyypkW5f3JD9VwUuxvoyEwdZZ4JLJmnJ3MU086gq1PXVAzmezgS303SipN3cvTnutg7/B5pO4mhuClkrRfu7XJ3De3pE3RlTlHpaaA5uAp1VATRoTfbzr7YVizHJKhH0ITO5p6fEHWVEdSjFLnK2DH0Bgv9y6j3NaNMcx/35U7SmTl0XqfLpcCHW48Rivr42n9/mNIRcd8zmO+6VICfPvE+jlM4D/FYhmx2eoOp3B/gWx/u4PjQAH/x7hYaQ7NboM8WQrgJee5AU0pI5/dQ7P/0mU8QwrjkDF2T4c3evdxevoZby1fxUvfOM72h0l3ETxJvA1DiDvCpumuwpcPOgRYUIZDIeboGJJ2Zg/Rmj+P3rz//5tMg4HLxF6+8zq+uXUXY4yFrWThSsrWzjVKvD79u0J9OEcvlMKapH54p2tP750xgOKCXUuZeNOv9XAhsZ5ih+O8jZY7S6D9j2z3k8rvxeSfKiVwqCCHQtIrzb3iBcKRkKJMhbxW+G20SeYTKUICv3DS+ZquxOMoja1fyD6+/S96eG+HoyRBwu7j/qmaEgERufGR7Q301ZQE///nZly5qXphsrOdCiAAuYx1Z9VUsu8DSmsm+Rt7cj8u4dsrardnAtvvIZt/Ask6Nvud234iuLWSsMWhbDlte2c/nfvMm/AEP3/uXApt4MOQlmzWJx9JMBVvm2Nz+5Rn1xxzRwVrRVMmi+hJyeYvf/+JIPZwAVRHTMhaeD3NqYI1loDLzFn1dMVLJLGbOwuNzEYr6CRf5xuVSTuc1UYWCRzXoygxS5jqbA9mTHUJX1Cl1oc7s16d6uKl0He2ZHt7q2zWjMZjSwrQtUukM7eketvS+P5oSpAiBV/Xg1lwYQkMRCo50MB2bjJ0hZWUL4nVn/kk5rWE3GRShsCaylI9W3oD7UlG1CigP+9nd0gkSDFVl6+HTXFVfTlPVWe2TH5x8l12DLayK1vP5hTeyNFjFgkAphqqNMgqeWZCOfo/naBuNXhNOHwg3iMD47a9QbO78a6KuBtrSu6n1rqU7e4BFgZnXVYHANvdi5d7AG/0WtnUKzpOjryAYSmYYSKb4yj0b+d8vvDerMVxqPPKjJ0jlTXKWxUcf+z4VwSCmbZE2TT67+urz7wAocTXOSV9S1hAdmYPU+6dmAyo2KthYfCdQiEgKBHdWFBbAYuThLhCsDBcm3AX+5TjSRhXq6OeMbFXuruHuil8Z01ayNLQOBYEiVIL6OhYHrkYT2jltxyNnp2hL76Uvd3loyKsaStENjdoFpRSVX35h65raIkYYtvH53Sxumn7h9etXrWZfXw/14QgNoShryi9v/YgQAoGB17gKt96AqswP3fl06MvFqPIW4x3jpBSAqiij7LV5x6Y3Gydnm7SlB3Cr2uj3MB8YzHfQkT5IlWcZLvXiGXM/u/ZqHlm9Ek0pzNd/fufNSODoYB+lHh+PH95LwHCxqa6Ro4P9VMzQETQZbGnRktxBzJwbMqIF/g2oQruouVFKyb7hN9kx9CKD+S4UNCo8jayL3s1C/6op9zkU+ys8nk3EEt8GCqK88fQP5tXAmgme3XeIQ929fNDexUeXN7PlyAmCHhf/8OA9mLbNS4eO88MdH+LWNe5cupgHVxbkZRwp+dbWHQylM3g1nT+/51bKg34k8Mzegzy15yAuTeNbjzwweixNUXDr2gWJUffEkzz+wV7eOdmK5Th8Zu3V3LV0MR5d42BPL/+w5T3iuRwRj4c/vvMmqsIhFCFwaRqGqpI7RyxdV1W8hn5J3RtCCNyuG8i6XsdKt1EQ+s0zPPwXFBf9G6paNqfrNEdmyWQ3k04/zRmSCyE8+H2PoijRcceSUtLbHaNuQSnx4bPGlKKIgtSPM13ABBShc2fNt6adex1sXm0vlKpomopfVfjNRz4yZyLDMEcGlpQSKaGrbYAtz+5m2+uHOH28F9sez/QhFEG4yM+K9Y3cct8qlq2qw+0tGBGTfZF+zcPSUC3fOPYc91ZtoMIdpSc7xAudO1keqpugg3UuhBCUu4v4WNUmBvMx9sfOL346blxI7LHFvhJyjgmzr2WdFAoKK0KL+Fz9vUT04CUzQgRQVxKhrT+G7ThURoPct37phO3q/MUcinfywWALR+KdLApU0BQsZ1m4mqvC1VR4IiPelcJFf25/pZQ4mZ9iJ/4X0ukCBEKrRfX/Dor7nivayErbMe4qeZR4519zTcmvEzM72Dv0zIzbG/4vkYv/Dwz/oyB8IDMIdXrhzojfwxe/9RR/+ODNKEKQNS/RhTZH+Mvbb52yGN7vmplzYK4MrIwd51RqF3W+1VNeV0IINMY/b9RJHoFjvfZnaq/G7rPwt0Ad8/CWSLQx2woEOlM/26Bwf/TlTnE8sRUuQ/QKwLZsXnliBz/559fxBz1oY1JRhKLwrc1fn9f+VNcU8e1vbqG3N05DYymlpUHKK6YuMH6l5Tibahu4urTAMvjjQ/v49NL5Y2GbCorwoggPUo5nv4L5dy6VuMKcTvWyIlxgh5NSYkmb9/sPU+8rnLeUlePDoVaG82kqPWEWBcrnOX4pOZXcyQL/eio8Sy76HGmKwhkyTAGU+HzYUuLRDOL5HLt7u6jwBVhaXIolL16zSkpJR3of7el92HJu0lKXBDchLjKz453+n/J2709YFv4Iy0IbsaRFe+oIL3V9i01lj7A8NHnqoe0M4nPfTSzxryPviHlikrsw2I7Erev8zqbr+K8vvs6Tn3+ER777OPFslr5kmp/s3ss3H76feDbLM3sP8c6JVlZWldOXSHH3sibuWrqYH+78kH/dupM/uP1GFCG4/6qlNJeV8LevvjXr/p3oH8C0Hf7x4x8l5CmkhRuqQt62+bvNb/M3991Jkc/DSweP8t+3vMPfPzg1Q+B8QogAfv9vYFrHyee3A2Ba++gbeITiom+jqfVcfPqoHL2UpEyRzvyMWPyvx4gbCwL+/4DLWMO5GU1CCErKQ7Qc6yVaXDCIpZS0tfaTzZoEziVkGtsWMNQQAf38JRb6OTXxNRWRwppmrFqJuPhn9qwNLCkliViGnz72Ns/84D1ymakXhdKWDPYmeOPne3jz+b2svX4xn/vKbdQvKkdRJw7Cr3t4uPYmBILHTr5KysriVV1sKlvJJ2qvJzwJi+C5EKJA2/6Zunv4XsuzHEmcuiypOOeDKlSagw18ceEnKfdMvxCfLaSEp7btZ83CaoSAdK7wnZ17/n9/2b383pK7OZnsZf9wB/uH29jef5Kfte0ECVGXjyWhKpaHq7mmaCFNofHeZif7HFbif6J6P45irAIc7NwHWIm/Q8NG9dx/Scc5O0hAYjs5MnYcRzpYTnZGLYUQ6J670D1nvYCa61o017XTtvvqvdeTN+3CsYXgd++b33z8C0Vj0ezTsYrddShCx5klA5cps7Sn9zNsdhIxptZuutAH5Uy3F2eEtGfYVkpJ1k5wMrmN/ssUvQJYuLya3/iDj472SQBnfl0O98d3vvUGX/pPt1FSGqLlRA9PPr6d3/6dqdNyt3e1sbG6FvfIVLa14/QVYWA5MsVw5iWGUj+n2P9p/O7rSGTeIeC+Bk2NzGtf7qpcyz8eeYbOTD+WY/NC5/u0pnrZF2vhz5YXaPjdqo5HNdiXbkMiWWrPr/4ZQE/uGCeT24m6aiYlGpopxrYqUDbD55av4vBgH3974x2cig1xoL+X2xsunsk272Q4lthGX+7URe9jLKo8yyh2NVz0mHcPvcqdFV9gVeSW0X1kIkm29T/L8cTuKQ0sRQlhOwMUGOTSZHJbUWYg0Ho5UB70U+b3Ux0OoisKIbebeDbH0d4+mkpLiHg9+AyDkoCfU4NDrKwqJ+L1UF8Uwa1rbGys489f3FKIzCpnUmDnBnXRCG8eP8Xfbn6bh65extXVFRiqQuvgMKcGhviPP3luxPEGddGLY6SbDoVMoQtd1xZGr2tLCAX/kOHYH2GaBwAHyzpEd88t+H2P4PN+Ek1bjBAKhTQ+MeZnQk84S8PuIGWWbPYtkqnvk8u/O6aPGj7vp/B5PzuivTUeqqZw74Nr+eb/fJnlK2vp743zg++8xYE9p2laWkXDgqmFf1Xh5p7a787oXmoI3o0ypvaruzfO61uPEk9mCmnSEpY1VfCRdRf3rJi1gTXYl+Cf/vI53n/zMJY5kuuqKWi6Nlo0LUacIo7jYFsOpmkjHcmOt47Q3tLH1/764zSvrEVVJ56QiOHntxbew6MNd5C0MrjVAunChU7/y0ML+cKCB/n+qec5EDs+pbDv5YBbdbE60sx/WPAJosb8PNzKIwGW1pSxec8xdE3FlhJtkgtSU1QWBcpp9JdyT9VKLOkwlE9xJN7FwVgH2/qO80b3IXrqYnw9NL7+ys48iRr4EqrnE6MUnMK4Dlstxck8e0UbWIuDN5OzEywIXs8zbf8PHjVInW/DjNpKKQsRK+G5oBybY539fO+NXfTGElRFw/zKjasIeedCp+XKRCGi5KLS00x7et+s9xczuzgWf5e1RQ9NW/N0JcDBpj29nz1DL1zWftQvLqeqvphsOs9QXwJFFfhDXjxeA8M9/yLsLpdGMOjFNG0CQc8oXfuUkILhbBZFCEzHwZ5FVGIukTGPcizJRAAAIABJREFUkB6haXdkBk3xE8++jsdYPO8G1urIIr6+5JM8cfpNytwRXujcTqO/kj9e/hlWRgqsjT2ZGEkry9eW3MW7fcfozcap8Mz9QvB82Bd7iRrfCmq8Ky86mnMuHCl58eQRWuMxNp86QWMowqMr11704tqRNq3p3ZxK7UDOQe0VCJaH70CbRUmALR0qPOOzAXRhEDUqGZ5GiD0S/AoDQ/8Fxx6kq/9hAEoi/+Oi+3EpoZ7JOlDGp2trqorlODhSYksH23FGCcqckddSSvKWjT5J3d1cuNsrQwG+umkjezu7+f723ZwcGOKBFUtRhKA06Oc7jzyIzzDm7HjnwnY6se2pv+fxEIVqY6EhhAsh3OhaA+HQnzEc+7NRIwuyJFPfIZl6DFWtxjBWoWuL0NQqFKUYofhHiDQESBsp0zgyhm33YFmnMa1D5PO7kfJckjkNr/dBAoEvo6rlcCYLagxUVeGWO6/C73fzzJM7sGyHXdtOsvGmJu7+2BqKSqbOXhNCoIvJianOlKycMb5WRH999DPHkfzNP73MssWVHDjayYol1bR1DNI8jYzU+TArAyufs3jyO2+z671jWKaNy60TKQmwZGUNTStqKKuK4PW70VSFbCbP8ECSlmM9HNzdSvvJPpLxDF1tg/zTXz3Hn/1/v0pR6dRpcYaqER3D8DaYSxDQPejKzIewOFDPlxc9zBOnX2bn4AGGzcRljWapQiFqhLi17Bo+Xn0rxjxR4woBH7/uKtyGTkNZBL/bhTZJvvFQPkXaypOycrSlBjidHuB0aoCebIzBXIqYmUYRgoXBMur9k0Td7EEUtY4JauFqDZYzPHH7KwhXRz8BQFPwNio8K3CwiBgz10zJJb+BO/BVLuQW+9ctO/jqRz9CeThAa98Q33vjA/70k9Mz4/2iQyCo962ZEwMrY8c5kdxGnX81pa4FV2wKaoHlqJXtA0+Qc5KXtS/5rMm21w7y/A/fo6t1AMdx8AU8bLp/Fff8ynUEQvOr2VRVU8TPntxOcUmQvt44FZXTGyO3NSzkH3a8R9TjoSuV4L6FzfPU0/NAWmhqEbpa8LQ60mRMeHDesSRUy59e9dmRvhQ892fuj5xj0pkZJm3l2TfUTiyfptwdviz3T8oa4oPBZwhopUSMyhGv+eygCMFnl6/CkZKeZJJ3O05zsQVmUjoM5ts4MPwqQ/mOWfcNCkyqdb5VKLMwKJsCazmW2IlPC6EJfYS4a5jeXCul7lrSVmJ0W5fiHpWYMPSllBV/B9M8CQJ0rWFk0fyLAUUIlpSV8vSeQxzt7SeVyzOUzrCqulCLmc6bHOrupdjv5a3jLayvqxpx+Ev6kin6U2nytk1PIonPMPC7DJK5PH3JFBnTZCCVZjCVJuz1oExzvcSzOfqSKapCQa5fUE8qnydnWdRGwwRcLt463sqKqjLO3P/V4SCmbdObTBHP5kjl8vQnUwTdLgxNYzCVpi+ZwrQdehNJ/C4XkWmcrYnEN0mmvj2LM6mjKD6kzDPRBJTYdhuZTBtzI2wgsK1TZDMv43KtR1HLUJWycTpYUKiL2nhTMxtvah5xWjOOhGmmkEgcxyTnxDCdNG41gqEEsGQWkGjiLNNvLm/xqXvXkExlefST17H7QBsnWmdquE7ErAysI/va2PP+CbLpPF6/i1vuXcVDj15fYKOa5mJMJrK88/I+nvn+e5w+2cuJQ128+cJePvbZjajazE7gPx9/gU/X3US9/8Ksy3J3EV9c+Ene7vuAl7rfpSPdS9ya30XOGcOq0VfNJ2pvpylQP2/HllLSHy94FPKWzYLyIk73TU4x+61jr/N+/wmSVg6XquFRdfy6m1pvERuKFlDvL6HBX0y5J4wxiaErtEXYuffQ1BqkEgIkOMPY+e1XrNDwGQzmWicY33Gzm6A+M7YjO/cOMvC1C1pOeXQdR8JwKoME3MYVTfI5JxAo1HpXIfg3JLOPPvRkT3BweDPBklI86uUnGDgXUkqG8p281/cDurKHLnd32L+jhdee2smytQ18+rdvxXDptLf08uz33iWXNfnc1+a32P2Bh9by1uuH6OwYoqo6wvKrps+j31hdy4rSMnpSSYo9Pizn0rF+XQgKekIqOasNVfiJZ15DwY1yGRavg/kEhtDwae4CMdE5c3POtkmYGaKGj/5cAo9qEDIuX+T8RHIbIb2M9cUP41Mjc2LoHR8aIJHPE8tmydkFZkH1AvcrpSRtD3Mw9hotyR2z7hMUnn9LQrfgVgOzGmdYL+Xd/qc4nT5EWC/FxmQg10nKitHoX8mbfY9zZuG8KnIr5e5CPZ5l96Aqxeh60xXrkMrbGcJeHSlduDWNxqIoAsHCkiJcmkrI4+aRdSv53vsfoKsq19TXsK6uikzeZGNjHf2pNN9+byduTeO3PrIeRQgGcp08/kErPfEUXl3nBzs+ZG1tOdc2VrO3o5ctR0+QsyxePXycjuE4D6xcikefOqLfGYvz+Af7SOXz+F0GD6xYRtjjRlUU/vjOTXz//Q954/hJBIJ7lzdTHQ4ymMrw+Ad76Y4ncBx4as9Bbl+yiLpomBcPHeNYbz9Rr4d/e383zeUlPHT18kt4lk2ceXN6m+Ty28nltyNwoenNFBc9hqZOvbYS4mwK/uBAEsPQ8AdmRiVvO3m6Mzs5HnuWvuxeVkQ/z8LgvfRkdpE0u1gUuh91pF7a5zGw7UI09OCxLnoHErMSXZ/VCu7Y/g4Gegs01jfctYJf++rteHyu896o/oCbOx5ai6oqPPb3rzDUn2Drawe59zPXkjQzKAgCuhdbOsTyEzWsJJLu7NBFp/npisbNZetZGV7MO3272TF4gO5sH/35GLa8dBO0R3VR7IpQ563g+pLVrIsun5YJ8VLhrQMtuPTCcdM5k/54mo8srZ+wXdjwcl3JImp8RdR6i6j2RanwhGZMHa96P4mV/AZWshehVgMSabch7V60wH+awxHNPfYPPztKvetIi4wVo9i9gA3Fvzaj9oq2ADu/HUWtZJR+VHhR1KnrllbUV/Dqh8cIel0kMjmW11x8aPoXBgKKXDVEjWoG8qdnvTtLZjmWeJeoq4YloZsxlCsnxVJKyUD+NNv7H+d48spgiDzyYSuNzZXc96sbCRcXMgSWrqknXBTgf//RT+fdwHr9tYMM9CVwHIe20wMkk1ke/PhE6u6cZaEpCjnbQgDlvkIh9I8O7ueLq2eWynsp4dIa8OgdDKWfR8ocWfM4Ud+DaOchurkUeLZ9K4uD1ayLLkYXE6f8kOHhrqqV896v6fDh8M9xq0FWRO6etZElgc5kgrxtk7FMrqmsuSCGOBipmXQSHIhtZu/wizjMTYlBxKhiUWAj+ix1hxLWEEtCZ2t8VXRK3QXh9QJZ19ka17Fsz/HkvxIOfAUxRUrVfMByTGJmDxKJRw2iCo2EOYCheHCpXlpSH7KwMkzUVYUjLb6yaR2qIvjyzU0ENZ2Y2UVzlcLKmrUFVmeZJeP043dH+cy6s2y2trQYzHUwlNfYNvAkX7z+txjO9yAEBLQiBvNdHE/sYHl1M+vqryVtJ8jbGXxaGLc6/VJ5SXkpf3b35JIq9dEIf3zXRAbisqCfr996w6RtPrP2yrofLxUkOUxzD1LOrL4d4LWX9lJbX8yGjYtntH3CbONU4lUCevVI1KoAXfhoSbzMguDdqMJACME9t1yFELB6eS1PvvABoaCH69ddvHTCrAys/p4Y6WQOw6Vx+wNrcHuNmReFC8F1ty7jxZ/sYHggwekTvUhH8nTXVnRF45G6m0iYab5/6rUJbR0k7Zn+WSf3FbnC3F+9ietLV7Nv+BgH4ydpz/TQlx1iMB8j58yeHcijuil2hSlzFdHgr2J5aCFLg424lJmfq7nG8rpyQt7CAz2dM2ntm1zg9AuLCg+Fiy13V1zXogkdJ/sq0moBbIRaiep9GMVYe1H7nC+sjDw4GsEynQw9mSOYztTaC+dC0RaQT30XVV8KI4saRVuIok5dsH/bioU8u+MgRzr6WFhRxI1L54Zh70qGQKAKg+bQTbzb929zss+41cueoedxqX4a/euvCCPLkQ7t6b3sGnyKE8ltl7s7o7BMG93QUPXxThN/0EM+O/8slu9vPcbvfO1uXO6Re2aKlJDDg33UBsNsaT2JMhKVkcDWzrYrwsBSFR8hz234XRuwZQJNCaEI/5ykvF0o9sdaaPCXXybakouDI23eH/gxeSfN1ZH7COmzo4w2bZsNFdW8euo4Hck4i6PF06Z8jUWBkCbOgdhmdg78lKydOH+jGUAVOsvDt896bAB3VDx6Ue1y5kGYg8yBi4ckYyfYM7yZSk8TIb2YlBWjJ9uCW/VR6qqnN9tCWoviUv30ZlsodzdS5Kphz9CrrI1+lL0jbT1qgMF85+ieqzzNlLhrR1/3ZVtpTx8ioBchkVhOjo7MYdJWjEpPE1k7SVfmGEG9hIyTpCN9hJyTwqMGWRa6Af0XKHXyFxHDQ6lp6dcLkHR1DFFUPHN5hYw1AEiawh/n4NC/j77v0YrJ2kOjDgdFEdx8XRMAN25YxIrmKhRFEAldvGzErAwsy3JwHEk46iNc5Ee5QK+QL+AmWhJAURXM/AhBhlBHp4GkleWN3r3cUbGGsbnrEokyhxNV1AhxQ8kaNpasoiPdQ3uml85ML325gqEVyydJWmnSdpacnceUFrZ0kNJBEQqqUNEUFbdi4NU8+DUvYT1AkStEqStKtaeMWl8FRUYYbQ7EDWeLRZVnJxfbcSiZ4gI6Gu/GqxpUeiOjRaPnImvn6c7ECOgeilwTlbUVYy2KsRbppAELoQS4XHUIF4LQGCY6KSWqMPhg4Eczbq/oTSh60/j3lOkjUj/fdQihCOpLI5i2zat7j/HAhkuZFnBlQBUqjf4N7Bp8as4WL725E2zvfxzLybEo8BEM1XPZFpgJs58TyW3sGXqevtzJy9KHqVDVWMKONw6z680jLFxehaqpDPUleOFHW1lzY9P5dzBHOHSwA9O00TSVgwfaCYW9BZ0Wtz6pFpYqFASCQwN9LCsuxVBUJMyJeOxcwJF5cmYLWev4SF1DAUHPzWjK/LK0lbmj5Oz8BWsyXm7Y0mTX4NMkrUGWh2+j1rsSZZII3PngSMmOrg6yloVA0JVMFBZVMzBqpJTEzR4+HHqeA7FXSNtzl0ZV7m6iwbcWQ5mb6NFgroukNYRzThaOVwtROsbQGAuXvpxU5ll0fcmoCLYQOoY+f/e+g42UDs3Ba0mYg5xOHSBsFGoXdcVFUC+hytNEiauWjvQhTJlH4pCwBnGkjZSSpuC1xM1+hvJd1PiW0Zc9RcoaooSz427PHKbK20yxUc3h+HvErQH8WhRV6MTNPordtZgyR5VnMS2pD3GwKXbVEDf7r0jm6bEQihdFubwi67OBQOHH//YumXRu2u2khMP721m24vwU7GNajfk5i5TVPUKGIUb2LclkTfYcamdgKIWuqdRXFxHwu9G1i5tXZmVg+QJuDEObgdU5NWzLAQmRYj9CwMN1N4xy5wsEVZ5iPt945wQRsuOJzjldLhUYzVTqfJXU+SpxpEPazjKcT5CwUqSsLFk7S84xsaSN7dijhp4iFDSh4lIMPJoLn+ohqPsJ637cqpuBvgQdBwbxLfbhD0z+RUkp6e+Nc/xoD9deP7PQ58WOcxzlhKIQ8EzumXny9HbqvMU8VLsOjzY5AcdgLsXTbbtYFCznnqrx4rJO7n1QSxFqHWKOJpH5wq6Bfx8zUUnS1tA4o2s6CCHQ3RdOTrG3tYvfu+9Ggl43fbEk39my4/8KA0sIhZBeRr1vDYfjb8zZfntzJ3h/4MfEzB6Wh28nqJXMawQh72Q4nfqQw/E3aU3tImPH5+3YM8XKaxfS1znM689+wBvP7UYIQS5rEgx7+dSXbp63fnR3DZPNmixaXE5X5zDJZBYhBIHA5GLDy0sKzopPLbmK+lAYXVGRUuKbpk5iPpGzWhlMP4UifOPqruRlYK+9tWwVb/btxVB0anyl6GNSvDVFpdJTRMrKETczl4U5cDpIbA7HX2cg10pT8AaagzcSNi5MTFoRgutr6snbNtdVldMaH55RxMiRFi2pXRwYfpWTye1YcvrF34XApfhpDt1EyKick0yWluRetg8+DwgS5gA+LUzGTmAoHq4K3TClgaUoYTK59zCtttFMC1UE59XAAkaNTF1x4dcjxPN9RFyVeLUQHjVAd+YEAoFfL+JUai8Jc6CgUSgEhnp2baEIdSTSpEwwioqMStrTh0hZw6hCozd7iv5cG34tjEvxoQsXOTtFR+YILsWL45jE8n0UuapmXBZxueB1342uXbp146WGohTx2ot7uftja9D1qc+1lJJW74VFEr1aKapwcyL+PEmrE0WotCZf41RiM5W+a1BHrnsp4ZlX9jCcyBD0u7Fth7bOQRKpLGtX1F3UuGZlYNU0lBCMeBnsSzDYG6esKnxBUazhgSQDvXFs22H52noUpRANOmMBRA0/v7HgjolRHwErQvX4tEuX+qMIBb/mxa/N3jCIDac5cbSbqprolIV5UkqGh9Mc3Nd2SQ2sC0Frsh9D0ab1fJrSpiXVN+kkYaW/V6BoVyd/uF/J8KlFZ0kXhCBi1FPqmdmkU2C8SZHPPIVjHgLhRjPWobk3IabJtddVlVf3HCPs89ATSxJP53hlz1GK/F7WLJg5g+EvIgzFw9LQzZxMbid/AamY58NQvoPdg0/TnTlCc+gmFgWuQx/DGnQpkLUTnE7t4URyG12Zwwzl269YD2hRWYjbP7GexStr6esaIpexiJT4qVtUTnXj/NULXb2qDtuRHD3cyeLmwgLaMm16eiYn4DmDRC43Thf12qor41lj2YNIaVLkf2gcK9t8R68A3h84zLt9B9g1eIyw7hu3WIy6AvzJ8l9hOJ/mWKL7ijOwzqAvd5L4QC/t6b3U+9axKHAdIaN8Rm0FsLGqFks6GIqK3zCmTQ+USHozx9kfe5XTqd0M5NuYS3JtgUKjfz0NvrXoytyknW0b+DlBPcKiwDqeaf9f3Fj6MMNmD8cTuzGUqeccj/sGPK7rzungfDopBF41SHOwUD9mKB7qfCtIGP24FB9u1U+1dwlJcxC36qdKi+BWfLhUD2uid+NVAzQFCm09aoAa7zLcqp9Kz8IJUh2VnmYMxYOheFgdvRuvGiJqVGIobnTFjVcNUue7ClXo+LQQLtWH7Zh4tOCcSQZcKhjGSgzjF7tuy+XSePDTG3C7pr7+pJSkRpxvM4Vfr6QucAunk6+TyLcRy7XQnz1A1NXEguBHUUaudykl7+46yde+cAtFER+mafP+h6c4crLn8hhYy9bUUd1QQn93jM3P7qaxuQKPb2YPDCkl77yyn96uYdwenVvvX42ijjfOPJqLVZEFk7b/aNUGgvr8RkXaTw+wY9sJMuk88Viam25dVlB0bxvkljuuortrmFdf2EMo7EUC2YyJqigEwx56umM8/9QuTNPm9ntWUltXzPe+9QaV1VFiw2kWLC4bVafu7hrm4N52Fiwuo65h4iJn944Wdu9swTA0ll5VzaLmSl5+fjeZtElldYRo1E9H2wDpdB5VUTBNm3sfWsPWt4/S0x3DzFvcdf8qyspnP5lKCZZjT64/Y3WMGBRXfkrguVgYvGnca0VoF6StlE/+CwgXmvsWkFkc6whWJo/unVr7a1VDFY6UmLaNz6WzZkE1OdPGtK8MbZ9LCYFKqWshC/zXcCi+ZU73nXWStKR20p87xcHYZhr919DoX0/kAj3h08F0cvTnTnE6tZv29H4G820kzP6LKob3qEF0xUvC7J0TZsXzIVISIFISwLJsHNtBH2GvnM8a0Ui0kF781P4Ort24GCEEyUSW1187wMqrp57c3us4zaJoEYaqIoTAUK+MhZAqPGhKGCF0dLXosvblupKlXBVumPQzl1pYXDhScjTeRUd6EI/mYk20njpf8Xx287zIOUlOpXbTkz3BscS7VHqW0OhfT5ln0bR1lkIIdFVFH1kke6fQmzKdHO3pfRxNvE135ihD+Y45jVqdQYm7kaWhWwjqpXOWttyVOcH1JV+nwrMAXXHR4FuBJU0ECl3ZE+MIMMbCpS+dk+PPBrriomSEkKPg2I7gUwtrEyEEhuIe99qjLhn5G0CM1lnpiouwUTb697lwqR4qR5ykZ7RZQ3rJuOdcsVI7ehyX6pugm/RLXDp87Y/uI+B3T7ADzkXjojJKSmfOEKwpbsrcqwjo1TQG7saReVThwqeX41GLxmW1lER9BHxugn4PubxFwOfGtC6e+G5WBlZxWYh7H7mG7rZB3nphL16/i088egOhqG/aCzKdzPLWi/t49odbScYzfPLzN7JwWdWElGjTsejPxanwTMwtLXLNPwVzOpWjvbWf2+5eSTqd47WX97N6XQM9XcNIIJPJc/JEL40LyyguCZJO5hCiEMESQrBmwwLyOZNXX9zL575wE9vfO87v/P49hKM+3G6dnu4Yw4Mpdr1/gkjUT1n5RG9nMpHluZ/u5PNfvgVVUzBcOgf3tSGE4KZbl3L4QAdvbTnIouYKEvEMCxaXs3tHCyeO9tByopd7HlhDX3eMn/3ofb741Tsm7N+WDs6IsSSRhQW/Y2M64xeKEkhZOXYOnKQ1NcDq6MQJXHGtRlotCGMto0x6vyB4u/cbE3LZx6LBfx2NgY1Tfm7l38ET/TZCBAEbOx/Gyr3LdL7BZbVl/HTbPvpiKaqLgty/fhllocCkGmX/p0EIgVcL0xy8iZbUjjmrxToLScLqI2H105M9wYdDzxExKqnxrqDUvZAiow6fHkbM4DqVUpKx48TNHvpyLfRmj9OXO0XC7CVrJ8k76Ys2jBShcU3xZwjqJbzU+f9ecp2sY/vbSSeyLFpejTfghpFc873bThAbTHL93fPjFR3oT7DltYPs3tXCj35QWBylUzmSyenZpTy6Rm8qhU+fPiox35CYDGdeYSjzErpSMqrxUh35U1zahdQPzB7LQ/VTxl/OnLFit59by5djShtVKESMiy/sPh9cip863yo6MwdJWgMX2FqSsWN0ZOL05k5wJPEmAa2EUvcCKjzNFLsaCOllGIr3vItiy8mTtAboy56kPbOfzvQhklY/aTuGLWdPcDUZ3GqQ5sCNVHuvmlMxdF0xRhiQBT4tzEC+g2JXNT4txOnUwTk7znzh3O9u7OvZGDvj93Nhx/0lLi1Wrqmf0fneeGMz6gXWRKmKQUCpIqBXjWaTTObcGBxO87t/+SRlxUFyOZOhWJpw0Mv23acA+PT961jeNHPH7LQGluNIdr93bOIHYqRmSVXx+V3c8/AGHv/WGzz/o/d55+X9LF1VR0NTOaXlIdxeF4qqkM+ZxAZTnD7Ry+G9bXS09pNO5njo1z7CvY9cg2cSBsL+XJzf+eCfWRlp5PbyVSwP1eOeJzHeqVBcGqSsIoRtOTz/9AfjPjsjhmYYKpGoD8dxEKJgFEWiPkrLQ/h8Lp772U6kI1FUhQWLylA1FcdxaG8bYP+eNgy3ziO/thi3Z+JYe3ti+ANuyqsiKEqhXqKzfZDq2iKqa4tobemnrzfO6nUNxP1uSsqCaJrC6dZ+Dh/oIJMxcRyHUGhyj9+PT23jBy3vAjCUT3Io1snrPQcnvRgLC808tb5i1hdNZLxTvL+KHf9bpBxG0VbAWBYexYdyBXjPpoJPi5Kxhqnyrkbi0J05iKF4KfcU+hw6X/RDWiNinlohhUk6nI+t6bEtO3lgwzLKw0HaBoZ4/J29/OHH568O5nJDoFDuaWJZ6DZ2Df7sEh2lwAiWteMM57toT+9DFTqqMHCpXvxqER4tjKG4UUXh/rNkHtsxsWSWtB0nZfZjyhyOtLGlOfJjzUm0qSlwAwv91+BWg2jCYO795+Oxd9txMsk8dYvKCgbWCCzL5olvbpk3Aysc8XHtxkUc2NdG85JKBKC7NCqrpi/cbovH+C9vvoJH11EQaKrCv9z5sXnp83Rw6QupjvwphXte4YwpoynzH82aKSFUZ3aYbX3HqfUVcVPZEoL63KfgCxTqfFdzS/mXaUluZ3P3Ny4ySiQxnQymkyFh9tGTPcbB2BZUoaMIFY8aIKCXYCheNOFCVwwEKqaTJS8zZK04CauPnJMeubfzWJOKrM4dFFTqfatZEroZfYoo2sWi2tvEyeSH1HibqPMu4+Xux2gKrOdUah9hvXROj/VLTISUeXLZlxEouDz3zKiN4ySx7ZOoaiOKMpEg7P82zLS8yOe/MEmDRL6duHmaSu8GhFBH17I5O0ZvZi9VvmtQhI6iCH7j4Y2Ylo2qKEgpkRJU9ezat7pieuH7czGtgWVbNn/5lX+fbhOEKBhi+ZyJlNDbOcxAT5x3Xz1QoNgd0QeTsrAgd2yJbTujodcXntjOsYOdLFtVx6e/uAltjGUaNQL89uJ72dz9If/t4OOUukLcUraKTaUrKHIFL4t3QdcKqSiKIpBS4nJppFN5HMehp7PAMCQQCDFeHC0eS2OZNoP9CcIR38jnjAuHaprKqnX1NC2p5L03j3DXfavQzin4i0R9dHcNj9YdKIogUuSnvzdBPmdhmRbeES2ys30QlJQGqa4t4tEvbkJVlSnpj28uX4pPc7G17xjb+o8DYAh1omcHgU9zsSRUyf3Va1gankgAYQ1/FWkehNwb2OewPwltCUbxT2Z+4ucZXen93F39l6MFkMWuBewdeooa3xrg/NT1hv83SfV/GlVfAjKHlCau82h/uQ2N1Q1VaKpC1O/h3UOtczOYXxAIIfCqIZqCN9CZOUhX5vAlPZ7EJu9kYESfPmnBIO1jvlsxumXhtxz5fWkWYSWuRlZG7iaolwKCoFFGKjPEpVz0xQdTBMI+XN7xC76y6gjtJy9ewf5CoaoKlZURPvXIteNILaZ6Tp3Bf95wA5Z0xtyNV4bHWRVBfMaqST6Z/2j0S107KXWHWRFqmJLFtj+bIJ7P8KXFt7B94CS92RglrtmJ306GgrD41XiE2OcoAAAgAElEQVTVMI3+DVwdOc3OwSdntU+JHGMgFZC0+unPtXL2SS3GbH3m//lNvS73LGZD0cP4tSLm+jrdWPIghnAhULim+KM82/EN3up7nBrPElZFLpxw6Ze4UOi43BMzgqaDdPrJZZ7H63sU+KWBNRZSgpm3eOWFPWx+YQ/9fQm8PoNVaxu4+2NrqK0vmQkJKAAx8xRtybeo8K4bV0tnORkODH2Pcu/q0TqsZYunFjsGLjhL4rwpgtnMhYfKbdvBnmHdSDqZY8/7J9i3/SSf/MKN4wwsQ9HYWLyMa4uW0JMd4vXevbzQtYN/b32dDUXNfH7BnRRfhlTBsViyvJqfPf4+f//ffk4g5JlyQWDbkh8+9hbx4QyfefR6VG0So0UIfD43azY08uarB9ix7QTXfGTxuAspHPFx8x3L+fM/eAKf18XqDY2sWd/I9//1TfbsaqF+QSnrrjlTt3a24eLmClpO9PKPf/cCABuuW8TNd1w1oZ/l7hD3Va/io1VX87sf/JBabxFfWLgJrzYxp1lQmL4UISadiPXIY8BUaXazyk695Ejbw2TsIQJaORKHtD1EzknMOK1Dc9+FaqzCzu9HCC+qsRzE9DVvedPmL36ymbJwgPaBGIlMln9+ZRvVRSHuWbNkLoZ1xUMIQZn7/2fvvMOruq60/9un3F6kq94FQkIgOgYMxmATA67EPXZc0pPJTPq0fJmZZGYy5ZvJFE/8JZNeHMc97r0bjE3vHYQANdTL7feec/b3xxVCQkKoAnb88vAYn3LPPmWXtda73lVOlX8l7fFa4tbAQuMTCXmBxKwdio95gRvJc07r5YRn2ks4GT2EPGsfGjs0XSMWTWAkTKRTIkTKcdTdGUHTz18flVIiBFROOx0ZjseTbNt6jCVDFJRsjob5xY4tVHe2UeDx8eV5i/DYLrxccWo8vDjywd44uY3VeZcM6RiwkMTMBMFkjIgRx7BNTH6zIhSK3LN7cmn8zEq7hq5kI4eD68f9WqcMqItBXsav53JZ5r1k2odHgxopsmynaadeLYM7S/4mtUoVSkpt7wMAKQ2MxA4iof/BsppQtQqc7i+h6TMwkjuJhO7HMhtRtVI8vn9CKOmYxiFCXd9FUXMwjaNo+nRc3m8hhINo6FeY5mEssw0pQ7j930XXFwAKycRWIsF/R8oYqj4Ft/evUdUcpBUhHn2aWPRJLKsTm2MFLs+XUZSzRy5Ms5lY5CESsVdwuO7A6f5UarvRSLj7HxCKEyNZDRh40+9DVcswkruJdP87hrGfZHwDml6F030PqlaJaVQTCd2PadQgFDce3z+hapOBJOHuf0VVC4jHX0UIJ07Xp9Bs84mGf4NpHMAy25EyiNv/d+j6QsSYaKiyn4DQRKNvvzBNk9/98m1eeW4HS6+YxmVXTCPUHWH7lhrqazv47J+uYPKUs5e96VtMW0qJJY1UkKfPaCCRRI02ZE9KjBACdZz75jlnUPUcCWcTiVOS4gKFfGcGnyy5ghsLF/Niw2YeO7GWW4ouO68GVnllHuWVpy3cv/vnWwH4/n/cMarf+5+ff6b3oxJCMKUilykVKWWkm+4YvFimEILV189h9fX9JdG/9pfXnvU606pS0aVP3LPkrMf0/f2U0QSl7kzsig1NUdFHUV9GKBenItVwcGnmZ/nDsa/j0TNTMQtpsTTnT4d9fiL43yi2mai2GQglh544LkN5LlfPqSBpWEgklfnZKErq+0/3XPhCuecTCipTfZfTFj/Bzo4XRiUU8UGCJuzMCVxPhfdylD6L8kx7KYoQmBM4yeWXZvL2s9s5urCB6fNLU3TuWJLH//dNZi48f4WuGxo6saz+TrlwOM6enSeGNLDu37qBWyqqqMrM4nh3F/+4/k1+c92tE93cDxy8mgtliLEn35lOhyfM4yc2Uu7NpcyTPSHBQI+WQaDHGBBCkG4rYEHgVsJGOw3R/eN/wYsATtXHoow7KHbPnVDWjez5Y0kTTeg97+9iMC+HA4lltRAN/wKH+15s9qugZ9yXMkgk9GOcni+g65cQizxMOPivePz/BtLEMPbi9/0NippDLPIIyfg72ByrMc0aVG0qHv9nSMTeJh55At0/GykF4e7v4Q88CEIjHn2KaOgXePzfIRFfh2Hsw+P/J1RtKhAHhqZzKkoWLs+XEMJF/zQASTK5A4//+3j8K4hFHiQa+hke/w/Q9Nm4/d8jEvoxHt//6VkjABhEw7/E6boHzTaLROwNwt3fxxf4Vc+ziJBM7sIfeKCnXRIpg5hGDao2BY//8yTi7xCPPInumw1i+I6SlFHS96+FabZgWR1YMggyOWHOPrttUc/zS8E0Ld56dS9f/ctrWXrlaefyFdXN/O4X71B3om1IAwsgbnbQHN1Ja3wfYeMkteG3eyNYEov68HrsavoYjdChMaSBpekqj773txN28TNhs/dvjpQpf7JhmTTFOlnXsoe3mnfRmQhySaCCdNv5DatO5OA4kt8+X9TI5dnTSEqzX92UEUGAlCbIJL0Dj1AAfUI/6vFAqWcxd5fNpTNRh0AhzVaANoTc7ZlQbbMxk3tJRv6AtNoRSha6YxW666aznlOY4ecnr27gZGeQ4sx0Pn/VAiZlX3hv/PnGKe/2vMCNBI0WqoMbzjud53xBFTqVviuYk34DdrX/ZJhpLx2W6MZYcMnySnZvrOYH33qYgtJMHC4bxw+fJJkw+ecHvjCh1+6L//y358nK9qH24eEnkyaRcxSezHK6mJIewK5pTEkPkOF0kzBTi4CLRVHwQmN+oJzqcAPT/cU4sQ+YP1ShkLQM2hNhupNRmmPdhIw4Hs0x7kZWkXvOAMGCfNc0Ls38JOuaf01LvIYPjlFwbtgVNwszPsGs9Gsm9DqGTPJe65Ps6HiTsNnFV8t/gqboHApuJk3PocR98eY7Az1r+jCW1YTdsYLUh5eibZnJ/ahKFqqSjxAadud1REI/Sp0nBIpagG6bhWUFUZQspNXds8uHps9AUfyo+mQSsedAWljmEUyjmq6OVKRJoKHbFoOUWFYDipKJplf0tOHcc34q6j94R1GUTHTbfIRQUbVKErHX+3z/p/97aptpNGIa1YS6vwM9JV0UcVpJWggbum1Bv3IvqUBln3vVJpGIPsdw+1HKsDKwrHZi8bXE4u+QTOzEMI8jZXJYvzFW5Oa8h6L0F0qTUjKpPKffeBHI9OJPcyPPWXtXkrDC1IReozm6k7jZSVtsP30HNJeWzfzMr6GK8SmVMBiGNLCEELjPUrfpfCBuGWxsO8A7zbvY13WCDLuP1bnzWJ49kyy7/yOFlwnG/IzBpX2HC2lFMGPPYEWeRpp1IBSEUojivBHVeQNCmTilqrFCCIEunGQ5ykd1vqLPRCjpCCUHyziMNBuR1tCKWT99dSPfvH4peek+jrW088Bb2/jeJ/54+fPptnwWZXyCmBmkPrJvQqlyFwKasFPuXcKSrLvxaIMopdpKUpTUCVxv+gNuvvCdNcxeso89m2tIRJOsum0RH7t5Ptn55y8CvWr1LD62qgq9Dy0xHIrxysu7hzxPIPjPTe+S4/bQEAzSFY/xsx2b8drsfGrmYDlQf3xYnDmdHx9+jpPRDip9RTj6CCw4VBtLsqbTEgsSMRL81fTrWd9yiJZYN7mO8a7ZJSh1zxt0+yTPAkxp8F7L72iNH/tQOFScqo+lWZ9mdvrwRA/Ggg1tz7Gnax3zA6tZ2/IYkOobYaOLptixi9/AApACUJAygRDO0zQvofdQu6we4YEoQpz6hgVC9GV4nIq+pIyR/vWrTg2kKqpaRFrGEwih99DgTu+TWEhpIoQyZpn2VNv6nnvmYC76f+tCQVEycXm/i6pV9cjJW/Q3xgZL17AxkJJ87olDSgvLaiMceYRQ+NeYZuM5z5koRCOJ3udtGCaz5pawbdNR/H4XiqogLUnNkSbsdo2snKGZa0Io+GxFLMv7Z+rD71EXWsf8rK/25lqleHHahNsQF3UiTGciyC+PvswMfyl/Me2WYakIWlLSFGsdsN2jufGe57pZEwkpTxECQGHwHKiRwrBMLCnRFHVcJI/N8G8xY0+i2lcitE8AII2DmJFfgexE8/zJmK9xsSLSdg+KVoRqW4rmWI2ilSHOoRTk0DVsmkYolsCmajhsH3ng85yVXJH9Rda2/Ir6yB7M8+RRm2jYFTdTvItZmvVpvPrgBX09egCXlk4iEZ3Qtrh9Dq5cM48r1wy2+D0/uPq6lFphMmEQ7plopSW5dMmUIc9bWVpGxOihkOadpuDaP4pe9eKBmtdpjLbRGG1jR0dKuOjUk8q0+1mSNR1dSS0sa0IthI0EWQ7fuEevNKFT6Jo16D6BoNy7BFXovN/6e5qihz+w1GCBwKNlsTzn81T6lp+Xa+7pXMuq3M8y2TO718DShI5b9XMyWnNe2jAmCAGKF1UrIx59Ed02H1AQSgBFTdXIMpL7UbFIxF7B5rh61JdStXJQ3CRir6Pp0wEJwoGq5qFqJZixYyTjG1C1IkBFUXNhiAIrUsYxzUak7ERKHdM8OWTO1ulbtiGEE9M4DCgoShqKkoNQM0gmNgP23vIOilo66vs9OySm1UB3938RiT6NlBM7z5wLTzz0PtFIolcYz2bX+P0v17Ft01EyMr1EwgmOHjlJ6eRsfP7hreUFAqeaScAxFVXYUcT5NXkuagMrw+7j/87+LPnO4UvbJqwkf7v7R/22KUJwfd4ybihYPmzJ2osNScsgaIQJG1GiZpyklSRuJTEsE5uqYRM2bKqOU7Hj1py4NSeaclqScjioj3RQE2qhKq2ALIePhkgHNlUjYHOP6rlZ8TfQ3F9Ccd7UO1BImUSokzBjz8KH2MBy+P8RM7kLK7kbM7kdRclGtS9Gd5w9IjW1IJtnNu8j4HHSHopSnj/4wvuPDbnOCj6W82XWtfyGE+GdJM6z8MV4w6tlM9W3jEWZd+BUvUMem2WfRGei4Ty17MJj65Ya6mrbaW3txuWy43bbueX2wfNRAebmjl+x6A8r/nLabVhnyVY/5UjLtHvJc6bxfP12pnhzyXemj1sR3FPIdpTh1oaOik72LMCl+tjQ+jAnIjtJWJFxbcNEQxdOcpzlLMm6hyLnQBGpiULMCg8YSywsEjI2rvW2JhKKEsDhvpd45DGS8XUoajF258fR9DKcns8RizxKIv4aipKNy/NlTkWvNC0VnROoKGo2yCipKFVxbx64EG5UrQKECtjw+v+daPg3JOKvIYQHu/NGVDUP3bYwJXQRexFkFM02F7vzZoQ4u4FlmU3EIo9imScAhXjkSezONQjhSKkI9yyzFcWLqk/tc79Z6LZFxCJ/QNOnYXdci6oV4/J8mVjkEaLh/wUsbI5rsamlqTtUSxDKmWwHDVUrQul3r+U993p2WDJKJPIUkegLF9y4AmhvDxEJ96eEz1lQCtBbD7G0LFVyoKszTGHx8OyCDMdUMhxTz30gqcCFaVpYfSiIiiL6ie+NBBNiYCWTJt0dYcLBGMmEgWVJNE3F7tTx+p24PI5hiWfoika2PY3mWCcRM95PGQQg35nRW4n+FCSS5vhAKlZjrJWoGcetfbAEA2JmnIZoCzXheg5011ATrqcp1kZ3MtRP70wTKuk2P7mODErd+UzxFFPszqPAkYVDHci7Hwz7u+p55PgGvjDlSrIcPn5dvZZidwa3Fi/EqY2ibofiAeVMSVoBagDEh1yWVCZQ1FKECCBlJ5Z5AmkOvVD+5OVz2Ft7kpauMNMKs5ma/1H9klPIsJdwVe5X2d7xLIe736U9UXuhmzRiqEIn11HBzLSrmeZbgaqce/jNdpRxJPjehEnDX2x47pltfPKey3jxuWZmzirm6NHmC92kDzyGUzsybMRpjYfIc6YRNRN0JML4dee4UmgmuRcM67hc51Q+lvtnbGt/liOh9XQk6setDRMJv57LFO8SLgncikcLnNcUhlL3DPZ2rUcTGlJKOhIniVthToT3UeT6YCjQCqGh6zPQ/TMG7NO0Mjy+7wzYrmoleNP+JXW+4sLuWNm7z+n5TJ/zJ6P5/vr0/+sVvef1b4MTu/Ma7M7h58ypWjEe37cH3ef1/2Ofa07H06f2p1DcOFw34nD1r9unqvm4vd8a5Nd0nJ7PDdiqKJ5e5UI4da9/dc52G8lqYvG1SNl9xh6BomShKpkoig+EvYeSKSYsJ1gRLr7+V4NTaS1LYhgmqqpMqOielJLdBxro7I5gWrLX3ijITWPq5KEFNc6GcTWwujrCVO9roOZwEw3HWmlt6iIaSWAkTewOHa/fRW5hOsVl2ZRNz6egJAOb/eyegYRlsKOjmnUtewkZUZKWiSIESStJtj2duyetIEsdHk/8VPTng2JgSSlpirexpX0v77Xu5GDwGAnr7PQoQ5q0xNtpibezu+swdsVGmaeISwLTmZc+jRJX/llroJxCzEoiAUeP0Xo83IpN1UYtXK3Yl2LFXgbo8bpIpNWKFXsVRavASp7OrxBKLkL98ERsjOR2FJGOohUi1Fkoaj5CGTpaIQTMKM49Ty384MGjBbgs8x7yHFPZ1/U6dZG9RMyOC92sYSFgK2KS5xKq/CvJdpSd+4QeZNvLOK1A+eGH1+ugclo+b76+F5fLTrD7wntWP6xIWgZb2g+zOHMaQSNG3EzysdwqtrTV0BTrItvhw6nq48b6KPUMn4Lq1bNYmnUvuc4KDnS/TW14JzErOC7tGG84VR95zkoqfVdQ4V2KKmznPT/80owbeLflD7zX9gwSybutf8CSJgFbLlO9wzNsP8IfFwyzFsOo7rdNCDcOxwrs9iXoajmqmouieBHCDagTKE420BQxTYujh5s4crCR7u4oTqeNguIMyqfm4fOP/zresiQP/GEDMyvzsfexS3wjLGzcF+NiYFmW5OCuWt5+cSc7NlRzorp5yPWAL81FxcxCLltZxZKrqvD6B/eUBZMRnqvfiE93YVd0omacOf4ydnQe7c09Gi6CyTBhIwJc/KpslrSoCTfwUuM63m/dRbcRGvFvxK0E+7qrORI6we7Ow6zIWcjijDnYlLMn9ilCIWYmiJqJAdHCUcEKYiU2Io2ankiWBVYb0mpG0Wdghn56+trONajqqrFf8yKAEAKH9xsXuhkfSihCZYp3MTmOKdSEt3AstIUTkZ3EzItz8ZWm51PinsskzyWUuOejKyNTLMpylCEQfyTmFVy+vBIhBNOrCjhW08KU8o8cDhOFmJnkgZrXWJw5DbuaWgpsbz9OZyJC3DKwKxpTffm4RsNeOAMeLYNM+8hk/1VFZ6rvcvKdlRwJvs+x8FZqI7suGtqgLhzkOiso81zKZO8i0vS8C0bHy3OW8bHcezgW2kOWrRALizQ9h1JPFf6z5Hh+hD9uSCuIZfV3ULqca/B5v4WqFlxQETnLkuzfXccTD72PlBKH04ZpWGzffJS5CyZzxVVV+NLGWVNBQH6OH4ddx+tx9N6/03H2INC5MGYDS0rJ5ncO8tQD77Jn6zFM47QiiqIq2B06qqqQTBgk4kZvEcst6w5x/EgzzQ2d3Pyppbh9jgEvNG4laY538dnJq6gONXIi0sJtxUuZ5i/i5catxMzhJ7wHjTAh4+L3hkopOR5u5InaV9nSvpeYNfJCz32RsJJs7zxAY6yV5ng7NxasQD+LekqazYUlJU/VbuFoqIXmWCp0/IcTm7Gdg85U7s0ZoDoo9Llo2tBJ6r3HqmNTLPwIf1zw6lnM9F9NkWsWDZG91Eb2UBfdTWeikQsd7RGoZNiLKXXPo9A1k3zndJyqb1QTlkcL4NYCBI2WCWjpxYclS6cCksuXV9LaEiQQuHiVRi9WhI0Y9ZFW0m0eXJqDhkgrsUHYD8FklM5Eynnn113MSi8mYRmUeDIBcKo6mjI+0asi12w0MTpDzaNnMif9Bords6mP7ON4ZBu14V1EzM5xadtIYVNc5DqmUuqZR7FrNhn20hE7TiYCAVsegUBeL514vHPoPsKHCym1xL5qnQpu122oat4FV+g2TZOnH99EbkE6K6+ZhcfnIBE32LPjBDu2HqO0LJtZc0vG96ISuoMxMtIN3C6JEKl+NJZgw5gNrP07TvDEr9ayf8cJTNMikOVj/tIplE3LJyPbh27TUBSBaViEg1HqjrWya1MN1fsbaGns5PlHNuJLc3HtJxYNqIMFoAkFTVGxKRqGNAglY5S4cmiOdRI1h66R0hepCNbFb2C1JTp56eS7bG7fS3yMxlVfnIy18nTdWyRNgztLrhl08J3qzWNxVjkv1e9kW/sxwkaC5lg31aHmcw7WHy+aN8DAUh1Xjlv7P8JHOBOpQqX5+PVcitxz6UjUcTJ6iNrILppjR4iYXZw/Y0vgUtPId06j2D2HbEcZGbYiHKoXMQaKlSJUshyTCYb+OAys1LwusNk08gvOrcT1EQZib9dxNrS9yA0Fl3JJoIKHT7zN0dBA+WXDsnoX4w5VZ5Jn4iIdpZ5LRn2u6JEVC9iKSbcVUOSeTZvvGPWRvRwPb6ctcWLC1UVPKQOWuudS7J5Dpn0SflsOuuIccm40EgaHdhxn+sLh04JHg4QVZ3/3+7TGa0la/ddFuY5JzEn/2IRe/yN88KAoPlQlHdNq6tkiEcILE1x7cTiwLMn+PXX8w7/fQVnFaRaDy2Vn3+46OtpGzuoaFgT4fU4CaS6EkurXbtfonSdjMrCi4TivPrmVQ3vqME2Ly1ZWceO9l5FbmI7X58LmOB0pkVJimRaRcJwrrpvN+tf28cIjG2hvCfLkb99l/uUVFJZm9rOcbYpOtiON6mAD2Y40Wlu7ebr+fdQeKtu5cor6ImhECJsDDazWeCcnwg0cjzRyMtZK2IgSMeMYloGuaLhUJxl2P4XOHKZ4iyhw5qAPIzl9NIibCXZ0HmRty9ZxNa5OIWiEeb5xLZn2dFbnLRmwP8vh5e5Jl3FF9jSa49387PCb5DnT+FhuFfZz3HPJBE3O5d4lZDomwRi8CKmFeOE4tmp8sf7dQ7y3/jBf/+ZqbLZTaouS1tYQjz78PjffuoD8/P6LTY8W4Jr8vyBpxcZ0bafmRxlQPwO6u6O88doeVFVhzY3zx3SNiYVAESo+PQuvlkGuYyoVvqWEjQ5a48dojO6nJX6MjkQ9SWt8HSwKGun2QnIdU8hzVpJln4xby8CtpaGJ4QnLDAfLsz/PgsCtIz7PpfkZd63tPshxlLM671ujfq5ePRuben5KZ+Q6K7g678/P2V+6kt385tgDXJt3DeWe04tivy33jJo6E4c851RuLPwHLDlymXIhFOKWTiipU+hKRaJqQie5Nm8hOc7+Y0gwGeWnR54f6RVYknk3c9KuH9FZmY6xMxSEEAi0HqdKDvnOKqb7r6Iz2UBDZD+NsQO0xI4SHyeVUVXYyHaUkeeYSq6zkoCtALcWwKWloQ5T7jmZNNi+9sCEG1ib2p5jV+da8p1T0JX+kUJLjn/9wHmBm5jqW35GBGTk8Ns+ogBfKGjaJHR9Omb8tIGVNA6h6xXA2GnBY4XdrtPd1Z8OHIslsUwLVRt/I1AIyM/2094RJhiKcWr6VoXCpKLMUf3mmCyFw3vrObSnjkTcYMb8Uj7zzdXkFWcgxMDCbEIIVE3F63fh8TnJzPETjyV44ZGNtDR28f7r+7jlM0tR+8ghejUntxYtJcPuw6e5mOkv5Zn6jSTMJNcXLCTTNnSxsb6ImnFCRgRTWljSYk/XYda2bONAdw1RM0bcSpKwklg9+0/VCVGEgq5o2BQdh2qnwJHN4szZXJ41D5c6kNY4FrQnuni5cf2ERtpCRoTfH3+BCm8JkzwF/fYpQiHb4SPT7sWUJi/W76DIncGK3Om41KGt+PGomzUYPHomHn10H/cHBW1tIQ4fOtlPGhQgHktSXd1MIjFwoaUpdnKdFUP+rmlaxOMGuq6i6yNbHCaTJvUNHaOWJ70QEELBrrqwqy7S9HxyHOWUey/DsOIkZZzuZBPt8VpCRhtho4Ow2UHE6CBuhjFkAlMmMawEFiYCgSp0NGHHrrpxqB5cWjpeLQOvlk3AXkS6LQ+b4kZXHNgU57gaVX2RYS8mw148onMiRoRgcmLz0hyqh1zn6Apxn284VC+5zqFFZqSUOBPtxCwX6fZJFLkHr9k0VkTNKN3JbrLt2YN+Lw7VS4Fr9IVhUzUST5vWDsXGzLRJFLr6O8GCyQj6COvCCCFG9T2ONxSh4tL8uDQfAXsRRa5ZJKwoCTNKl3GS9vgJOhONBI1WwkY7MTNIzApjWPFew1VT7Km+KxzYFBcePQO/notfzyPNlodfz8WmurApTmzCiaqMPBdDCIHNrtPe3E0ge/jrlZFid+daFmZcx1TvggGiJOoQEuNnQlqSk/UdPPPbdzmyt55YJIHb52DJyhlcecMcfOkpym66LZ90W6pEwtvP7+Dp36zjzj+9ikUrPhiKhecba1/axRM/f5s7v/wxFq+sutDNAUDXpuB0rCSR3INlpRgSofBvsNsXoSr5F5QmqKoKS5ZP5Tc/e4v2thD5BekEg1Hee+cghmlRUDT+WgpCCG67fqAz2W4bvZk0JgPryL4G2ppTeTpr7rqUnIJ0FOXcL0UIgdvrYNVN89nw5n7CwRib1h7kxk9d1s9HaFM0Kn1FiJ4g/Krc+SzNqkJKcGl27CMY8CSSrmSQvV1HeKFhHXu7jxA2ohhDeHckKe+PYZpEzThdyRAtsQ72B4/yfMM7fKL4apZmzh2XDzFhJdnXfZTDwRPDPidVRM2OQBA1Y8NW++tIdvPbY8/yvRl/Mii9QRECRWgE7B7sipYyMNWLumTahxJ5+Wn8/T/cjNszuhB1a0uQl1/exeWXT2Vy2R+X5LsQAl3Ye3MjJJKArZBi12ysHu65hYmUp2hSPWQpmfr3qeVpqm8rKYFaoaRqrQgFRWgoqBecq342bO/cSW3kBLcX3fZRLsZFhh0duzgeOc5tRbegTkBULBXpOY2/m3EXHs0xwAlmV3Wuyr1wxaXHBx4ys0gAACAASURBVAJVaKiqF4fqRWqSgL2QYtccLGkiMXscpj39vC8TQpzKU0rJTytCQUFFEam/pyKWY+njpmmxd/MRNr2+G7vThhBw+Zr5rLpzIINkLIiaIQqcU/Bo6WNqbyyW4Ed//xQHd9ZSUpHDpMo8opE4mqaeVfE52BWl4Xg78diFLwIfCcV48ZGNWJbkls8tG3dZbyklRw808m/fepgfPfN19GEuvkM9zyh2ETyjUxBCx+W6GcNsJBR+ACm7SCS20d7+Vfz+72HTZ12w+U1VFW67awlCCH7707eIRhOomkrl9AJu/eSlFJeMP2NKSnh7w2FuuGom2jh9N2NaNXe0BomGE3i8DiZV5o84bJdXnEFmrp+6mhYajrciz/DgCyFQ+0wVdlUfUPdqJHijaROvnHyfUDKCxehC2xYWUTPO8Ugj9x36HRvbdvOV8jtwnCPCcy5EzTjvt+48Z7u8mptr85cyP72KQmcOao+3KmrGORI6zjst29javpeIOTQVZk/XETa07WJxxuyzHrOmcB6qULCNgIr5EUaOwYYwIQSqKvCPUilHSkmwO8re3XUsWfLBiDJMJAQC0bNw+mPA3u59I45OfISJJFSexv7g/vN0pRT8tsGFQuyKzidLP1x5sinj8uLp5y6Pg2//5PNIKXvfuDpCNsFwUOadw6HgZnIdI1Nq7AspJaGuKDs3VDP70jL+5od3o2oKUqYWvGdb3119+wI+duO8QXPozzc628Ic2l1HfsnwitCOBtvXH6ajJTiirIWVt1zCFdfPuSie0WkIhPDh834TTS2gO3g/plVPPLGRltabsNsuweFYha7PxKZX9BQyPj/jlhACn9/JvZ9fzu13L6G7K4qqKqSlu7HZVJRRGkCWNHvWAgPPl1Ly2rp93Lhq/JgLY3rbkXAcI2mQkeND00buzVUUgdfvRFEVujsHSq9a0qI20sJjJ9ZRHWocUAfqezPupsQ9fM98e6JrRO07FxKWwdqWrTTGmvlu1Z/g0zyjsvillISNKLu6Dg15XKV3En8+9VNkOdJ7JeqFEClqi2pnYWAm89Or2NtdzYPHn+dgd81ZY1oJK8kLDWu5NHB2L8Xc9HFWabnIEYnE+cLnfsk//8ttPPXkFtauPYCqKtx++yJuv+PSVF5US5CnntrCW2/sQwJLlpTziTsuJTsnpRLX2NDB7363np3bj9PdHSWvIJ2bbrqEq6+Z1fuuduw4wUMPrufw4SYqK/OYNCmrn1JNImFw5+33EwrHyc1N49vfWcO0afnDvo9wKMa3//pRjtW0EI0m+LMvH0cImDuvlC986UrKynJoburiscc2smljNe1tITIyvVx/w1xuvW3hgO9BSkkyafLgA+vZv7+eP/vqSkpKUrTNd97ez0MPvk9jYweFRRl8/MZ5rFo9a1iR7LHAkpJlP/o5bZGBdNrbZs3gr1dcjtt24Xnkw8XzDS8SMaOUuIp4p2UdNeFjeHUvXy//CvmOPCAVYzscPMIf6p+iNlJHwJbOypyrWJx5KfaevIsnap/k/faNtMfbkUjWta4HwKN5+O85/4EqFI6Ganiq/hkuzVjIZZkpT3rMjPF/D/yAxRmLWJF9JbqiY0mLb+74C744+fPURup4velNolaUxRmXclPBGtyam+fqnydsRvBoHja0baAt0U6eI487im+n3DNlROPhfx68j0rfVJJWkreb12JIgwWB+dxccCNe/TS97+ETj+LVvGTaMni9+U3qIvX4bT6+VfENsu0pz2ZSJtncvpWXTr5Ce7yNAmcB1+Zdw0x/FapQe/virq7dPFH3B5piLRS7irgu75p+S4g9XXt5tel1rsxaztz0Ob3P6u/2/D3X5l3N8qxlvRHCoBHimfpn2dG5i7AZxq/7WZG9nOVZy3CoDp6uf5b1re/TGm/tqVWUejcOxcH98+7rdZaNF85UvxqMtv+RET6xsCxJ7aFGtr69j0Q8RU2csWgK864YSKX75IOPsaOhccCcXZmdyf03Xk9h2uman/u61tMSP11s3aX6eK/1aY6F95LvnIKtj6phpr2IKv9lZ23jqe9ESklLYydCEeQWBnC4+o+ffb+fvt+WpqnnpJIPR4ltsHlnOMf3Pa6jNcixQyfJL8lIUWXP0QeGi9PPCLauOzRg+2C/3/8ZKWhnKXcwEpW60T6jofc7cLvvwe5YRij0S8KR3yNllFj8XWLx9XAqyiucKEoWiuJGYAOhjRs7IhD4MZqa1/v/p+5L01U8uorHe6oWlWCkrzBVePsQe9ofoDGyibmZX6bMdz2Nkc1YMkGh+3KUnnHQ7bITTxgDaIGj/W7GNLraHTqqphKLJLAsK+WlGUFDpJTEogmkJXG6B358nYkwPz78Aq3xbhZmVOA4gxLo0UZfAGy8IJEcCp7gH/b8hO/N+FN8mmvEL8OUFjXh+iFVEQM2P18pv5McR4p72vcaff+tojDLX85XptzBL44+yc7OQ71KUWe2uzpUx4FgDdN8g3u9zhwseoaYU3tT3e4ipUiNFqZp8oN/e4GVq2dwy20L6eoM9xadC4VivPjiTk4cb+Xb31mDqio88tB7PPzQ+3z6M5eTlu7G4bSRmenh//zNGnx+F5s3VfPQg+spLc1k2vQCThxv4+knN5OT4+fTn11GQ30Hv/nV2n5UBl1XeeKpb3D8eBt/+53HRizw4XLb+ff/uJN9++r56Y/f4KvfWE1ZWTaqqvTmYtkdNgIBD9/882vJyvKyd08dP7zvFcrKspk3P5WQLnr+JuIGT/5hM4cONfKFL15JcXHKuNq6tYYf3vcKX/naaioqcjh48CQPPbgeRSisunrm2F/GOWBYFoY1MOJrytGWxr5wkEj2du+lLlrLwsAC1uRfz/HwiZTB0FNn+ESklv935H+Zlz6HNfnXczR0lLea30ZTNC7LWIwQglW5V3FF9jJ+dOQnZNkzua3wlh6vvuhXN9CS1oBxYbBtCSvJq02v41Dt3Ft6F6Y0U/kvPeIUFpJN7Vvw6l6uy78Wv+7n2frnuf/wj/i3Wf+CSxt+BNaSFi80vsQMfxVfLPscbYl2nm94AYnkUyX39I41lpRs79yBW3OxIvsKArYANeFjZNozQIBlWWxp38qjtY9xZdYVlHumsLt7D0/XP4PEYm5aylBqiDbys+pfMjOtiruKP0lLvIXfn3i4/3uRctDnYp6xLWbGuO/Q/YSNEGvyryPbkU1LvJV0Wxr2nsXuiuwrWJq5hJ9W/4I0Wxq3Fd7cQzsVI6rpeKpdp3C2MdgwLP77h68wo6qAFVdMxzGGei4XO4bzPC4EYqEYD9/3EotWzeTQ9uNkF2UQiw4uYGVIq0fZ8Yzt1sAZvD56mOrgjn7b0vVcokaQ6uD2ftsne2JDGlhb1x3igf9+heaTXQQ7wliW5MVHNvDSYxsByCkI8Jk/v5rLrznt2T9xpIlv3/tzgp0RLEuiqIKvff8WVt0yuFrk0f2N3Pc3T3DVTfNZdu0snvrNu7zzwk46W4MEsn2svm0Bd/zJit7jpZS0NXXzxtPbePeV3TSeaEO3qWTm+Jm3tII1915GIMuLEIJE3OD1p7by2pNbOHGkmWg4zmNHm3n852/3/t7Vty3ks395LW7v6NaMG97YxwsPvc+hvQ0EO1IiKjfN+dve/cVlOXzmL65h4RWVvdvqalr47ud/TUtjZ09+teSr37+Fa25f2O+3jaTJ4z9/m4bj7UypyufVxzdjWhZf/cebcbrt3PedJ2hp7OLaTyzk7q+v6nVeSimJhuO8//o+Xnh4A8ePNOFw6MxdUs4nvryCgtJUFG84/UHKBEbyAIZZ20e45BRd/tQxQUwziDn+milI2Z9xZZoWD/16HYuXVVA+dfjO5cEQTNaxr+MRDCuGTy9OjRUSFBT2dT5BnmsRikgJ8i2eN5m/+4/nWDintNfIKi3MYNa0gnNcZXCMycDy+l3Y7Tqd7SHamrrJLUhHqMMf3Lo7I7Q0dmGaFtl5A7nDMStBRzLEX0+7lQrfxasCB1AdruMnRx7lmxV3Y1NH5jk3pcmRc+ReXZm9gCx72jA9ElDizueO4qvpTAQ5FmkY9NiEleT91l1Ueied9XellCQsg24jyr7Oeppj3ShCkOv0U+HNx6870ZWLNxdlNJg1p4gb1sxLGT3Fp6kGzU3dHNjfwFVXVVE2JRU5vWzZVJ5+cgvdwRj+NBdpaS7uvmcphmEiJSxaNIV17xykrq6dadMLOFrTTDJpsnLVDKqqCqmqKmTf3np27jj9/k9510cbBRJC4HDo2G0aQhE47DquM6RGfT4Ht962EMNIOUaWLCnnySc2c/RoS6+BpagKpmXxwvM72Lu3nnvuXUp5RW7vu3704Q1ctXIGCxZORgiYOauIqplFrF9/iJWrZ3yovonzgWAyyK0FNzPDX4UQgkrf1N59JiYvn3yVLEcW95TehSY0St0lhMww+7sPMN1XScAWwKenEul1RcOhOsiwZwxIeh8JJJKwEeZr5V85a4TFlCafLP4E5Z4pKELBq3n47p5/5HjkBNN8lYOeczZoaHxh0ufQFY2klcS0TN5ofpPGWCP5ztMTbVeyi7uK72SSu7Tfs5JSkpAJXm96k7lpc7mp8OMAlLpLiJkxdnXuZpK7lHRbOuva1uPW3Hxm0qewKTYqZDkSeKz2iRE/p+2dO2mMNfLNiq9R4U1Rcs+MUZx+NynBpAx7BuoYqGxt7SGcDhtu9+D0dCHAbtew2/UPfV8MR+KYpsTjtqOOYA0y0RCKILswwJzLK0nEDIorculqH7vE9MrcT7NynAT4svL8rPj4PCwrFcF67vfvMXVWEUtXp5xkLq+DyZV5/c7JKQzwl/9xBx0tQd57bQ8b39o/rGu1NHbyg798lGBnmEVXTgMkh3fXDfAhtjV187v/eZX3XttD5ZwSZlwyiUgoxuE99bz8+CY+fu9pg1FRBNkF6Sy/djb1x1p589ltVM4u5pJlU3u/+9KpuWOi5/kCbhYsn8a8pVN57GdvEY0kuOdrK3sdo750N8VT+rOpsvPS+Ma/3EpbUzfvv7GH9a/sZaiyIQd3Hqe5oYP80kz2bKnht//1MrFoktKeOfeJX75D1YJJzF+aEreKBGM89/v3eeKX75Bfksnya2fT1R5i0zsH2L3lKN//xecomjx0rpKUJsnkPrqCPyAWewcYf/Xq0cA0LF56dhuXXjb29IawcRKQXJL1dQ50Pt673aMXEjGa+hmUjc1dlBZl0Nx2WiDK73WO+tpjMrBKyrPxZ7gJh2K8/vQ2isuy8aUPL4KTTJq8++oe2ltSNzJ3yRSUQQZGXag4tQtfxO9csKTFto79vNL0HtflLRvRosaSFvXRprPuFwhmpZVjH2GeV5V/CsuzL6G17nVCxkAKZsJKsrPrIHErMWgOmZSStkSI3x1dz9O1W0haZm+itCklHs3OzcWXcFvJIjJso6NHXoyoKM8dcC9SSmKxJLt31XJgfwM//cmb/fZbZqqTtrR08+zT2zh4sJHOzgiGYRKNJEj2FOAOh1IJw17f6U6bl5/Gnt11E3xX/dHeHublF3eye3ct7W0hTClpauzsr1goYdfOWnbKE6xePbOfcSWl5MTxVg4eaOTtMybXymn5WJa8qBY65wOGFcOQMfpOonbFP+w6WPnOfNJs/kH7kZSS6tBRKr0VdPVQnSUSh+KgPtFAyAgTsI2/spKCwjRf5ZD0tRxHNmm6v3fMC9hSTonuUagYFrsL0XqMjpQRWUzcStCaaOtnYBW7ivGchZIdt+I0xZu4MvuK3m0e3UO2PYuDwUOEjBDptnQao41McpeiovZSXSa5S8/ZxjOXSBLJ4dBhvJq317g6H/h/P3mD1VfNZPGiwSXANU3l619Zdd7ac6EgpeTtdw4QTxhcdeV0/P7zI/0/HAghcLrtWJZF04lWGo42UTazaNyvEzejKbEP0bc0jkVSJhGIAdLtfVFSnktJeS5SSg7uquPFRzYwqTKPmz5z+VnPcThtzOtZ/Ha2hYZtYL3y+GaWXTeLv73/bpxue68zMRnvr5RbV9PCwV21rLxlAXd+eQXenlxkKSXNDZ2k90SvAHSbxoJlU1mwbCrb1x9m/at7qJhVxMc/tXTcRC6q5pVSNa8UKVPRPdOwWHPPZUMabXanjdmXpvpmd0eY9a/uHfIabU1B7vyzq1h+3Wzu/+5TvPnMNq65fSFf+M71nDjSzNdu/iH7tx1j/tIKLEtyaHcdLz26iSUrZ3Dv11eRmZuikL7+1FZ++i/P8cB9r/Dt//okqqacZU6xSCR30dn1fRKJ98fwdCYAAhwOGw7n2Gn+lkwAJjbFc8b2JH1Hc0VR+LN7l4/5en0xJgOrYkYhBSWZnKxt543ntlNQmsHya2eTluHBZtcGfamGYRIOxti77RjPP7yBzrYQbq+DpatnoCgK7fHTk3LcTFLkymJdyx6uzJ6NTenP+fTprhHVwjobFBTsqg27ovcohKUIG5aUmNIkYSWJWwnMc9R8iJgxXm5cz5y0Sopcw3cvWUia4u1n3R+w+QnY0kbF0b8q51I2tu3mYPDYoFTBrkSQ6lAtVf4pA/Z1JML8657n2NNZS4Uvj6q0QgI2FxbQGutmT2cdz9Rtoy0e4itTV5FmG97EJqUBVgtCzTv3wRcAZ1MGklKSl5/GnXctYc6c/vlpfr8TIQT3/8+rdHdH+erXVlFckkmwO8rff+/J3uMURYAEy+wTercmltA22Ht/8IF3qTnazOe/eCXlFXmoqsKXv/jLfsfE40l0XaWkJJNt245TUprF7DnFKb69BEvCmo/P4+Zb+1MeNE0Zd/WmDwIaIpuoDa9DEXrvODU340vY1eHJM9sVO9oQOTFhI8zWju0cCh3ut73EVcJYCyoPRoM7Bbc2uEjCKThVZz+H0qlhX45CSMiu9KfwqEJL0VTN/p5Vh+o4a/QnYSVB0puXdgqaomNi9Y7jMTOGX+//bs48ZzCk6gr1f1YxM457BHTIsaChsZNoNMHOXbXMmlHEkepmVFWQEfDg63HcdHSEae8II4GMgAe/z4GinH5HUkqCwRidXREMw8Ju10jzu3C5bOd0lFmWpLaujZxsP7qu0tUVJRpLkJnhRVEEbW0h/H4nTqeN7u4onV0RkkkTXVdJS3Ph6/EISykJheOEw3HcLnvvcR63nUDA3ZvX09UVoas7SjJpoqoKTqeNQLobXVcJheO0tQXZu78BTVOpOd6Kx+0gze8kI+PCO/00XaV8TgnhriiXXj2bztYg0+aPvSbYmdjQ+gzF7umUuk9TsxNWjIPBzahCG5IieD6h6So3fmppr3EFPVL2Z9BXNV1Ft2kEOyO0NXdjc+i9a8qcD2kB8oxcH4EsL6qqUDQ5C92mMmfJFBRFUFCaCTJlzEJKLXHv1mOomsKCZVN7jSuA5dfN5vFfvMOmtw4QCcV6jdMzYVkdhCOPk0hsGqJVdoSwIYROT+Gi8bvhPjizxqCqKly+YjpbNh7F63em0jT6dGWbTRt2CRmb4kWg0RY/gCFjGDJKxGzmeOhN0mzliJ55REqJaUna2kNEYglURcHrceD3OkfNJhqTgZWZ42fZNTOpPdpCU307v77vVXZtqmHJyiqKy7JxumyoqoJQBKZpkYwbtDV3s2NDNe+9vo+25m7sDp1rblvApPIcFEXw25rXeqcuiSRkRHmydj3b2qvJdvh7vZsAd5euINuRNur2+3QPWfY0su0Bily55DuzcKlOHKodVSi9tbOaYm0cDzfSGGuhJd5B2IiedTHSEu/gjaaN3F1y/bCNP0tKuhJn9/bmODJGJEnfF2k2L0sy53A80kh0EGXBmJngUPD4oAbWK4272d9dz72TL+fW4gUpA7dPBKMrGeWhY+/x9sn9bGw9wur8YaqvWG0Y3f+Knv7DUd3ThYAQAq/PSXa2j7raNubOLcHh0EkkDEzT6qU4VB9pYtXqWRSXZGIYJkePttDehxISCHgwTZPa2lby8v0kEibV1c0YxiCL0R6u8GhrLPcuUDojxGJJFEWgaQqKonDieCtTK/Mp7RHYOFrdREtL/29Q01WqZhTyybuW8PhjG3n11d34/E4mT07lc82bX8qB/Q3E40nS0ly9Ub4/VgihkmGfRrq9rDdpVlNGTy84E1n2TPKdedxYsKbfdl3R8Wr9azwJlLMmQAuRShQ2rdNk+s5kF4Y18sK2fa84HuhMdiKRCAQSSdAIIlD6iVycC04lNYa3J047rQzLIGyEcSh2bD1GlF/305nsQvb5057o6PdbpwxHq49zrT3R0c/ZJhCk2/wcCh0iYkTOmXcmECNKbD8Tzz6/neqaFjo7Izz/4g7WrjuIx+Pg+mtnc2lPQdut24/xymt7OHSkiTtvX8Sa6+fi6vEGSynp7Irwh6e2cPhIE/GEgd/nZM7sYlZcMR2/b+hvNpk0+d73n+YbX1nFpNIsHn9yMwcONvKlz1+B223nVw+s46Yb5lFUGOCpZ7dx4GADsVgSu11nakUeN62ZR0aGB8uSbNp8lFde283iRVPYubuWjo4wM2cUcuvNC0jzuwiFYjz4yPvU1rUTjSbQNJXiwgzuvnMxGRkejtY088xz29m9pw4E1BxrQVMVli2t4Ibr56IPcxGWNE0iiSRWz3vRVQW37dzG5nAQDcZ46w+b6GoL4fI6cbjtZOSNft0yGHZ1rSXP1T96KoRCworRGD1y0RhYRWXZeHzOcz7X/OIM5l5WzlvPbqe9pZvLVs1kSlUBeUUBPP5zn/9BhMNp63Xu2h0pWq8/4EEg0HQVoQiSydSYHQnFOXGkCU1TaG8JsuP9I/1+S9dUjKTJydr2sxpYSeNAj3F1ZlKVHU0rRFGy0bVJqGouihJACAcpk2H8n72i9DeahRAUFAZ4+rFNHKtuIq8w0M9pu+iyckomDU+q3WsrJs0+mcNdTxNKNhBONtAa20s4eZLZGV9AFaedavsONfLG+v20tIXQNZWKyTlcsbiCgtzR9dcxSwgtXTWDlsYuXnxsE21NXWxdf5it6w/j9jjIzPXhdNlRNYV4zKCrI0xna7D3I3F7HSxeMY2P37Ok14NhV239jJc8Z4A85+DUl9EqmNgVGxXeYuYHqlgYmEGhM+ecHdaUJsfCDWxu38umtj0cDdViDuKhjZpxdnUe4mROK4WunGG1J5XncPbiwuk2L7oy+ld1acZMnm94Z1ADK24lOBqu713U9MXOjuMUOgNcWzB7gDy+EII0m4uVuTPY3HqUI8EmVllRkOcukiytFqRxbNT3c6GQneXj8mVTeW/9YZ56cjM+n5N4zCA94GbZ8ko8HgeLLi1n7946Xn15N6ZlcfjQSTIyTi8Oy8qyKSrJZN3ag5w8maJ6hUKnxU2klBw92kxdbTtNJ7uIRhNs3VJDe3uI4uIMikuGV3T5lMxpfn46b7+5n4b6TvLy0qicno/P52T2nBL27q3j9Vf3oGoKR6ubyc7xD/pbPp+T666fw+8ffI+XX9rJLbcuJDc3jdtuW8RP/vd1Hn1kA4WF6UgJyYTB1Mp85l8y/l7aix7Sojt5grjVhdLjkfPbSkdU6PNsUITCgsB8tnZsJ2SEU4IOpKJamtQGRHPSdD+tiTY6Eh3YVTuWtHpzgOyKHYfqoCHWSGu8DQHs7tpD2AiPuZ1jRWP0JAeCBylw5hMxomzv2EHAlk6OfXhqsUIIbIpOlX8Ge7r2UuWvwqt5aYqdpC5SR5G7qPc5VHoreL7xRY6Eqilw5hMz42zv7C8c4NKcqEKlPtrA5MQkLCnZ2bmLuNVfkGiGfwbvtW5kXet65qXPxa7YiFtxVKHi1/393k+a7qct0U57ogOn6uj3boaDz336cuJxgxtvv5/P3Hs5ixakRIq0PjLaV62oYvnllXz3+08N+huvvLqHXbtr+fIXVxAIeNi9t45XX9+D3+tkxZVDFzlWFMGUshxqjrWQk+OjpTWIx2On8WQnPp8Tn9eB22PnpVd2sXPXCe6+cwmTSjOpq+/gp798G8uSfPFzp6k4x2vbqaqKcc9dS3DYdCzL6jUGq4828/yLO/n+925mcmkW3cEorW0hvL5UpLNqWgHlZTnc/7+v4/E4uO3mBfh9TlRV9IvYnQsHW1pZe/QYoXgqUlqWEeCmmdPHvJS0LElnaxBVU8ktySQjN21CCg7HrQgerf/4raCgKzYS1tAlW84nfGmuYb2XQLaP6+68FK/fybZ3D/PQj17Hn+5m4ZXTWHxVFeVVBYgJVqo931AUMSBSop0p6S97UjR6mGDNDZ089et1g7JuCkozh+Q1mOZJDKO23zYh0nA5r8HlvBGb/RIEF8aYtUyLDe8eIjc/jWB3jOC+/joClVXDF51wqGlM8a3BreXSHN1JwurGrqZT4b+ZbOec3pIOliV56JnN3HrtXKZNySUUibN242He33aUW68dXb3AMRtYDqeNNXctxuN3svbFXRzeW088liQcihE+MnjH1nWV/JJMLl0xjWtuXUAgy9f7Ev+0/PpBzznl8Rvry/ZoLpZmzuX6/GUUunKHTbtThUqZp4jJ7kKqfGU83/AOG9p2D1q3qjXRya7OQ8M2sECSHMJ77O6Z5EeLXGcmJe48WuOdA9prSJPmWBsxM4HzjDysiJHAb3OhDhEW1hUVl2YjbhlYiY1Y8XXnbpDshlHWIZtIaJrK1VfPJj8/5a2o7e4inEhQmZnylDhdNi5fVkkgw8P+fQ20toTweOzk5afREo9gd+rceddi3n5rHydq2/B4HHzsqirauyPEbRZ13V0UZPm49ro5bN5UTWtLMEU5/ORi9u2t7/XQNJ3sZtfuWrY01HPFiul0dUU4sL8Bl8s2wMBKmCbBeJyA8/RAmDRNdjSfZHZmDrfetpCtW2pobu7C63P09qPrb5iLP81FY0MHdoeN5VdOY9780l4xDIdDZ9as4t4BPzc3jZtuvoSNG6qJxw2klEwpz+ErX1vF5k1HaWkOomkKObl+cvMGN9Q+7FAVOx4tupYMAwAAIABJREFU7/+z996BcVznufdv6vZd9N4LQQJgA8VeRIrqVG+RuyzHsR07sZ3iXCdxyndTbm7sOIpL4rjki225SrYsiWoWVdl7RSF6L7tYYLG9zdw/FkQhFiAaJSXx8xcwMztz5syZM+973ud9Xsxy5kTelbhMhWQFBLZnbGMo7OLlgVdIURM1SSJamBp7Neun5EAB3JC2gef6XmB//4uYJTMW2cwdubcDCQN/pa2K0yNnea7veVTRQFyPo44XLX83kW5I45DrCDbZii/mxxl2sitzx/j9zg+KqHBT1m6e79vP8337sck2xmJjWBQrdSnrsYwrIG5Iq6PB28RzffvJN+UhCRLBeBCzPBnByVAzqLCW0+S9zGh0FFmQiesaRnF6X1VaK9iVuZPTI2foDfZhkgzEtDhl1jJuSNswbf6uS13Pc/0v8EL/i1gkCybJyL68O+d/f4o8rkqWmLPUWSjNgjD7WvMLL58nPy+FhsZ+ADxjAcY8QVrbnezZPbcasCAKVFRk0d7hYs3qQkKhKOVlWQwMeAiFotisRgyqzJHjrWzfUsnaNYWoqkxampWb96zi6WdO85EPbpuIsGekW7mhroTy0plOdEqKmZLiDE6d7iDgD1NSksH6tUUTc6UkiaiqjCSKSKKIqszeH3PhjZZ2/uPEacbCCcd5T3kp99WumuS7LgGappNdlI5qVNA1nXh0+WXYUpVs2nznyDaWICEn2ARaAGeoC7P83pmPF0K1ys5P5YHHd7H5pmounGjj0skOXvzpMS6d7uAP//4RsvKvLfr1XwoLuBVRFFAMMll5Kdz60EbyZll4zSmcPS9X10Po+vTcfLP5Phz2LyAK727fyorE//rr++fcvxAYJAcltlsosd0yEcBJ9q3zeAOsrsrDYFAwGRUKclJp6XQurPFT27noX06BxWbkzkc2UbEqj0tnOmlr6GOgd4RRl49wOEo8pqEaZKx2E1m5KZRU5lBdV0z1+iIsNuOcCnaBeIgzI220+fops+ayOb2K4fAYgXiYfFPGtMiKrut4o7Ovwqqiwo2ZG3iw4BYy5qHIlwyCILA6pZI01U4wHubMaOOMY7xRP82+TiLaFtR5UvuSRcOuwCgalqQEJiBQ66jk7EjTNKrLFfhjIZwhN0WWq5SCjHYuenoZjviwKTOfU1zXGAqNMRLxk26wokdPoscuIyrVzDVb6Pp7s/aKqso89vguIDGW+rxjXHa7qErPwB0KcmFoEJOiULUmn9SKFLrHPBTa7dgMRn5Wf5HVWdmUp6bx8CObp1EpA9Eox/p6uOweJttqJWyFlBsyWGsvJ8dq46JzkLQtGZxzDVCdkUkwX2Rd4Qo8XSof2LCZhmEnsiCS43Bw2e2iz+ulJCWFPKuNU/19hONxdhYWE47FONLbhSJKHOzpZGNuPjW1BdTUzlTgTEu3cu99G2btC4vFwK4bpyvAlZVlUVY23QgqKcmkpGT5q6r/V4RRSiMYP4Un0kWWaQ2huBtNnx/trsq2ghxjDlY5ORVOEARSlBQeyL+XRm/TBJXNodgpNBXMmB/WpaxFEiQGQ0Po6KQokw6KSTaxMW0jDiUFV9iFKipU2iqpsJaTY8qeOJeAwN15+6i0zqQPX8Eq+0pyjDkTTguAIig8UHAfheaFK7/mm/LYkbGNzkAXDsXBprQNrLRNH4drU1YT1aLTHKGpEAWRQnMB9xXcS7O3hUAsQJGliAprOdnGSbaCQ3HwYMH91I81EIgFcCh2qmwrqLBWkDtee8yqWNmesZVMQybuiBujaGSlvYoSSzHF5sLxopUCMjJ35t5GqaWEofAQMS2KSTKRZ8qdRmsHWJOyGlEQGQwPouk6DuWdNYB1XWdwaIycbAdDrrGJ7evWFVE9j3p7oiBQWZ7NwUPNuN0+zGaVgoJU2tqcjHmDpKZakCQRvz9CWpplwqgWBMjMtBMIhgmHYxMOlsVsmMjLuhpFhek8/pEdnD7bxaGjLRw62sya2kJuvql6onzGUhGMRmlyuvBHll9BTRAF0nMchENRhgc8REIRMq9DDlFd2q0ccf2KmB4lVclCQ8cZ6mIg1M6WjHuX/XrvFCRJpKg8i6LyLLbcVI0jzcLzTx7h7NGWpJLwgiggSmLSGljL1iZZREdHS1Ii5J2CwaSSU5hGf9cwheVZ44qMC4MgGBEEE7p+JTVAxGK6H1FILrT0TkIQBAzLVFZC1zX8sQFcoXrC8dEpqoEJVDruQxJVBAHWrCzgx8+eJD8nhXAkxoBzjKqy+QZKZmLZLF1JElm1rogVqwtwDXhwO734xoJEIjG0uIaiyJgsKqnptgR1cEqS42wIa1HeHLrIa0Pn8EYDuMJj1KVW4Ax7OOi8xAOF28mWpk9Wc8mdr7KXcXP2FtINSx9A+eZsPlC8jxZfF96rFPoSUSE3w+FRck1LNz4VUVlwnZSrscJajCRIRJMYfBEtgis8OsPB2pW9iiOuVr7VfIBbc9dQYcvGJhvRAU/UT4Onn5f6zmGUVOrSSoCziMZbkEwPzdkWPd5LzPPHS7qfdwLWKYVqRUEgFIvS4Rklrmk4A3484RClKamooogr6Mcoyxik6caUIAhIoohJkQlGYwmDDHAF/DgDfkocKXR6RonG44yGQnjCIXyRKFkWhaimMej3cXqgj70lZQz4vDgDfuyqgVP9fZgLE0Ib3WMedOBIbxe+SJRMs0L8Ogtn/AYzEdV8WOQsQCDDuJJu/8FZczWvxnzU5xK03BS2pG++5rGKqFCXuj75eRBwKHY2pk13sIvM09XNBEHgjtzb5rxOsnYrosLdefuu2cZk0HSNlbaqOeXdax011zyPJEgUmPIpMM1NJckxZpNjnP4BzTJOLiIICKSpaWxJny7kkmeaPlcKgoBRMrI+de0126aIykTR4sVioibYot5zgbRUC6UlGXzkg9Nzc2Tp2iU3BAEKC9LweAK0d7ooKc4gPc3K5eYB+vs9lJVmTQhmuFzeiTbqOgwMjmGzJgQwpp5vtsiGIAjcUFdKTXUB3d3DXKzvZf+L5ygsTGNN7ZTxKkyt1bgwdI146B/zEr8OBrmu6XiGfZTVFlC1rgRJFjHOIqu/FKyybyGqhenwX6Av2AwIGCUL61P3Umyem/L5XkTAFyIWjWNLmVSlTs+yk5WXgigKBAPJa4aqqozFZmTM7cfnCZKSbk163FKQlmnH2e+hv2uY0qp3R6jLYjdSU1fCkV9f4szhZiprC0jLnFyci0ZieNx+0rPts77PspSHIpcSiZ4f36IjCAauR47VQqHrCRrkhbNdXDzXhXcsiGqQKSnLYt2GEtIz7fMOLvtjAzSO/hxPpAOD5JgRuaogkdMsCAL33rqW42c7cLl9yJLIqoqcRdfAgmV0sK5AkkSy81OXRenFGwtyyFXPjZmrGY36cIYSOSspqoVWXz/+2HQKoo5Ok68j6bnMkpFNabUUmnOWFA2aikpbETsz63ih/+CMfWMxP4Oh4WVxsCQhuczmQlBkyZ2VDhnRooxGx2Zs35BWwvtKtvKDtoM0jQ2QqlowjOeCheJR3BEfJknl8fIbWWHLQdRuRxAMCOI11LT0NER1cZzWdwNRTeOSc4iopmFVVHyRCLWZ2ZwfGqDXO0aWJZcUo5EVaemkGefmLLsCATo8o1hVAwM+L0ZZptc3RprRxLacPF5ub+HmkjIyzVZebG1ORB8MRqozsjjR14skiKzLzuWSa4hQLEaezc4llxPQuewe5uaScjLMZg50tL5zHfQbABCMjWCWM4npYTQ9TjA2jD4jgfg3mAvXadH5vx1kWSIt1cy5811UVWYjiAIm4/R6d5quo+vjTtiUfhUEuOvOtbz864usri2ksiKbcDjKyIif9AwbBXlzf7sFQcBsVklNMXOxvpc7b1tDaqqFSCSO1xckNcWM0aiyfUsFB4+0UFaWRXlpFt29bg68dolb9lajKBLx+LUjAA1NfQQCEfJyUshIt5GVaccfiEwrJyGKAjarke4eN319I8RiGqoiYZuDHTMVTU4XrsDMMibLAV3XicfirN2eqNPWdKaDge5hsgvTr/HLhcEoWahLvZlS62rC8QAgYJKsOJRM5EUKZM2FzuZBvJ4AoUCEzuYBdE2nraGPU29fxmhWcKRZyS/JWLTd0ni2ixd+coys/BSyclORFQnnwChHD9RjT7WwfmvyBan0HDuVtfmcPtSMwaRSWJ5FPBanqCKbmg0lsyoELwTbb6vlwvE2vvePL7LxxpXIsojBrFKzoYScgklKXnfbEGNuP8FghI7LA6AnCi6ffLsJo0nFnmKmsHx+uaVXQ1FkqutK2HZrLcdea2DU5aO8Og+DUcHrCdLZMkhhWRbv//TeWculKMoqDIYbicZaxqmCOpHIGRSlClhcQeblgqZpHHjpAi8+e5rMLDtWmwm/L0RLYz+tlwe49+FN5OTNjzbui/bhjXZTYb8Lh1o2o2zKFZELQRDIzbJzx54afP4wsiRisRiQl6CI/N7kao0josVwhce4Ia2SMyOtEw6WQVSJaLGkK06d/v6k58o3ZVNmLUCVlm+yEQWRm7O3JHWwfNEAw5HRZbnOcoRrrbKZFNWGPzhThCKqxRiNzix+aJYN3FNQxwp7Dm8ONlLv6WUg5EFEINNo4/a8tezKqqLMlpWgaorJ67HMgOhAsvzOUm/puqLf5+X1zg46PSNUZwzQ5/XSOjpMitGEKkv0+cZoGx0hpmnUxrMpsjl4pqmBLfmFVGdkTjyzmKbRPurmYHcXiiiiiBKtI26CsSiyKGKUZTo9HrzhCK6MADfk5POLpgYK7Q4MkoyIgDoeFSuw2+nsGeUHF89hM6iE4nGO93VzYWiAUwN9bMjJ55dN9RTYHajSe/rV/m8JVbLgDF1kJNxGMOZEFNRly8H6DX6DqRAE+OiHd/Ls/rNcauglJ9vBfffUsbqmgPYOJ8/uP0NzyxCdXS7aOpwcPtpMTnYKX/iDO1AUiX13rEUQBH71/Gl8vjAGVaa8PIs7bl197YsDsiRSXJzB5eZBysuyErlPioQiS+MlK+DO29cQ13R+/vQJ/IEwJpPKphvKuPeu5JHVZPB4gjzz7Gm83hAIYLMaufXmGlatnKQyCoLAjm2VPP3MKb7+rwcwmVXuuHUNu3etRJbn/nbqus5lp4th//I6WLqu4+x18/ovTnL6jXoEUUDXdJx9I5TXLn8dLABZVMk0XJ9zX43v/uML9HW4iMc1fJ4gmqbz+nNnOPZ6A5IkUruxlN//3w8s2nYx24wgwIk3mggGIsiKiMlsYMXqAvbeW0dBafKco/QsB/vet4V4TOP4G40cOVCP2WLgrg9sZdX64qS/WSh23bmW0WEfb71wnqe/9xayLLJyXdGMaNaTXz9Ay8WeRB+NBdF1nTf3n+PkW01IkkhJVQ5/+sQHFt2O1Ewr9z+2k+z8VI68eokXfnwUTU/kimcXpFG6ImfOKI8gOLBYHiUe7yMY2o+uh/D6v4OirkZV1s+7fuP1QDym8ezTJ9i1t5pdN1WjGmTiMY3mpn5+vf8cnW1D83aw4noEWTSRaVqLWU4+bv71B2/xiQ/s5PXDTezdsRLDMjji8B53sCRETJLCcHh6dKXNN4BRUlGTKOs5wyMztgHkmjLIMqQtexJ3iSUfh2zDE5sucR3SIozNkQ+2ECxHi0VBIMOQQl9waAaNIqbHkxYiBrApRurSSqiy5xKMR4iP844VUcIkqZhlw0TxYeb5QgqCDNIylaG/TsgwW3i0ejUxLY7dYKAyLZ1AtBhVklHGOd4rUjMwKjJWReX28kp8kSgOw3T6hyQIlKak8tia9QgImGSZ6oxMNHQkQeTlthY+VLuWQruD75w9yR9u3kGB3T7uIOlYVZU8W0J1Ksts4ZbSCsKxWIKOKEtkms3sLSnHrhpQJInC8d8KS6yL9BssHFnGNRhEByYpA1WykmGoQRHnriH1G0ziY6WPvasf9f9q2LN7FevWFhGLaShKwrEByMtN4X0PbyEUniyZIAiJqJcsJyiADruJ++5ez027VxGNxhFFAaNRwWad38q1qio8/uGEmmFamgUBeP+jW4hG46SMF/p1OMzcf08de/esIhbTkCQRu82IdfwaoiiwZXM5q2sLSE1N/p6sXV1ISXEGsWgcnYRAls1qxGKePs+uqMzhdz9xE8FgJKGgajPNq9D5cCBA1+goodhSShQkR2qmnXU7quhq6qdkVT4CULu1krwkYh7vFZRW5fCNZz+HxTb3OPjdL91LNDp7nxlN0yXuC8uz+POvfwhZFrE6rl26onxVHr/7F/cRDkWIxzQEASRJwmRRsdrNiJKQ1HmTFYkVqwv55J/fQ8AfRosnxp0txbws0StBELA5TNz/0Z3cfP8G4rE4IGA0KdhSpo/hx//odsJzlC1RDQkpdlmRuOv9W9l734YJSuPuu9exfnslmbkOEBL2278+/3nMU95PURTJzHVw28Mb2XHb6vFr6YiSiMGgYLmGHL4gCMhSMQ77F5HkIvz+HxCLtTPs/hQW8/swm+9FlkrflXwsXddxD/vYumMFuVPYcKoqc+xQM8Hg/MvBGKQUFMGCL9ozq4N1rqEHTdd59VAje3fMTk9fKN7TDpZNMbEmpYxvNj9PusHOWCzADzoOcGS4kV2ZtaSp0/m1OjCShOoGkGFIJVVdfnlUWZAoteZxdrRp2vaIFiWQRBb93USa6iDhrk03vuN6nFA8OacZEhRFu2LCrixPTR89Pkzc/2/I9j9blvNdD6iSRIZ5kuqo6zo2dTJv8Mr/kJiorKoBizIZar4CQRAwygpGeTJyalaUiX3rc3I51N3Jqf4+bi6pwCBJ5FisIEwuBRjGo1GSKGI3GECdvI5hSqRK1/UZv/2fCIF3h0Ue00MMBs/giw6wMuUBRiNtGCUHsvDu0i3eK3B7Axy/3EVOqo11ZTN57WmG2RWvfoPpEAQBo0EhN0l9FoNBIStrbqZGguZnmEYpXAhEUZjhFKWmzHSSLBYDlllyjgRBwGI2zHCWpsJkUqfla80GWZZIT1t4vk3neP7VckMQBGRVpqwmn/t+Zw+l1YnxLojioouWXm9cERYomEd9obnU6ZJBNcgLShtRVHlaTtFCICsSKenW65J/BePj1mrEco3FiKxrUG2nwp5qwT7lfbLaTVivqkeX7LkIgoDJbMC0yPdYECQkKQ+79TOYTXcyNvYvBEMv4/V9DZ//24hiFqqyAlEsQJIyEcUURNGMgAGQ572ofi0Y1C2IU1JLRFGgZk0hne0uiqbct3s4IaqTlj7/hUvjuE7DCedXyTSuxixnTStsvDLlYTRd599/9Dbt3S5++Itj036/ojSLTesXV3ZmSQ7WiMvL2aOt5BSkUVGdtywrBFNhlgw8WLAdq2zk+d7jDITc9Afd3JF7A3fnb8GaREUqHJ+pBCQiYhTVGWpOywVHkiKYMT1ORHtvFV21yZYk7lVCDXAuB2vZoYfQIiffuestA65exUm2qjPflZ6px61IS6c8JTEBTKptzbHqlDhgXm38H4t3ycEcCJxGES0YZAeaHmcgcIoMYzXyu8xnf69A03XCkRjRZEW1f4Pf4F1Ah3vkujhYuqbz0yde4oHfvRln3yiVa5eHnvbfCQF/mI89+k383hAWm5H//eVHqUgiGhGNxvnnv3+OG7aUs333qkXJ8EciMf70s0/y/sd2sH5T2XvuW/nqi+c5e7KdB9+/ldJF5mUtBrFYF+HIMSKRC0Sj54hELwERdB10PYimjRCLNQMik8uWs/XdFesymZWZbNskcrPfRBRLJv4XJZGatUX82xMvc/xwM1k5DrxjQRou9uBIMXPhXBcNl3onjr/vkU2zqor6o/04QxfR9TiDwTMzWGwrUu7jz3/vDg6daEVgZi2ypdRbW5JH1FLfy4+/9To97S5q6or5y69/aIbXvRQIgoBdMfNQ4U4eLNwxIbspCglNvWQvSbJ6UoooY5CU6/ZSWZWZog6arhHT31sJ7mY5uaGn6VpSZ3AsGiSmaThUE+K4HLGu68R1jePDbbR4Byi1ZrE5vRxFlNDjfejxviRXuPqCA6C/M87nVKnW2V7vq0fFOzn5ioKAKL3383Su9GOyaRPm7rO5nsF8fr9QXBmrC2nH1e2Z+H8B7RIEEbOcSUQLoCeEfOe40uJwtfTwUu6jxzXK0cYu1pTmkumw8q0Xj/Dbt23mR2+cYcDtJRSN8fgtGynJTuMfnnqNYCRGlt3CY7dspKFniANnmrnc5yIvzc4XHtpNTurkQpOu6xw418KvTzcjyyJGReaBbbW4vAHevNjGD147xbZVJdxxw0p+fvA87QNuQtEon7l7O11DI7xwohFRFIjFdR6/dSOyKPKLQxdwjfnZXlPKzesqsJrmv2p7rfE7Wx9N/e1cv7+ec8Z8xu3Utlzv9iwE79X5N/Ed0+kcHcW1zPlXkBDcaq/vJRqJ0XCila23rZncKSzfPb5X+3c+MJlVfvjMZ+nuHObzv/Mfsyti6jrRaBxhloUzTdMJ+MMoiozBOItJq+tEIzGEJQgWLBW6ruPzhlAUGaNpujMQj2tEIjH0ZVD/9fvCCcqv6do2rz/wFGPeL19p4SxHaVzvuqVX63/GYxr7f3kSg1Gh/mIP9Rd7Jo4MBML0941OG9j77t8wq4OVZVrPvqL/nPXaAiKFuWYe3ldHQ8sAj96zcfr+JbwuS3KwOlucjA770TWd0hU5SPLyDt4rna7rGvGpD0DXkIRELYKrXzlREIlf5dgkKEPvwqQyj3dlccKyi4NBVEm2kqCTiGJdjdcH6vnX5gP83bpHWJdaBHriuK80vsjPOo4iCiIGUWZf/jo+u/J21ODPiPu+CddM7NcR5GvLUk/7ha4TjWsz+ksSReSrKsPrJFRo4rpOs9PFwfYuzvUP0O52M+T1E4zFkAWBFJOJVLOR0rRUNhTksbmokKKUFFRZmtWBX2p7IZGXJYlLV4a8gmg8jpZE8EVAQJbEyRy5JIhrGrGr6nlM7VNd19F0ndZhN7+4UM9rLe30eTwoskSBw8GW4gLet24NxakpSOLM9z/RD3GOd/fyzMUGjnf14PL7sRuNZNksbCkqZN+qFdRkZyOJyR2jhUIShWmKmVfuIRSLcaqnl7fbOmkYctLpHsUTDhONxzCpKlkWC5WZ6WwsLODGsmJybXaU8Q/yfNplEO30BA4zEm7FFbqIXSlCnGWKnW18yOMFU5MdrwOxuMaQz8ebrR2c7OmlZXiYQZ8ffziMgIBZVci0WihOSaEqK4P1+Xmszc3BrCpIwkx6kj6uNAeg6QkVv3Nt/fz1B28lO9U6MQ7+4v234A2EOXipnTOtvQTCUXavKWdnbSnBSBSLYSaNS9ch1Wri8/fv5EhjJ78+00yazcxtdVXUlRfw9KELvHLmMujwxUf24A2G+b9Pvcm9W6pRZJG//MCtnGnpY//xBmqKs1lbnsfGygKeOXqJtkE3a0py5zV+daBn1MOzlxp5+XILne4RRFEg3+Fgc1E+j65bQ1l6GvIsTnlM07jQP8gvL9ZzuKOLAa8Pq6qSZbOwqbCAfdVVrM7JRl7Gd/pKu+OaxrA/wOnePo5399DsGqZ7dIyxUIhQNIYsSVhVlXyHncqMdDYW5bOpsIAcmzUxx7B8BnUkHp/h4IuCgHLVApE+3v64ptHhHuFgRxdne/tpdbsZHPMRiCYW1xxGI6lmI3l2O+vzc9lSVEBlZgZmRUEUlmcugEknRBvv0yvPtNk1TP3AUFKxLE3XicTjiIusdSQikF+WyZ898i+4+ka4dKxlYt9ND23mro/eOO9zXU15ntq/nSOjHO7o4lRPH21uNwPj/avrOg6TiVSTkVy7lXV5uWwuKqAqKxOrqi5r/y4WgiAgiqAoc9uNsiLxxf/vgaT7dD3hXH3nG6+y97bVrJ5FyEJRZf75O49PXPfdgK7DN77yEjfdWsum7Quzf+Z/DZ0f/+dBysoz2bW3Zh4FeXWWexFwOaCoEt/64SfnTae9Vq4ZuohOnEjci0YURbQhCSoCk3O2JIl87mM3LSuFd0kOlmfETziYoOSt3Vy27BRBXYeh8AjP9h7jkPMSnmgAu2Jmc3oV9+RvId+UPqNjDaJCID7dwYroMcJaYtK5Hi+XL4mYhYAwp2E7AR20d2iAzybTrqMnLUB80dODIkoUmNPGBymccnfw847j1DgKeLBoE8dcLZx2d3LK3c5Wk4Bk+wMk0/3MWWg43kPM81cLanskHuee7/2QNvekiIksinx8yw18fue2KXVhNPzRGK9cbubJU2e5MDCU9HxRIOj10u/1Uj/oZH/DZQBuKMjjsY11bCsuwmJQ5/cMkyCmadz9vR9Ma+8VvH/9Wj63cyup5uWJ9n7iqV9xsL1zxigqS0/la/fdxYrM5ImdAD86fZ6/fe3NCfESoyzzmR1b+MSWjejjTsn+hst889Axuj2eid+F43Eah5w0Djl58tQ5Pr1jCx/bWIdRmVxF0nSdAa+Xbx89yTMXG/BNKeQ5HAgwHAjQMOjkB6fO8vDaWn5/+xbSLeYlv6OSKCKJkyqOo4EgPz9/iR+fOUe/d6ZaJoA3FMYbCtM67Oalxma+oijcVFHG45s2UJmRjkG+dn2gbNM6LEoOI+EWJNFAprEWRUhesqBr1MPjP/0FXaOTfapKEk/ct4+9FdMpLFeeQ9OQk+8eP82Bljai8eTR8XAwzkgwxGXnML9uTkj1GySJHaXFPLK2lpsqpyt9XonraJo2Pj/CHz2wi3974QiKLPHpfVsJR+N8+6VjWE0qvmCEnbVl2Ewib15oQxDg/q21mJOsHgoCZDgsyJJIisXEqD9ESXYqqTYTBlUmjsbgqJfCdEeivEeKlSGPFwQoyU5DFARMBoWxYIjW/mHquwY51tiFw2LENh69+uWFBv7mwBsTRWJFQeBTWzfxuV3bJpzYg+2dfOXNg1x2DU9r32Wni8tOFz86fZ5PbtvEJ7ZsxKRML1w/HAiLuXtIAAAgAElEQVTy4zPn+P6ps4wGJ3Nq3cEg7mCQxiEX3z91lvtqq/njG7eTabUsefxquk4wGuVC/yA/P3eRN9raGQslp3DHYzHCsRjDgQDn+wd4+sIl7AYDO0qLeXT9GlbnZGNWlUXPY1PxyPd/wqXByflUEGBTYQHff99DE+e/spBxuKOLJ0+d5VhXD9FZnBSn34/T7+eyc5g3WtsBqMrM4AN1a9lbWU662bRoRyAW14hq8QkHfMDro8npSsxZg4nn7vT7Z/3yvtnWwZqvfH3B172CD9at5S/+1z08/Pu386tvv8ajn7tj0ecSpjixmq4TjsU41tXDD0+d5WhnN+FZ5gKX34/L76fZNcxbbZ0AlKen8b71q7l1RSVZVkvS/k3Qw3TCoSixWCJypCgScU1DVWVkWSLgD4+LKcgTzJZwOEY8rmGxGBJObCxOJBybiEzJioTBoCzIgA2FokTGxVqMRmWajXnFuXK7vFw6383WHSsY8wQQRRGjSZkoZB3wh4nFEn1kMqnIyrXn8qkI+MPIskQ8HicaTQhuqAYZVVUQhHGHPaYRCUdnvVe/P0w0HOPcqXa27KhkzBOYyHmbSnmMRGL4vEF0PWHwJ8RCmOjjaDQ+fp1EwWODKiPJCSchHIoSDkepP99FeoaVsbEgsiyiGhSMy1S0951CPK7x01+d5Lfu27gkmXRIBGjc4ctcGvkhA4GTxPUIBslOmf1OVqY8gkGcrItrMRuW1U9YkkcUCoSJRRMDNys3+Qr2UjAW9fPd1lfo8A+yN3sd6QY77oiXw64GXOExPlWxjyzj9CRfi2yaIS6hjecYxXXtuuRhJZM4lwUJdZ71J6Lx5VcwSoa5onjJPjTusI8SSyaqKCMgENc1vt92EIus8sXau1nlyKfKnsPfXHyGprF+tlrSEcQ0hGsqBGogLl1wJKZpOH1+xkJhHCYjkVjC6P/ymwc53tWzqMKRJ3v6ONnTx6bCAv7y1j2UpqXOWKH974yYptHsdAEJp/blpmaeePswA7M4JpCoE/b1g0fxhsJ8buc2jIqMruv0j3n55uFj/PJiPdE5at7ENI2fn7uI0+fjb++4hTTzNeqozQGByShQMBrleFcPX337MA2DzqRRvtkQiEZ5vqGJN9ra+cTmjTy4poaMazh/3mgfoiCTaayhN3AUV/AS2eZ1SFw7SR8S/e0NhYlrOrI0abC6/H7+48Rp/v8TZ2ZEa+aDcDzOwfZOVmVnTnOwVFlG03RGfEF8oQjhaMIYyk618Qf37+L54w0cONeCw2yiKCuVPWvKefNCW8KgiGvUleezrboYRZaSrqfoOvS6PDg9fgZGvOSl22awCQozUhga9eHy+PGFwlTmJhKap/azSVVYkZ9JfrqDXavLUCQRc5KIWeKaOvVDCScgrmkc6+rm7157g84RT9LjAeK6zjcOHWM0GORP9uzCpCgJFatAkO+fPMP3TpwiHJub7v2ri/X0ejw8ce8+Mq2LU4684hA2u4Z58vRZXmi8jD+ycCr1WDjMC42XeaO1nburq/jQhnWJCN0yRtgS7YWRYJAhn48cm43YeETlu8dO8UJj06La3uR08RcvH+Dn5y7yxb27WJObgzqP4sdX40hnF69cbqXZ5aLZOcxY+B3MMZ4C1aiw4+463EMedE3HYFIxW42ICzAaJVHAqMjENI2eUQ//efIMv7rUiHcR99Q67OZvXn2TX1yo5wt7dlKXn4dRlmcs6PT1uHnye2/ReKmX9Ewbq2oL6Gp3cv+jm1m3oZS/+9LTlFZk85GP70Yer2n2o++9RXNTP3//xAcJh2OcPNrKi8+eZrBvFEEUWFmdz6Mf2UFeQeq8n+dzT53ghV+dxjk4xm9/ei933FuHYdxZ0HWdL//Ns3S0DNHfN8I//d1zqKpMcVkW7/vIDmrWJiTrv/XEK5w91cFg/yhf/Ov72bm3ZkG0r7/90tNU1xbQ3zfKpXNdSJLItl1VvO+xnZjMKpFwjFPH23jhmdMM9I0giAJVq/LG7zUNURT42j+8QEtTP8MuH9/8p5cxGGQcqRZ+60Pb2XnTKgCCwQj7nzlFR+sQAX+YvII0fvszN1NUkoGu6wQDEZ7/5Snefr0BvzdIfmE6N922mm27qjAYFfY/c4rXXrpAe+sQne0unv7xUQTg3oc38dAHtia9N1FMQZJK5t8Z1wnCVa6IpukcP93O+x/YNMsv5g9ftI+m0acAnc1Zf4xBcuCN9tLseQZdj7Mm7WNIgoqu6zz5y+N8+KEtE9/fpWJJDpbBqCLJEsTiGM3qskt3BeJh2v0D/N6Ke1ibUjaxvS61gm80P4c3GpzmYAkklPKSSbUPR0YZiY6RaVh6AeSpiOlxOvy9M7YrooxJml9y+2wS6cuN8CyiGwIkXeGMaHEsU2TYO/wujg+3siNzBascCVUkk6ySolrwRoPI5keZ1yAQrONRrqXD5Q/g9PsxKjJvt3fyj68fpN3tXnJM8Hh3Dx//2TP81e03sau0ZNkXD96riGsarcNuIvE49YNOnjx9bk7n6gpimsbPzl2gJieLu1ZV4Q1H+NWlBp6vb5rTuZr6+6OdPXzv+Gl+f8dWVHlxTq0kiiiShD8S4YWGy3zz8HF6PLMb19eCLxzhK28dotHp5A9v3EGBwz6rceAONyEJBryxPkRk2gIvkWZcgSTNz8GCRGQkHI8hSyqartPiGuavXnmNE90z55iFQJUldpRMp8+k281k2C0caegkxWoizWomGovzozfPIOgCoViMD+5ZTzyucexyF6+cuYxBSXwygpEol3udtA4ME4trfOTmG8hOuVq1S8cTCPGzt85hMijsXVdJ99AoZoOCJApk2i2sK8vjdEsvvzx8kUgszm/fvonBUS/ptoSTbVRlirNSWVWYxYGzzXz/wEkKM1K4cXU5mY6ZjowONDuHicbjdI96+Paxk3M6V1Px07MXqcnO5qE1NYRiMQ60tPLD02ev6Vxdue7ZvgGeOHiEL928G4O8sE+rruv4I1EOtnfwtUPHuDy+yLEUBKJRfnruImf6+vn8ru1sLS7ErCxvLnIwGqPDPUqG2cylwSG+fugYb7d3TkTEF4sLA4N89pkX+NO9N3JbVcWCncPXWtt46vzFRS1ILCd0TaO3dZCjL58nHIxSWp3PjrvWk1tybaW+K5CERP3EpiEX3zh8jNdb2pZ8X/WDTv7o2Zf4wk07uXPlimlObDAY4cVfncY5NMbnv3gXsiLx3NMnaW9NzgZJ2mZJJDPLxu13r6O0PJvRET/f+carHH6rkbseuGFeypAAD39wG/c9sok//dyTM/YJgsD/+qv7GRzw8Cef+QF//Bf3Ur2mEFEUpkU9Pv+ndxMOx3jsoa/Nu/1XY/8zp/n4p2/mg4/vormpn39/4hWyc1PYd/8GJEkkI8vGrXetpaw8C48nyHe/eYDDbzVy9wMbMZlVPv9ndxMORXl031f47J/sY8OW8onSCVfQ1jzIxq0VfPoP70AQBP71qy/xix8f5fe+cCeSJPLGry9x4KXzfPKzt5GVY+fUsTZeef4sZouBzdsrufvBjdx213o+9zvf4+77b2DvHauRZAl5jtQdm/Vj2KwfW3S/XC8IgkBmho3OnmFS7JMLmwZVXnA0zhvrI6YHWZP2MVIMCT8ihxuwKnmccj5BTeqHkFDRdTh5vpPHHk7ujC4GS3KwUjNtmMwqY6MBxkYDy07BExCwykYc8vQPqV0xY1PMSZ2CHGM6Td6OGdv7gk6GQu5ld7A6/H14kkSwAMJahHA8gmEOA0tHZzA8POt+SETgFhGMSdKeMMliVQJC0shehsFGT8CNNxpEQuAnnUeRBZEHiyaTAHVdT1AxdB2EuQa+xkQ2nGhDMj+05PuBBM1kwOuj1zPGV986NKdzlcgXENH1hEF/rYhGn9fLX7x0gCfu3cf6grz/EdLnOjASDNHsdHGguZWzfQMT+5RxJ3M2yo8/EuXJU+fYWlxE/eAQz1xsmMi3gETumSyJRGLxpM/IF4nwemsbt1ZVsCZ3cXXSZDFRo+xAcyv/fvTErM6VAChSItcuMk6Pmwv7GxLRhL+8ZQ8FKY6kx4iCgjfWS0wLUWK9CW+0J+lxc8HtDxCJxTErOvWDQ/z5i69Oo2UtFplWK7W52dO2SaLIzesruXn99HyAz927c8bv//L9t0z83TYwzJnWXnavKcdhMfLKqcvEkzjRoiCwriyXD++9YWJbeU76xN+P7FwLQHHW9Dm5IMPBhooCACrzMqjMS1BcH7tlevLxbBgNhmgbdvN2eydHO7sntieM9AR9LNnTjmka3z1+it3lpQz5fPzw1Dm84UlaqygIyKI469wRjcd5vaWNe6pXsqmoYF5thfHk93CE5+ob+dqho/MSXZDH88xiSXLQrsZl5zB/9sKv+dyN27h7VRUWVV2273QgEqV12E2Kyci3jpzgrbaOWefVK/MvJJ7BtRgGTr+fv37lNVJNRraVFC1Le99phENRjr1ygY/+2X0YLQZOvHqR+uOtC3KwZFGkz+vl28dOcqC5ddn61xUI8LevvkGaycTOshIgMS+GghEunO3kptvXsKYusX1owENfb/Iao0nbLIsUFKWjGhRG3X5icQ1HigXn4FiC9bQAdrwgCkmVBgRBSFD1DDKCkKiRNpvxLYpLW/+vXVPI9t0rUQ0yGVk2Th9v463X6hMOliySX5COqsiMjgTG79WMc3CMaDSGCRWDQR7/xgiztjM7N4Xdt9SysiaxeL1peyXHD7Wgazq6qPPsUyeorMpF0zQG+kZRDTLRWJzWywNs2laBMp5vJQoCspKohXXtHKz3JgRRoLQ4g+/+6BArK3ImnMSVFTmsrVlYMW1dTzDEFHH6AqBJSiOmB6dcFPJzU6hv7iczzTqhHmgyKtgsi1MCXpKDtaImn/RsO2OjAerPdFJRnY/BuLSV/jZf/8TfvliIXGMarw2dY1O8CoMoE47HOD3SQoEpA+uMukwCJZY83nSemnHe3uAQ7f5eKq1FqNLy8FF1XefA4LGk+wLxEGdGGlnrWEG1oxxxjvynFm930n1XEI5H0JZBxcUXCyY1LERBRBVnOoF1acUcd7XyVNcJLJKBl/rOUZdWwqaMBM1I13WC8QieSACrnEzRS0ePtaHF2kD3IhruAMGAHu9FEIwI0vw/MrNhyOfnUHsn9UNOWlzTnStFEsmz28mxWUk3m7GoCmY1ERnwhSO4AwH6xrx0j3pmLTQ55PPzT28d4iv33EG29frU1XivIRCJsr+hiZebWhAFgRyblarMDHLsCYpXr2eMs339eK7KC9F0nY6RUZ6vb6RjZJT28fyzdLOJyswM8u12LAaVkUCA+kEnrcPuGdce9Po42N7J6pzsRRmBAtAwNMSJ7h46Rkanbc+128ixWcm0WjGrykSy91gojCcUom/MS8+oZ1qu2FS80dqO3WjkSzfvJsU0c8K1Knl4Ip2kG6owy5k41NlFLmbDcCBIJB6nedjN/3ntLRqGnDPuz240kmm14DAaMMgyqiQlkvJjMbyRCKPBEE6fn8h4boYoCGwrLlxwVGU25KTayE210zbgBl1n04pCUm0zLabsVBvqu/CBj2kaLzU182JjMwAZFjOrsjLJc9iRRYGBMR9n+wZwBwIz5sO+sTGeq0/Qr670vd1oYEVGOgUpDmwGA2OhMA1DQ7S43DOM3bFQmJebmtlYmD+v8auPiyk8W9/IP791mNFQ8tqJZkUh124jz27DbjQk6u6pCsFoDF8kgjccpn/MS/+YNykdzh0M8o+vv00spvHIutpF0e6SIRCNcry7h7ZhN2+0tU/rD1kUybFZybXbyLCYMSsK1vFC7P7xcTrg9dE9OjpjLrmC0VCIv3/tLb710L3kO+ZPK8+yWKnMSJ/T+YzG47j8gaTvu0VVyLMvnsaeNU4TFQQBRVVwD46hGGQioSiKYf7voSAk+urp85d45XLLjP7NslrIs9vIsFiwqIn+FUgsdnlCQQa8PrpGPdPyB6fCEwrzD6+/TWl6GoUOOwgCWlzD5w2TnjGpCmq1mTCb5446TV1kGfMEOfhGI031vYk8JB36ut2zFpR+ryM90zbh4wmCQFa2g0vnuwDwjiXutfHS5L32dg1jt5sWtDCemmbBap20o0wmlXA4mpCh0KC3x40oCfh9k++KzWYiK8eBri9N7e69BgFIc1jYdsP0nOHZlALngiraERDoDx4nhzpEQSWq+en0vU6KWo4wHlwQECjKS+Onz52ioiRzIrpYWZrJprUli7qPJX1xy6vzWLOpjIFuN2++cIFNN66kqDxrSRP3kx2vT1PW8kaDnBlt45KnE4tkIBAP0xd0s9JeMCMYIwArbCVJz+uPBTk+fJFqexmllvl9/K6FNn8PB12nZ93f6uvmxYFDOBQr+eacGRE3XdcJxSOcGqmf8zrBeDipCMVCMRgaJlkESxYkLEkk3LdnrqBxrJ+3hxqJaHHWpxbz8co9qGJi2MR1jYGghzgahZaZhQe1aBNx/3fRNRd6+C3UrG0gpKFHjqLpfmTLY0u+p5FAkF9crCcYjU58fASgIiOdHaXFrM/PnTCOphqYsXF1roYhJ0c6unjlcgt9Y94ZBpOm61zoH2R/fROPb9qw5Pb+V4A3HObZS404/QEqM9LHk87LyLAkkqL7PGM8df4i3zl+imA0NuO3Pz9/EW8oYbQUOOw8sLqGfatWUJSSgiyJhGIxDrV38n9fP0ib233V7yM0DjnxR6JYZ8mzmQvheJzjXb3TDKssq4WtxYVsKyliRWYGpWmp06hSmq4zEgzSOOjkaFcPrzW30uoeSUpz2l/fSFVmOr+9+YYZ73OaoYI0w5UPgkCZ7XYkYWH34A4G6Rvz8sPTZznd2zdtTJenp7E+P5eKjHRK01LJtlmxqOpEzps/EmXYH6Df66VteITOkRFaXG66Rz3sqSib+8ILgNmgsq26hG1zHCMIArXFi4tCLhWReJynL9Qz6PWR77Dz/rq13FFVSZ7DjigIDHl9PHOpge8cO8nIVYZnJBbn6QuXCI2P60yLmbtrVnJfTTXl6WmosjQhMvDlNw7SOOScNqOGYzEuDgwxFg7jMF571VMn4bh//dDRpM6VLIqsyMxg5/hctjIrk2yrZUKF9IpC5nAgQJPTxfm+Ad5u7+TSwNCMRSNvOMITB49gM6rcW7Nqwf2aDKFYlLfbOpBEcRoVuCjFwdaSIjYW5LMyK4Pi1NRpQjGarjMWCtPsGuZEdw8HmlupH3QmdYianC5+cvY8f3jjjnm365YV5dTkZM0ZmR70+Xjq/CXO9PbP2FeensZntm9lsYJiV5xBRZGo3lTG+cOXkSQRWZGoGo8KzQe6Dp0jowx4fdOEbfLtdraWFLKxsIBVWZmUpKVMy6XSdR1vOEzLsJuT3b0caG7lwsBgUrp2s2uYn5w5zx/vTvSvIAoYjDIB3+R4jERiRKOT15cViWh0ChNBh2HXJJOnt2uY11++wM6bVrHn1tVYrAa++nfPXZciy1em4WuxEJaCMU9w2r16PYGJQsN9PSMcePE8O25axd7bVmOxGnni/zyPeFVagSAAgj5rOyVJnPGbqbBajWzcWsHDH5g+86qqNKWGJiBc3754JyBJInfsrV2Wc9nVQjJNa+n2vclg4DSSoBLRfMS0AFUpD01+owUozEul8KoC0Sn2xeeEL8nBMlsM3PnIJsZG/Bw50MBPvvU69394B5U1+Yuu9bA+tXze0uVXDP2pKLbkkarYGYmOzdjXMNbGq4PHeLDgZtIM9iVJtw+F3DzZuX9WeiAk8rNOuC+hCBJ35++m2JyHLE6u6OrAW0MnaffNTSVyR8aS1vdaCDRdoz/oTNqzsihjU2auLKUZrDxWtpMtGRVEtTgl1gxKLdOjTrnmFD5atot1aTPlUbXgzxEEA5Lld4iGD45vFUGwoIVehGVwsGKahjswGeYVgFtXVPDAmhq2FhfOSOC9AlkUybZZybZZqcvPZWV2Jt88dIzOkdEZfRSKxXi5qYV7a1eRvgQBhv8qiGkagz4/WVYLD62t4b7aVdPU1fIcdj66aQONThevXm6d1l+ReJzLzgTl1WE0cG/NKj5Qt5a0KYqJRllmb2U5Tn+AL7306rRra7rOkM9Pr2eMqqzZ1Q9nwxUVsysoSUvlQxvWcltVJZnjDuLVEAWBdLOZ7aXFrMnLYW1uDt85fpJzfQMzDL64rvODU2fZUVpMdXaygpCT55fFhdMKekY9/OjMOd5sbZ8whqyqyoNrathRUsy6/Nyk0bMrKE9PLHQk+tFHs3OYlmE36/JmFvD87wptXGDFbjBwb+0q3r9+DRZ10tHNsln5QN1aWlxunq9vnEZ5jev6xPg1Kwp7K8t5fOMGsm2T0WuDLLOrrASn38+fv/jqtDGSoNgG6XCPsPYafa7rOh3uEZ54+0hSWqBRltlTUcZDa2rYUJCHWVWT1jSSBIEsq5Usq5WNBQVsLSniqXOJiIfnKqfNEwrxLwePUp6ezuqrKKOLga4zjUYpADcU5PPw2lpuLC8h1WRKOv+KgkCKycjGwnxW52SxJjeHfz96ghPdvUmdrF9dauSDdeumPYe5UJGRTkVG+pzHtLtHJtQLr0a62cyusuIl595KssTKDaWE/GEGe9zIskh20dztuhqBaHSCai0Aa3JzeGRtLXsqyki3JE+VEAQBu9FIXX4eNdlZrM3L4TvHTnGovTMpxfvZSw18+IZ15NhsGAwKZZU5nD7RzqrVhciySMPFHkZHJtWSc/NSaGkaoLd7mJRUC63Ng1xu6CM7N0GfjsbiRKMxHKkWBAHOn+6ks8NJWfnMMafFE1LhszkF+nj9iNn2y7KEapDpaHVSXJaVqAF1leKgpiWsyoUIHU1FU0Mv9Re6KSnNoq93hHNnOtk8LrUei8aJRuM4UhIKohfOdNLZ7qK4dLqtJEkSNpuJlqYBVtbmIwgJFUbDPHKKBFFg9y01nDnRxsYtFeQXphGJxPB6Q6SmWkjPTJxDFEVsNiMdbU5GRvyoqoyiSJgt868Z+F5APK7xwoGLM7aXl2RSvWJh3zKD5KDEdgsWOZvRSDsxLYBNLSDDUEOGqRZRmKRW7t6yYlnafwVL5owUlWfx6Cf2kJHt4KWnTjDU56FmQzHlq/LIzHFgMKnzXrUorsjmrvzNi26LIAiYJQPrU1fy2tDxGftDWpg3hk6g6XHuyd9NjjFjVureXGjzdfN0zwFOjzRe89hgPMRB11mGwiNsSK2myl6CQ7ESiIU477nMi/0HiV+D/tcbHCIUX5oKUn/IxVgSOXkAVVRIVZLTITKNdjKNyffJosRKex4r7XlJ92uRs8i2zyGom5haBVwQ7aAtXnhgLty5agWf2rqZyoz0eY87u9HIvpUrCEaifPnNg9MMBkhMyj0eDxf6B9ldXno9mv2egygIVGVmcHtV5TTn6gpsBgMfqlvHay3tsya012Rnc8fKymnO1VTcsbKSf3rzECPB4LTtY6Ew/V7vohysqci12/jYpjrurl45zcCeCzaDgd3lpSiSyD++cZDLTtcMh9vp8/P9k2f5+323LnteXveohx6PZyKCkme38altm7itqpJU0/wTFxLUThvZVivbSor+x4i0XIEAFKQ4eHB1TdJnb1FVHllby6vNrURnUWMrSnVw/+rqWY36Wyor+Opbhxm8SgQmEI3SOTJ6TQcL4FtHTtDsmpmDq0oSeyrK+NTWTazITJ/38zMqMuvzcskwm1EkcZzuOH0+6x718MTbh/na/XclfbeXgrqCPD65bRObigowzpOSalQUthQXEhmn7CXrj0Gvj6Nd3csWeXunEAlHObT/DHse3MS5Q5eJhKIgCNTduLj7WJ2bzSe3bmJ7adG8n51BltlQkE8snmBtXBgYnHHMoM/P4Y5uHlhdjcmscuuda3n6x0f4ztdfxZGaWFScaqTvuXU1vd1u/vNbr6MoMvYUE6vXFTE0mPiu5+SmsLK2gF/vP8eJw83YHWZyclMxTaEZvv7KBc6e7MAzGiAcivKD775Fdo6DtXXF7NpbQ3eni7dfa6Cna5iuDhfBYJTmpgEys+18+OO7kaREFNdsMbD7llrefqOBSxe6KSnL5Maba8grSKPhYg+H32zE5fTiGwvy3C9Ocfp4G5nZDj788d3z7ve8/DQOvt7A/l+exu8LUVCUzq371gGQleOgek0hr754nlNHW7A7zGTnOmZQKiVJ4L7f2syJIy10tDvJzLJz0221VFRde54QBLjnoY3ENY1f/vQYCIkoT25+KjfeXEN6ZoLOKYoCt+xbx+uvXOTfvvoyZouBPbfWUrdp+RgM7wR0IDL+DdR1Hc9YkCGXl1TH4ha4jVIKhdZd5Ovb0PQYoqCM2/7T1TNdbh8HDjVit5m4bVc1LrePaCxOQe7itBuW5GAde6ORiyfbGRsN0N3mJBiIUH+mk7bGflLS/x977x0mx3We+f5O5c7d09OTc0IYZBIECJBgEklJoEgqWLIVKF3Zkhx11/ba1nqf6/Vzbd/17vXe3bV3vV5LtoKtLEuWKCaRFIOYkXMezAwwOfZ0rq5w/+iZwQymBxNBEpTe58GD6eqqU1WnT5063/e93/v58Pj0Ao9xkauQv/qnz6EtgZ9cDLKQuaPsZp4b3Fc0EpawUvx08A0upfvZVbqVndGNlGihRUXbhrJjvDF6jBeHDnA20T2noPF8yDkmx+Ln6Er3ERkMoMsalmMxmBtblILgUG6U/uwIVZ6yWRGwpeDY+FnybvEomC6plK6y+AcAwovrjCFm/Q4Wbv4UQlq59/RqrC2L8chNW2kpLVkyFUFTFB5Yv5Ynz5zj9e7LczxdaTPP8Z8jA8urqWysrKDsGnlnW6srKfV55ywwATyqwsbKchqjc6mjUwjqOmvKSmcJEUAh52A0vTJlTUkI9q5t4962FrxLXEQqssTO+loe2rCOv39t35z8Bdt1ebmzi/PDI7Qu4CVfKmZG37yqyh/edbEJWJkAACAASURBVDv3tDajyzKO69Cf7ePw+AHeW/ngotqbinCsJsbMUY7GD9Ob7mFndBeN/uaFD3qTockymyrLr5m3s6GynDK/r6jctSrLrC2L0V40SllA0NBZW1Y6Z/znLIvBZHFn1kwc7OnlqbPnin63rjzGR7duonUJxtUUhBDUhkN88uatdI6N81rXpTnz2evdl/nJZFR+tVAZDPDBje3cUrt442oKiiSxs66WW+truRyPz6Eeu67L6103noHl2A69F4cZ6Y8zNjhB04YaxofmsmsWgzK/j4fa1y3JuJqCIklsq6lid2MdF0fHiuadvdZVMLBkWWLdhho+9bm7GRtLomkKw0MJRkeujPPmtgo+/Zv3MDqSxLFdIlEfgYCHsdHCPtFYgA98ZAd9vWOT3/unhQqmFASbWysIBD04jst7H94GFGo7Cb/C65cuUe3xs+XmBlrWVHDnve1AYWwbntlKmLqu8uCHtrNtexP5vEUw5CE0mevV66QJtoZZu7mWu+7bMN2GZ4F8sqtR3xTjtjvXkpjIIsuC8sow5ZUFBetoaYD3f/gW+nrHcWyHSNQ3nb9zdeRo78Pb2LC5jlw2j8erESsvRPy23dJEc1sFFVVXVLFvvX0NrWsrUSaptRVVYT7yid309YyRzZjIskwo4p11DMBtd62jvjFGMpFFViRqlxgxfTtAlgT37rnyrOdyFgePdZNIFc8lvBYc1yZuXqQn9QppawjXtSmYcIUxdFPs8yiSUSjS/KN9hINeXj90kXff0U7vYJzOyyNvjYF16JXz/OT7+7EsGyt/RYkrmzHpv1w8UfxaWA3eqEDQ7KthU7iNI+Nniu6TsXMci5+nK93Pk/0v0+Srps5bSa2vgoDixSPrKEIha+dIWGn6s8NcSF7iYqqHgewIE/nUvDRGSUiUaCFkpDnqgBP5JBPXoBTOB8u12T92gvWhJvzS0i1423V4beQo1jw0Q49sUOlZueDE1ZA9D2GnvozrjAAOTvYZHPsybu4F5MC/WdVzqbLMRzZvYG1ZbNne+qChs3ddGwd7+shdlb+QtSxODw3Nc+Q7DwFNpy0WvWaBUkNVaS8vK2pgRb1e2mJRtAVqiLWWRucYWJl8ft6k98WisSTCrsb6eSlKC0FXFB5qX8tPzpzjSKZ/ztMez2T56bmOVTewZuJzt97CXc1N6JOCBK7rkrJSdKe7rts5FwO/4qfF38aldDcJK/GWXst80BSFDRXl1x6/isK68hgXR8fmGCB+TWNDRfmCwiAt0SgvXOictS1v27Noy/Phnw4cKVorKmQY3NXcxNbqSpRlzmVCCBoiYR7esI4LI6NFjcCvHTjEe9a1LfiMLgayEOxuqOPO5kYMdXnLCq+msruxnucvXJxVgBsKy6FiuVJvdwghsC2Lx7/yAvd8eCdmzmK4b/FqfFOQhOCmmmruW9Oy7KijR1XZWVfLT893TNNgZ+JgT8/0NWu6QlNrOVBwhB4+0DlLREGWJRqaymhomu2AKKsoGAyJvMnx1AgDcpLqkiBCtwgZBrWhEM9c6OCWmmr2pQZJqjnWlsXYVFHB90+cQJFkopqXjr5RDrkujZEIG+vLOdLXT/f4OHc0NVIVCPLPhw+TyudpjER4d1srJVE/JVE/I+k0h3p7eePcEPXhMCnVZjTkMEKc7dXVNEdLePT0aVwbQuMhLo6N0pdI4rguO2trSZomh3p7aYmWsLmycjr6LUmCptaKaaW+mZAVaZbBNR+EEARDXjZumauIGSsLEiub7QyqqArPMp6EEERLA7PER4rB59OnlQgXQir1LZLpbyxq3+uJaMnfochXmFBCCIIzhJNsr4MsS4yOLP19k8hf4vjY18haYwTVWoQoPj+5LpztGOSPfuM+Tl/oRwiBZTlMJBaey+fDigysXNYkk166IXU9IYTAp3h5oHIPx+Pn540yubjE8wni+QSX0wNokoIqKUhIky9lgYuL4zpYrkXOyWM51oLZYSHVz4dr7yNppfl652ML0v8Wi5eHD3FP2S20BuqXTGs8Mn6GC8nLFBMnFghCmp9S/dqTw3IgGXtBGDiZ7wIGVuK/IdRmZN/nkPQ7VvVc7eUxtlZX4Vnmy30Kt9TVoEgSVy/vLcdhOJXGtO1VWZC83eFRFWrnkSOfiYZI8XET9nioDS88psqKFGU1bYdMfulFSmdiU2UFzdGSay6wF0LM5+Pu1ibODo+QvmohnLNtXui4yGd23DSdmDxh9iAJGb9aEHcYzp4korUgF1HoXAgtpSU8vGEtHvXqHEKXUXOUr3d9lUR+gg2hTeyI3krOyfFE34+5rfQOKj1VXEp38+zgT3ik/tMcHj/I5XQ3D1Z/AMd1OJM4zZmJU7yv+mHkeQqvD+eG+EHP9wirYQZzA5TrFeytegiP7EGVNMJqBI88l7J4OXOJp/ofI2tl8SsBHqx+PxGthHFzjOcGn+VSpgtN0thZspsNoU0oksKF5HmeG3yGjJ3BweZD1R+h2rs0Kd6rocoSTdGFvY51oVBh4XjV1OjVVFquEX2dQrHxaznOvEqUU+hLJHhhnvyfppII72ptXrHqoyRJ3NfWwg+Pn2IomZplRLpAx8gYr3VdYs+kRPdKUBkMsLOulqhvZTmq68pihD3GHAMLoD+ZJGdZq6aG+WZA9+p88t89hG3ZBEv85DImjeuKU+qvhZjPx6762msyChaD1liUUp+3qIHVn0iSzecxVoE2mjJNxrJZNldWcmF0hOMDg2yvrqIqGORYfz/ry2Ic6Onl396+G02WOdjbS1A3uL2xgaFkiqFUinVlMTpGRxlOpWkvLyfv2LzafYmmkhKChk7M58O5ip6ezJlMZHNsq6rk9NAQPRMJ6iMRNpSX8f3jJzjY18uuujpiPh//eOAgVYEAzdEohqLww1MnKfP78Woah3r7CHs8rC+bP4L9ToBl92Ka+97qy8B1Z6+4zLzFF/7s+9Of85aNx9D44APbltx2yhrEdnJsjn6GkFbP1ZQ6WVyJMqqqPO2gz2RN+obiqCtYU65opvr4b7+Lhx/ZvZImZmFmUuJKIAuJtcFG7i7bztMDry24v+VaWLYFi2P8XfO8bYE67iq7hRFznI7kZV4aPrTkdkq0IF7ZQ09mcDpSNpFP8bXOR/mjdb9KQPEu2iufyKf4Uc9zJKzilBVD1mj11yMvIxdtIQjJg2Tcj6TvAWxwbRAaCA/imjWzlo6baqqpDAZWrA5ZFw4T1HVSRRZIedsmY+bRPO98A0tXlEW9zOfLT/FrWtHF59UolldkOfacCOJSIEsSLaUllC/i/NeCEIJdDXV8dd/hOQbWlJBC93ichpLCQj6e70QRxrSB1ZV8AX+kGpmlG1jvb19PSZHom+065Owsd5W9i4yd5sj4IS4kL1DlqSJhTWBN0oAtN088X5Cpbw2s4fG+R7m/4r3kXYuezCUiWgSJ+Z95y7U4On6IP1j77wkoQZ4bfJrXRl7mrrJ3zXtM3snz/cvf5ZfrPo5P9nJ4/CA/7v1XPtHwaXyKnzvL7kaTNM4nz9Gb6aHaU0PMKOOloRfYXrKDZn8LlmPhVVYu5axIEpWLkNmO+X2TYkezLSxDURYl011s/NqOu6CD4MULF4vuo0oSTdESWkoXNu4WA+9k1OJoX/+cXKycZfHsuQurYmDVhcNsrLx2xHAxKA/4iXgKwg1zFF0dl0Q2h+6/cQwsSRKEooU5Ugix7LpElcEA22qqVty/pT4fUa9v/v7NmatiYLkUopolXg8do4Js3iLvuNiOQ84qOKojHoOIxzOt4lrq8xI2DCay2YJMfiBA19g4B3p70RWFiGGQyedZVxbjL59/kfVlMX5p44arzusiSxIlXi+OWxBdinm9VAYCZCyLXNKizOcn4vUwms5QGQhQFfBjuy5jmSwhwyDm9VEfDlMVuHak6J2Bt6faoCLLfO6RPYUPkwWZI0EvwcDShaNc10KRdAJqNbo8v9NYkgQffuBm/uxvnuBy3yi/+39/l6ryMJ/+8PILD69opiqJBSiJvf0GoRCCkOpnb+Uezia66Eq/OdSCUi3CpxoeRpdUqowYe6v2MJQbK1r4eD5IQmJDqJUNoRa+e+knDOWu0AmOxc/zX858lT9Y8yl8ysLUp5yT5xvdT3Ai3oE9j8y7IeusDzatSFHxWhBCnSxAPPUgr/55DEWhvaLsmupqi4UsSYQ8Bn2JuaFoyylIYYdW4Txvd2iyTGQR9zlffpNHVRb1exTzRjtuYZG6XMR8XqqCgRUvRqAg1FHq9xatmZTJW5wZGqYmbNCXOci5+I8QQuZy6iVs1ySVHygUMFkidEVmT3Nj0b6RhERUL6XSqCJlp/DKZxgxh6nyzO8V98oe1gbWcSx+lFpvHf3ZPu4pu3fB+SOkhqn11OHg0OJv5eDY/mvuP5jt51Kqmy92/C1ikgFQphcoRhk7w6vDL3MxdYGckyOkhjHDhQX/pvAWHu97lPbgRvbE7kRdBeeLLEmUziOuMhNeTS06I6myRKl/4WiMrihzzDOXhcfvyxe7iyqaRbwebqqpuqZc81IghOD2pga+cfjoHAMr7zi8camHvG2jriAqr0gSDSVh6ueJZi8FkhAEDA25iAHg4jKRMyldoePkzcbM52w5DkB5MqeueRER1YUgCYFf11AkabpO3hRcCgJDsSL9u2lrHe0ba5CVxY/L7nico/sGqAuF2FlXw0udnbzS3U3OthGT1zJ1TduqqvjrV17lxOAgFX4/AoEQAjEpOd4zMcFAIoEiSeRtm/5kgojH4MTgILvqZlPuLo6Ncbi/n8ZwmDJ/QcVwqtcfWLeOv339DTyKwt3NTQwmk4XzuAVBoTK/nwO9vayNxWiMFBxnf/qXH+bA+DMMW5eoUOqX9Bs+0/91bo+9H10uzCW2a7Nv9Cla/Fso1Zceyfx5gRDQNqk4eSVbannPjyGXoAgfcfMiHuXalP5bttSzrqWc7t5RDE2lpjKCZxEqj/NhRQbWalWDv15o8FfxiYYH+Nvz32HUvD6qdVPwyh4+2/Ihqj1X6oC1B5v5WP1evnLxh3Skri3FDoVB1Oqv5YM178IFqozYLAPLxeXg2Cn+z8P/iY/VvZc9sZuQhDTHOHJx6c8O8/Wux3lt5CimM783NaIG2RBqXdY9LwQr9WVk4/0IKTRdrMJ1HVznMm7+LLIxvzd8KSgP+CnxelbNdAsaWhGfNtiOQ9ZaGXXtRoCgoEa2GCrkfHQdXVEWJS5R7BxTtX2WixKvl6hv8VHea0EWgrbSUi4Mj86RjzZti87RMWTRQqXnJnL2OJZjUqK3IgmZgFqDJi2d0tNaGiWw6Bpgk/VPmCyAMil3nLNz00UuJWR2RG/lx70/JKgEsZw8FcbCL/fZeaZiQV+nC5ToEX5/zb9DmeS5C8ByLM4nzzKY6+czTb/JxfQFTk+cmj5uS3gbbYG1vDH6Kn919j/y6YbP0uRvWeT9F4ehKIuikuly8X00Wca/COXJos+I616zbqHruhzpGyjan35dp7U0uqpuqLZYdF4VzXgmy4WRUdaWLT8H169r1IRCq+LQgILCoyRJcNXz5rqQMleWm3kjwqup1EVWr3+9qlrUwAJIztO/kiQhaUsz+psiEXbW1lLi9SAJwY7a2oIxQ2Fe+L3brrCfKgMB/p/778Nx3VmiPO9buxYo0G5lUTC6/uvLr/Df9u4l7DH48+een2NgtUaj7KitIeLxzOqzP77zDgTQXl6oj3a1+M9nS7YD8O7Wwnpo6lhVUxCyy9HxF9jv5NgQvpWYXsOrw4+hSR7WB3eQtic4OfEa5UYDTb6NnE68QdZOkbLjnJx4nZQVJ54fYVvkLvJOlv2jP0ERKuuCt2A6Oc4mDlLtacGQPQzlehgzB2j2b6IlsBV5npyhGx9Ttbv8iBlsit/9k+/gzpDlF6JQvNkF7rl9LQ/ev/mardpunuOjX53+7Lo2aWuQ1wb/kpixEa9SjjSjTzdEPoEsFWiCkhAE/R7a26oK43SFz9w79ZcrqGchsy2ynk81PsTXLv6IYXP8upzLJ3v4/TWPcHOkfY63akt4DZ9v+xhf7/oxx8bPkXPycwQyBAJFkmkL1PPZpg/R6KvGdPLU+6o4NnF+zst6MDvKfz37z3yp4wdsDLfS5KsmpPqRJZkxc4KziS5OxC8sqFCoSxq3RjcXrSe2GnDS30TW7wZmhmVdsAZw0v+0agZWmd9HSDdWzeC/VmL5Shb+NwokIfCq2qL6Uy6i1ihLAq+mLqq0/PVw0oQMfVFFXhcDIcS8ixvTduiJJwrUH2FQ7S1QCXR5YWrZtdAWi81bv81xHUZywwzkBsjZWVJWknpfA4bswXLyTOTj5A2T4/GjOJOcZyEEpXphUXEsfpi1wfWLCiSPmaNczlyiRCvhQvIcdd766WuwXAvHdbBdG8uxkIVMuVGO5dqcS5yhLbAGB5eslcGjeLGcPIbswcWlN9PDqDk8fZ7x/Dhe2cttpXcwao7Qme5YkYElKFBUFzO2JEnM6QtJiIJBsszx6wLXmib6JhJMFCkqDOBVFapCq8sKUSSJ2lCQiyOj2FddmGnbKzawfJpGZdC/as+yLObnUxSjtbm4SJOL73ciPKpKTSi4ev0riXmH9mq937yqSnUwiKEq07+NDHCN33bK8JqvbuXU9gfWruHbR48hS4KPbd40az+fplEVDGKo6hyxq6lWp7bO15/SPN81+zdR513PY31fpNyoJ6yWoUkGJydeY2f0vQgkejMXOBZ/iQqjgUqjkReGvseENUK9dz07PM081vslYkYt64I78MpBXhv5MTXeNm6LPUxH8iid6VNUGU1sCu/hZ0M/oMG3AXkeJ9BqQAgNgY85HuWpz/Ntn/kZAKdQq6ww+834Z3O1q1qIEIa+G8O4E03dgqq2ImbkQX3m47djOw7PvniKgM9g68ZakmmTC51DVC8gJAIFg+py6qU521XJz7h5kXFzdu7r+shHmXKT9Q9O8PV/fYNznYP4PDq33dLMfbevx7/MOmLvWANrCqqksKd0Gx5Z59vdT9KZ6sVapLz6gm0LhTpvJb/V+su0BuYqw0DhQW321/CFdb/KvtHjvDB4gLOJTnKTUSVFKDT5qrkttpXbYzdhyAVPoy5rbAi1cGDsJD2ZwaJtJ6wUrwwf5pXhw8u6/rDq510VO1f3xeS6uFgUXA4ukMfFBHfqHDaum8J1FpYxXixKfV4Cxo1VSO/tDCHEihLJZSEVlO9W8ZqWAp+mLrru1WJQHw4VlTq3bJvB5BV1NhebvvQBJvKXmIokbYh8DE1eWhSr3O+bl7JlyDo1njqe7HuUeH6czeFtNPtbUSWVndFdPDvwE34y8BTrg+14zStUH1WobAxv5mfDz3NP+f2LogSX6eW8OPQcA9k+Kowq3l25F4DzyTM8O/g0Q7khutNddKU7ubvsXoJqkE83fIZ/7fk+T/T/GAnBXWXvYkvkJup9jRyLH+V/X/gflOoxyo2K6Ryw5wae5kL6PAJBUAlxf8XeQhSTQj6ZvETKoBBiRXkkgkIE7HqN3+54vOhCVgAB3aDUt7oUOCEEjSURXunsxr4qamE5Nt1jK3M8+lR1xeILy8WRy31cGBzhjjVNxAJvP+qg67rYloOZNXFdUFQZVVeWRAE1FHVR+YRvJ0S9XqLe2RTbxawz5ttn5va20lLaSovXSIz5fMQWeH5EocElX4NPCaNKGi4OjmujSAoBNUJIK+VY/CVcXISQcBy7QHFETM5xhfZs15re7lNCyELGnTJMXAd30pFuyH40SefNyI8KBn6HYOB3VqElG8fJ4LppbGcUK3+evHWOnPkapnkU183AtHSYiSRH0fXbUOQ6xFVCS+vbKjFNi6986xX+3z/5IJIk4bouqiLRfXmUmzbVX/NKFMlgb91XlnwHjuPyV3//NNu3NPDQfZuYSOZ4ef95nnj+OL+096Yltwc/BwYWgCzJ7IxuotpTxo96nufg2Cni+cS0kbMUCECXdcKqnztiN/PBmndhyAsv7jVJZXfpVnaXbsVyLBJWIacjoHhR54kgrQ810xqopz87suiaW4uFJqm8p/L266AeaOKa+3Hty7juBHbmcYQ0kzuew879DKGuXj0Tj6L+XCj7vVkQAjR5+TkgQvCWFrY1FHXZUtHFUOor7p23XZeJXA7HLXjQ+9IHSFtDOG4er1JKMj9QeIEuEX5NKxoZlIREg6+JzzT/RtHjNoW3sim8dZ5WXSQhUe9tJKwtrqaHLGQ+WvcILg5ZO4HAxnJMoprB+yrvoMxoRRYalpPFcQvfxYxSfrXp07iujSb7po2jcqOCTzX+Krabn3aCykIhZyd5T+X9qNLDSELBdFK4ro3ppOjPnMbFpsZbKOipSIt3oqxs/Iply6MvBoOJVFEDS5nMG1stKthMlAcChUX9HAPLZWgRNbuuBUWW8WmrK1q0WFwYHOFE7yB3rHl7FlK1LZuDz5/itaeOksuYNG+oZdfeLVTULb6IuiIJfKtcEPoXWBqMGXNZQImwPrSTg6PP4uAQ0cqRhcpEfgRd9lDnW0t/ppOBbBe67EFC4lziIBeSR2gP7WLCGkUSMpKQKTPq8KsR3hh9khKtkjK9FlXSEAi8yspFu948yEiSH/Ajy2VoaoHa6boOtt1FMvVN0pnvYduDuG6GVOqfcJwxQoHfR1Fa5xhZhWNdTp7po6w0QM60uNw7Nl1fbGlwcVwL005iuVlcHCRkVMmHKvkm+7jQz6Zl86H3bEVRZBzHxbYdznUWD3AsBtfFwCrwJ8HKW9i2g+sWqBiKIhcKyb1Fg6bWW8Gvt3yYs4kufjZ0gNMTF4nnk2TsHDnHJO9YRetbKULGkDW8soeIFmRzeA33VtxKuV6yrHtRJIWItrBHKqT6uavsZjpTPXSlelfNnyEQbAi2sLfq9lVqcSZcXHsAJ/ciuGmc7BMF5cBpyAilFdn36VU7o6bI13VB9PMGgUCWV/KMvrV0HVWW0VfR4C5IpRf/zrQLioceVUURBiV6G2lrgJDWQCrfP2+9vGvBp2urtsh2XZeklWQoN8i5xBl2le5Z/LGT1560Rjg4+h2iWgPV3k30Z04zlLuA7Vr4lBIGMmfIOSmiej0ZaxzTSZN3spQZbdT6tky3l8gP0ps5jiI0bNckqFYwZl7GdDJE9XpiejNHxv4Vjxwmqjfg4pKxJ+jJHMcrh4gZi6cNKiswsOD65hePZzJFx4UkCYzrZKh4teIROcdxGMssvXjnTCiSWHJh4dWCNpnrucS68m8acpk8z/9gH5/4wwfxBgz2PXOcoy+dpeKjizewZEladu2rlcLMWwyNJLFsh/LSAIb+5l7H0EiCkfEUtZURfN63jqWyOXxl3ry34hMA3FP+0Ul6qlSIQMF0CZ167/oCS0DAgdFnWBvYTlSvRDB7/bszuhcXl2b/5mlhjynsiX3wzbm56wghJBSlkVDwDzD024kn/hLTPALYZDI/RhJBgsHfR5YqZ927okh8+MGb+cq3XsHjUbFtl6qKMO9/75b5TzYPLMdkKHuUjoknGDcvYLsmquQjZmykNfQQQbVu+txlJX5eOdBBVXmIbM7ifNcQjuNyoatQA7U8FsS/hHG4qrNiNmMyMjDB2EiSRDzN+HCSbMbEshx0Q8Uf9BCO+giV+CktD+IPepBX+CJcKmQhsS7YyLpgIxNmkrPJLrrTffRlhhk3E2ScHI7rTHulVUkhpPqp9pTR5KtlTbBhSTLpK8Wm8Bpuj93EuJlgPL86RT1b/XV8pvmDi4q8LRnCQPZ+ANn7MObIR1FC/xEhV1+hJAkJWN1okyb/wsBabVwvVck3A7IkVrXsgEdV5u0Px3XJ2w4eFbxKKZLQsN0sg9mjODjL6kdFnitcsxJ0p7s4PH6QJl8LrYG2RR2jSzot/ql9HYJqBWVGGz4lSlirQZN81Hm3ci7xIiV6HTG9hVeHv4xHDlLl3USZ3sKLg383y8Cy3TyJ/ACyULDcPGNmD43+HcT0Fl4Z/kciag1pa5ydpZ/CxaEzuY/hXAchJ0NdZGn1T97O4zebt4rmaEkIPNfJUPGpxY12l0IR9ZVAFhLaW2RgtZSV0D0yzpFL/ayvKkO7itoZ9q5ebu5yICSBP+wjm86RN/OASzado6djkEhZEK9/4VxRaYWU7ZVgeDTJF7/1EmPxDL/1yB20Nb65daF+9MxRvvGjffynL7yfmzdemxr2ZqMg2DEl1CDNGncza5VWGo2FaBTFgwtXG1bXguu6jMXT9PSP095WVcghvQEghIqu7yTI7xGP/zl56zQA6fT30NQteL0fQogrqq+SJLFjWyOb19cwPJZEUxVKIj7UZUSwJswuTo9/B00KsDb8EVTJS8YaoTv5HEdH/pFby/8YRRggwGNofO+JQ4SDHvJ5GzNvEQ546bw8Ai58aO821rVULPrcq/LUWpZN17kBjr7RwbF9Fzl/spfhgYlpFZBpCPD5DWqbYrTf1MCWHc2s21KL17/ySdB1Xbq6R4jFAovydIyPp8lmbbaVrefmkvbpNrKOienkcVwHRcjoso4qyfO+sI+fuEz7+uprXr9tO2QyJoahzgpxLuZYRci8t+I2MlaWn/S/yoSVnHffhSALifZgM480PEiNt3zZ7SwOErLnQYQURrA4wYNln0lI14VW8/OMt/MCdSGsdsL7fEpzMKlsZo2STE+qhLoZJKEioRDV1yKL1csFWw6EELSHNtAe2rDwzjMQ0Ur4aP0jBe678BBWq+lIvkJzYDeK0DCdFPF8L6rkIW2NM8R5dDmIQCJhDiBc8F0liSsLFVUqvEQVBLKkTR9ryIUkfo9yJbIvAFUykITMhNlPSKtc3D3z9h6/85XMEEJcN0NFn2dh4rruHHXMpUIIUTRH8c2AJCQ6h8d49UI3TbESgh591m//u/ftfsuurXB9AsOr8fJjh9AMlfhwEt2jsv/Z49x0VzveloUNLCFEUcrwL3BjoNq7MkXUmbAsh5f2X+DR7UFKgwAAIABJREFUZ47yt3/+K0jSjZMaIYSKrm3H43kAK9mF62ZwMUmm/wnD2IMQVyJJruuSSOU4e74fr1dnbUuYRDKHi0s4uLRi5hl7BIHEhpJPThYaLiCsN/HKwF/gTNaOlITgUwvUvAr4liaeteLZPG9avP7caZ743hscfeMiVv4auUIupBJZTh+5xOmjl3jj+dPc/b4tvPtD2wmV+Fa8KHp9XwcV5UGCQQ9NDTEcx+Vi5zA+n0ZdbZTR0RSDwxOEQ14mEhlGR9PIikQqlaO+Llp4wcs6utAYj6c51zmM368TDHqYmMiQTOaIlvqJRQOcPd+Pqsg8/tRRWprLOXdhAMd2KYsF0HWFru4RQiEvVZVh+vrHGR5Jsm5NJZrmcvJUL6paOLZ9ffWC9+VXvby/5m4Cio9nB1+nexl1vUq0ENtLNvBA1e3Ue9+c+guy96Nvynl+3vHO1zVcGpxpNaPVwdXKazMhBDhuhoTZVagY75r4lDIc12Iwc5Qa360o3Nh102w3jyRkKj3r8cqR6VypnJ2izGhhNNdNxh6n0beDnvQhLDdLyhqlNTCbjuiRg1R5Coae41p4lDCJ/CAZe5wm/040yU+1t6AKJhCEtRqCWjlCKJjOtRVRbyRcKz9xjlNylTBfs4XF+40b/U+bJlG/l+hkzTLLXpmxuNpQNIXNu9dw7kgXuYxJ/dpKGtZWoXs1ImU3kHDFL+y7twVMy+bg8e5F7z9hdhFQaxGiIBRhu1lsN4cur3bu/eIgSUF0bTsZpZF8/iQA+fwJTPMIHk8VUKCg2o7LT54/QW/fONmcxZrme+noGiKRzLLn1sWxMKYgCx1DDiFdxZySkPHKpdN2hxCC0sjqivWs2MDa97OzfPPvnqPzXD+O4yKEoLwmQlVtCaESP7qhIkmCvGmRSmYZ6ovT2z1CKpHlUscQ//LllzBzFh/57J3oKyjoNYVsNo+hq7yx/yLbttQzOpai69IIqbRJMplFkiQi4YLKzPh4iv0HLrJu7VyDw7EdRkeTdF8amb6uoN/g0KEuSksDpDMmZaUBbNshlc7xs5fOcvvuNjJZk/MdgyiKRKJnlLxlIwkYGpqgubGMjotDDA5NUBYLYi/hZRBU/TxQvYc6XyWHxk5xePwMl9LXzvEQQKkeYX2wiW2R9WyLrCOkLk9O17HHEFLhobStM7jOGKo+v7VvW13Y9iVUbfssCc5fYPXxdltUvNWwnZV75WciZ1vzPmWSEET0KsqUSnpSrwJQ6b0Zx81zavx73OgrEyEEPiWKVymZlFAuLMY98hamcu18Ssl0/4yanVQYawmqFdP7TkGX/VR41s7aFtGqZ5QgF9T7tk9/iug11+u23lIYilo0oO+4LrkV0vXmQ8YqPoanFBNvVGyurWRD9fxsjLea2WDlbc4f7SZcGkRSJDLJLJlUjratDW/pdS0VkhAMjybp6B6mu2cUBNRVRth9czN+nz5rTWHbDgPDCU5d6KOnP04qnUNRZCrLgty8qZ6yksAcapttO5zvHOLA8W7iiQyhoIfN62qwbGfZjnfXhadfOkU8keH+PesJTtIxv/v4QfqHJrj71jba26pwHJfOyyO8fOACu25qormuULIgnshw+OQlOrqHSWfzBP0Ga5sr2NZeOye1JZnO8frhTlzHZfvmerp7Rzl2uofxiQyGrrKmuZxd25pm3Uvesum8NMKxM72MjCdxHBe/V6e6IszGNdVEQl4kSeC6Lmc7Bzl2upe+wXEOnbiE47r8z6+9MN2PdVUl3HZzM6UlVwyEjDXI+fh3qfLdTkCtRZcjDGTeQJcioMFY7gyuayMJhYBaT9rqJ2fHCeuteJXy6fnbdW3i5kW8SgXgkLL6kYXGhHkRn1qFT6kkbl4ga49Qorejy2EGMvtwHBOPUkapZ7aUvqI0oMhN0wYWOGRzP8Mw7kFMCok4tsMr+y7wyQ/fyg+fPIIkSaTSJv2DE0seBx4liiRUzsa/T6lnA7LQMe0JLqdeJqTVM5g5Ml0XSyBR4b15yeeYDyuaWQd6xvjJ9w/QdWEAx3FpaC3nnoe20bS2gkjUj8dnoKgykiSwLZtcNs/EeJre7lFeffYkh149T3Iiw2Pffp2N2xvZvKNpRRXshYCG+lIqK8J87esvUxr1o6oSmibTfWmESNjHmrYKYqUBTp7qoX9wgrxpce897bPaMU2L7sujqJqCYlqMjiZpqC9lQ3sNjz52iPhEmp23tNBQH+Xxp47iOC6yLLFxQw3DI0mOHLvMPXet48zZfkZGkqxpq0BIQziOQ1f3CGvaKqivK+Xxp44u6f40SeXmkvW0BurYGd1EX3aYy+kBBnIjpK0MOdtECIFX9lCih6jxlFPjLafWW05ML1l2XorjJDGzj6N7fxkQ2FYXjt11TQPLsfuwzcOo6hb4hYF1XZHJv/OLHy8Fedsmb62e6mYia84bWdBkGV3RkCUJSaiM5c4BAtvNknPiLDu++Dayy2bmGlzZNnMuufJttXcTuuRn8TfwdibzXR9EvEbRu3Zcl0TOvC7nnMjmio5hSRKEbuASF7IkTUfgCg7e6ytQslQ4ts1w7xh7P7UHVVM4/LPTjPRfn3qc1xMj4yn+5clD5HIWiiIxFk/zdNbkyJkePv/InRiGOt3vE8ksP3z6CK8duoiuKxiaSjyRIZPNs/9oF7/zyTspCV9hLDmOy9HTPXzxmy8xNJqkIhZEkiSOnLxMMr2ywtKnL/Sz/2gXO7c2EvQbWLbD13+4j9GxJLqm0N5WRd6yOXG2l5++coaNawqMov6hCb73xEFeP9yJz6Ph8WjEJzI8+/Jp7tzZxsfffwvKDCGlTNZk/9FOUmmTwZEEx870kDMtLNthaCRBMp3j1m1N00993rI5ePwS//yvr5NK5QgGPNiOw/hEBgH8wefuJRzyMDWPDo8k6e4dZXQ8RTJtoqkyw2PJ6T4MBTxzHK2yMMjZoxhyCYo02ZYryNhDqJaPcfMcuhQibQ2StgawnCySUOlKPMGa8Men6e0ODqO5kyiSB9e1Gc4cwaOUkrb6CWlNBUq8UMlaYww6+wio9WSsIQQSjmVTymwDS5KiyPJskRczfwywrtpPUDIZUcrmTMYn0ijK0teweSfFmHmBnB1nOHcKSShYToasPYpPqeD0+Heu9JlkvH0MrFOHu+k8249tOTStreDXv/AArRtq0D3qNSe5tg01rN9ax3e++DwvPH6MibE0zz92hI03N7IStoLrwqEj3Zw42UtjQ4ye3jH6B+L4fAbVVRFS6RwvvnSGxvoYCKipjhAKenjmpye5/94rOQqWbdPTO8bAwAQ+b2GQKbI0rUzV3FTGG/s76OwaRlMLD5k+qa7j9WiURv089fRxDF2lri7KqdN9nD7TR8BvUFcb5bU3LnCx88qxS0VI9bMh1ML6UDNJK03GzmI59qSUe6FosSFp+BQvulT4LbLp75B3HRy7DyGHwTUxvB8nm/4mrptCkitQ1Jux80ex7Uu4bgpV24mkNGBmHyOffQ7XjaNoNwMOVv4o6cR/BxR0z4PISu2c67Tti2RS/4DrJjC8j+A4Qzh2D5qxF9u6QD73NLLciqy2IMsN5DI/RFbXo6hrltUvP6+IZ7O/oAnOQCafJ5NfvUjAcCpVNFIsC0FQ16cXeGXGRlTJQ8oaQhIybcEHUaVl1ua5QX9Qv7J4dbSfV1QE/EUjK5bjMJJO47ruqhsJQ8lkUaqrLKRVr7v1ZsJ1Xc4ODPP40TOc6R/m1/ZsZ2tdJYe6+wCXm+qvneP8ZiCTzvHUN17B8Gh0n+tDlgsS0Bt2tFBRf2M8L5d6R6mvKuGX3ruN8knZ7G/8aD9P/+wUrQ1lvP++zdP7GrrCTRvrWNdSQUUshK7JZLJ5vvnofl49dJHdNzdz1842FEXGdV1ypsXff/MlLveP8VufuIO2xnJs2+GVgx08+uxRzGXO5UJAdUWYF14/SzpTcJL1DIwzFk+xtrmCk+cKqRY50+JS3xhBv0FFLIhpWjz1wgmeeek077tnI7tuasbjUUlnTP7liUN857GDlJb4eeDujXPOefxsL9lcnrt3raGloQxZEqTSJoY+W3wlnTF5/PnjjE9k+LWP7KauKoLrFrYPDCeoLg/PmiM2rKmisa6UZCrLibN9BAMGn/vobciTRp6uKdMRuilochBVChJUG5EkBce1MJQoCbMLFxtF6BhylLQ1RCrfh6FE8arlGHLkKgdagVrouBaua+FgEdbXYLsmiXw3GXuErDU82XYnMWMb8dyThPRmSo3ZxlXhd/EghI+ZVYtt+zLujFJEsixx1+41fPmbL3P6fD//5X89jc+js/e+uX2+EAJqDVujv7mofa9mXawUKzKwLnUMEh8r1ND4wKduZ+2WOhRVXnBCU1SZytoSHv7Ebk4c7OLyxWGO77+I4zisRGHuvnvasWwHx3bw+XQs2yGbzaOqMoauYlk22ZyFx1CRFYnW5nIUVSKdmu019Bgat+9qI5fLT9+PrikYHpX33r8Jj0ejpbkcRZHZsrmOSNjL+/YWJhjDUNm2pZ5kKoeqyng8KqZp09wUw+vVMXSF8vIgiiKzdXPdsif/QmV0QUj1E1IX5o06Vgeqtpt87qcYxmfJJv+evNIG5NA9D2Dlj2FmnwBsZLkOSakhn30BXWlGUTbiKJ1oxl6EFMKxX0GgFo4zj5DPvYys/HKRs0poxv049mWyqa+iaDuwrakirBM49jCy3IplHgVNw3WTrLbC4DsdKdMkkVuZl++dhpRpkjRXr096JxI4TpHyDbJEzH9lcSqERDLfT19mP6rwEgzV8rYKRf0Cbws0RCJF1b8c1yWRzRHP5gh7Vjdv73J8ArsIbVaVJWpCN1Au0FXoHB7jG68dYSyd4eLwKKOpgoE6ns7ww0Mn2VpX9ZaKXCiqwqZdbUiShCQJmtprkCQJRZERN5Bwhd+nc/stzdy8sW5aqOv/+NBOXt53nh88dfgqA0tla3stAqb3dV2XO3e2cex0D+c7h9izvWX6uxNneznTMcAdO1q569Y16JqC67oYhsrJc330Dy2dFjaF6oowqqLQNxinua6UU+f6MHSVPTta+faP92OaFqZp0TsQJxT0Eo346OgeZv/xbloaynjXbWupq7pSjif6Kz5ePXSRb//4APfetg5dm72EjicybG2vZc8trXhmRPWufn/YtsPoeAqvR6OtsYzKstBkP8GaZhtZuqI4KIQgFPAQCniIJzRkWUJTZCpioQVV9YJaPefi36bcewuy0OhLvYTpJCYpcdKk+qEgpLcxke8gn0sS1lpntSGQ8CoVXJj4QcH4QiKV7yFhduJRYmhynnHzAoowcHGQJY0JsxNF8pC1h/Gps8WJhJAQQmGmgeW6E8z0KkqS4M5da2iuj3G5fxyfR6e2OkJ5bOlzlS4HKfPMNfTeDKzIwJoYz2Bm8wTDXto21izKuJqCEILa5jIqakro7R6ZVB1c/rUIIYhEfNM0CCEK3NVQ0DPrmoIzvp+Cx5it9CXLEqGQB/DMuZ+SSY6rMZ0vJhACopPbJUng9ep4JyNfQgg8BoSCVyQoy6eTW9/cCVaSq0BoyHIjkMe2ziPJzUhyE8LuxbFfQVbbkZQ6ZLkR030CkJCkEoTwI8k1k9csISnNSHIdktyHlS9OdZSkCmS5BkkuJ5P8Eoq2Y8a3LkIYCDmKY41i548hyVXIypsjwPFmYD7+v8vqiTD0xhPkVzHf6J2A8Ux2xbV9ZqJjdLSo91+TZapnLE770vvJu2k2RD6G5WQ4N/EoW6OfxXiLEop/gbcnoj4vZX4fySJ0wJRpcml8nLBn8VLAC8GybTpGx4rmJaqyTFNpSZGjbgycHRhGkuDX79zB//zpq9Pba0tCHO8ZuG6iIYuFrEjUtVVy9JWz5M1CJGbN1gY27GxF1W4cZ2JZNEh5aXCWCnJ9dQlV5SG6e0aJJ7KEJ9c4Qog5C38hBOVRP7qmkM6as95+J871IQRsXFs1bbAIIagsC1FZFlpRBLKmPIzXo3GpbwzLdjhxro/G6igb2qr4SiZPV+8oXo/G8FiSzetqUGSJy/1j9A9N8J4722dRGQv9EGBjWxWHThRys66W7C4J+2ioic4yroA5DhVdV9i0tppv//gAf/PV5/nA/VvYsKYaQ1eWJUU+HxqDD2I7GVQ5iEDQGv5lCkXnNcBFoFCityMLjTL3JhzXRpF0xAxHt0Cm3HMLJfr6yWLLMkJIhLRmZKEhhEzM2DJptAnOxb/LttgfoMshzox/nagxO+rkuhaumwOcGdtmX7cQomB8NlfQ1BBDEgJZfutq6C4XKzKwFFVGkiW8fgN1CcbVFGRZwhcwkCQJTV+dRNuZ11C05sASDMDlfl/46lrfv0WDREhMGUggIcmVOHYvYIKbQYggAoVCFGnKu+CCUHDdmQtWgZiWn77ihbgarjOMi41j9yHJ5QjhmYxSWTh2DwCyXIdrD2FZp1D12wBP0bZuNAgEXrW4RHfOssivkjDF2eHhop7pn2cMp9MMp1ZHdc52XU4NDhXtY01WaCyJTH+WhEJIrSeiNePicin1EqvpRLEsmxdfPsuPHjuEbbu0NJXx0Y/sJFYaoH8gzr/88AAXOgYxDJVf++QeGhpK+enzpzh5qofP/+a9OI7L6bN9PPr4YX7/8/czkcjy+FNHOXykC0VV+JVf2kH7umoUReJLX3mR2poIL758lmwmz7vuXs977pvfCzgwGOcfvvozDEOl+9II4bCP3/ud+wkGDDLZPM+/eJqnnjmOx6Ny390buG1XK6oqc+ZcP9/67uuMjKWorgzzG792N4GATj5v87VvvEK0xMfr+zvwejQeeM8Wtm15e9XCWQ4kIdhWXcXF0fE5BsBELsfZoRE2Vq6egXVhdIz4PA4Hn6rSVhot+t2NgIlMDl1RqIkEZ9VC1BSZXN5+y5m22bTJv/79T9m8u43zxy4Rq46QNy0M71tbvmGp8HrUOUWGJUkiGvFx8fIo4/H0tIHlui4j4ymee/UsB4530z8YJ5HKkc6YJFO5WcsF14XhsWShrfBsJo4sCTyGtqKi4eWxIH6fzuW+MSzL4eS5Pta3VNLSEENIgrMdg6xrqWAsnqaqvGDMJZKFa40EvWjq3HVpeWkA23EZHEnMMbBCfg8+j77gGs9raDx072YSyRxPvXiS/Ue7aGko4+H7NrH7puZVK6qsCC+KfKVuqy6HiuxVOJeMPitAMYUCW0pHlvXpta3ruijyFYNaFsb03xXeHfSknkMIlRr/PXPO5jij2PbwrG2SFGTmu9KyHZ589jj33rkOXVMLIigXh8jm8mxct7Dy9tsFK7JqQhEvuqGSTmZxHHfJ3HHXdUmMZ3Bsh7LKyA1nnd7YkFH120hP/GeS47+HLNejed6LnT81d0+lCccZJjn+eXTPBxZ9BheLdPxPcZwhvME/RpJryaa+RGr83yMkH0IEEFIpTIarpauqed/QEBAwir9EM/n8qqiFua7LwZ7eVTPW3ikYSaXpjU+Qt21UeWXewPNDI4ymMkUXaoaqsKbsSg6F69p0JJ+kL72PvJMkme/n5Ni3kYXGxpJPIIklXEuRx8A0bZ5+9gS/8+vvoqY6gmU709Tnp545zrbN9fzqI7dz8EgXX/vmy/zxv32Andub+NJXXuSzn74Tx3E4ebqX5sYYQgj27e8gGPDwZ3/yAU6f7eOJnxyltjpCSYmfbDbP0z89yZ/++4cmKTvXvlzHcTl8tJv/8McP0dpczte+8Qrf+u7r/Nqn9tDZNczLr57jP/zxgwwNJ3nxpTNEIl5amsv55nde4+H3bWPdmkoef+oY//DVF/k3v30vrgvxeJqR0ST/1xceRFXkG6ao5mJwe2M9Pzh+Evuqfo1nsxztH+ADG9evylzoui77L/WQMudGyxRJYmNVxQ2tIujTNXJ5m7FUZtb2l8520RiLvOUSKkJAKOpn6x3rsB2H+rVVjA8l3tJrWg7m78crdYum/u/sGeHP/voJ+gbjbFhTxd271hIN+xgcSfD9pw7PaWFqbin2fMuSWBGVUpElqspCDI4kiSczXOob44Pv3oqhKdRXl3C6o59Y1I+QBNXls5kGBXGfIncsCk5lZx7RmMXMU0IIYiV+fvuTd/Deu9r54dNH+dm+8/zF/3iSu3et4Tc/vofSkuUpPs+91pXvf/X2a30u0dcR0Qt59ILZxrHrulhWN5bdOWu7JAVn1Up1bIfHnz3G3ns3Tn4vGBieoLd//OfHwGppryZaFqT7wiC9XSOUV0eQ5cX9oK7r0n95jOGBOI7jsv2ONqRFHvsLLB2ewB8B4A//deH/yP8GwBf6i1n7KerW6b+9wT+Z/jsQ+WLRdhVtF4q2q8j2HTMogS5TE3Gg5MtcWT26gIPrZpGVugKF8R2E4DzqXIPJFKOZDHWRlVHHcrbNG92Xydurp5j3ToALnBsZoT+RpDZczGO3yHZcl5c6u0gXUWkUQLnfT134ym8Y0hupm0dtb8kLvSIGjarK3LK9if/vb57iPfdtYs/uNiSPYHgkRWfXMM88dxKPoeLCdCkKn09ny6ZaXn3jAhvbazhxsodPfXw3yVSOi10jvPDSaX78xGFcCjTmmae9dUfLkjyppdEA9bVRVFVm984W/vZLz2FZNt2XR2mojxIOefF6NDRNoX8gjmFohEJeKstDaJrCXXes5dd/52vT7em6wqa2SryeG8vbvxjc0dyIX9OJZ2dHlnKWzdnBYS6OjtMUjcxz9OLhuC4vdFwsmqepyhJ3Njfe0E6t9upynj/TwX9+8kU6h8d48cxFnj/dwTOnzvNnD997zcWuIkmo8xRqLfbMLwtCoBkqruty8WQPF0/00LThxis/kMmamOZsp6DruozGCzn44VChDlk6a/LUi6foH4rz0Ye287GHtk+Pr/3HunjsuWOzGxYQDnhwHZf4xGwj2QUyuTzWChRhhRDUVpVw9uIg57uGsG2X9W0FR25rQxlnOwZpqovhNTSqygvvCr9Xw2OoTCQz5C0b7ao8q+GxFJIQRMNFxGGW8ChNUSnXNJXzh5+7l48+tJ0vfuslnn/9HJvX1fCeO9vn5HjdCCjkdc2NOhaMcJOcuQ/TnJ1WosgNk+ypK5hSFJ+O8r/FdN/lYEW/Xvu2elrXV9F3aYQf/vPLtKyvIlRSGHTXmrRd18XK2zz53TcYHogTKvHxroe3zakt8E6B6VhYjoMuK8uWSl8qHNfBdGwEAk1aOn1zpZh9vuJ/O/Ywucx3cZw4hveXV13B5a2EAKqDxRMye+MJhpKpFamFua7Lixc6GUym3nIazNsRR3v7uTg6Rk0ouOw+zlgWz5w9Tzo/1/uvKwq3NdbPyrMbz3VwMfl04YNbyLLbVf6F5eVgFblkRZF48L1buOXmJh597BD//X89w68+chuqqhAMevjd376PrZvruJq2e+/d7fzg0YPEogEc16W+rpSJiQw+n8YnfmUX77lv45xjoKAGtpS+sx1n2qtrOQ7y5OJWlgRTDEvHLbwnCwVuJ73fU8fbzixvtaAgLnQjGwDzwadp7F23hm8c+v/Ze+/wuq7zzPe36+m9oXeiEuy9iSJFVduSVVwkdyeO7dhOMjO5N5N7c68nN3eSKZmxM4lLEtuKrcS9yLJ6oajC3kESBAkQRO/AAU4/Z5f544AgQYAUm2RR5vs81CPss9fea6+zzl7r+773e78jcz7rHB/ntTOdVPi911XHyTRN3jzbTfvo/DmEHquNrTXV13z9dwPKA16+vHUdP9p7lM6RCV480U6p38N/uv8OtjbUXHb8LLKM5RLRuxtFMbY5LHzmLz6IYZg89IVtjPSNU908V3H33Y7hsRhj0dlr1uh4gv7BSQpD7hl6oKYZ9A9G8XsdNNUWzmySDdOkZ7po7IUQgLrqCJphcKJ9gHtvXzhT+2kimmRsIj6vwNDVoKzQx1Q8TXvnMC6HhZKIF0EQqK2KsH1XGz39EzjtFsKB/HpdVOAlHHBxqnOYqXgau02deeZ0RuNIay8Ou5WaitDcm11hV03zPOPr3LVLC308eNcSOrvHONM9Si6nzTGwBPKKgYZpktP0G5qv9XYibyTlSKd3kEh8H5i9pqrqsmnhizwEQSAScvP0iy1sXl/H2Hic1tODlBXfXPmi12Vg2ewWHvn92xganOTQzg7+7qu/4mNf2kqowIMs5/Ozzr3fTBNMw0TTdabGkzz/8/089/P9GIbJJ7+yDX/ITS57eU+FJAlIN8mEuhDfOPUiP+new7dXfZZm7zvzcj05NcB/O/EUpfYAX6m/m6DF9Y7c92ogSiFsziuTz7zZIAgCS4oL5/1sIBajZWCI1WWll4xyvRXi2Sw/OdIyxwN+C3l0RyfZ1dXNwoIwPttcsZq3gmGYPNt6irMT0XkdZ3ZVYcuCqlnHih1rptWKTBLaCH2JnbOSha8K89zTME36B6K4XVY2b6pn5+52RsfiNDYU43JaOd0+RFGhF6tVIZvRCIVcgMDCphK++U/beX3nKTaszStEOZwW/D4HPb3jdPeO43HbyGU1/H7nFbMQLkY0mqDt9CALqiPs3NXOkkV5xbGKsgBv7jpF/2CU8fEEuZxGYYGHkmIfmUyO7t4xLBaZ7TtOsnb1zb3hvxp8auVSfnns+JySAmPJFNs7OllTXkpdKHhNBqZJnm7485bjDEzNpaRJgsCDzY04LTd/dLDU7+FP797In969EcM0pwtiv/WYWWUJ+zw5NgCdY+NMJNMEHFf/7rgQ59pKkkBRZYiiynk25TcBxieT7Dl8lsrSAAGfE0M3+P4vdqPpBvdtOV/iRpJEQgEXx08PMDA0RaIyHzntG4qyfVcbk7HUnGsvayol5Hey61AnLW19VJeF0A2DXYfOcKJ98LodLKVFPkRBYH9LN7WV4WmjBuqrImSyGq0dA1QUB2ZqLNWUhVhYW8wz24+x/2gX61dUY1FlNN3gB7/cSyKZ4eMPrMZ+iRSAK0Emq3H81ACV0xE32B+IAAAgAElEQVR/QRAwDJP2syPEkxmCfse8AQdJEikp9NHZM8qxtn4aF+T3GJKYr/cqXWWdI9M0gLeLAXOOoaRhGJOk0s8Ri/0DujFw0XkyFnUlcH48ZVnk0x9dzze+t51/+ckuHHYL225rYP2qmrepr28PrsvAikWTqBaF9390NQNdY+x6+QT7drRRt7iEytpCAmEXNkd+A5lJ5YsM95wZ5vTxfiZG8y/9rfcvRbUpvPbc0bzKzmU8ADWNxTQsKbueLt/CLbwjEIDmggJUSSI7D4Vve/sZ1lWUsbK0+KpeiiaQyGT4wYHDHOkfRL9O7957GU8ea6UhHOLO2hos8pVHQgzTpGN8nJ8caWFsHk/2OZGCpkh41nEBcaYivEsuJGskMG/g4pXL6vzoZ3sYH09gscgsbi6jdkEBsiRy//uW8ptnDvMP334FXTfYvKmerZsbkCQBWRLZsrmBw0d7ePRDedquJIpsWLuAl7af4DuPv4amGaxZVc22LY3YbCo+rx2H4+qM/4KIl737O3nyN4fwuG18/sO3I4oCpSV+bttYz7f++VUsFplN62qprytEVWQ+/PAqfvHkAX799GGCASef/vjG/FgK4PXasb0H6YHnUOHz8vCihTxx8MgcsYsDPX385PAx/mDtSkJOx1VFskzTJJHL8aPDLezu6plXPTDicvLYssXztL65YJqQ1TWmUhlS2dx08r2Iy2rBZbVwTuV3PjhUlYDDgSJJc2jWBvCr4618ZtWyW4UWgNrKMB1dI/zNN18gHHQxODxFV/84zXVFPHzvspnzbBaF9cur2LH7FE/8ag8Hj3djmtDRPUJNeRi/1zErOi8IAlarwhc/tomvfe8Vvvq1p6mrjpDNasQSaXwee14Y4zpQFPbgsKkcP9XPJx5aMzMfSgp9qKpMd984m1ae37irqsz92xYxPDbFP//4TV7e2YbP66B3YJy+wUnWr6jm0ftXXlefJmMp/su3XkAQ8gagw6YSnUrRMxAlHHCxYUX1HFERyEev7t7UyP/4zsv87T+9RF11BFEQqC4PcdfGRsLBq3Oka9oZNK39up5lPpgYmEYCw5ggq50gm92LpnXOe67VshZFaUC4IEdZEARKCr38///xgXwEU+Cqjcd3A67LwHrqh7t55sd7mRiLY0wn2muazvEDXRw/0HVF13j5yUO8/OShKzr3kc9uumVg3cJNAUEQ8NqsrCgpZmdX95zPT46M8sNDR3FaVOpDwVl1Ly4FTTcYTSb55bETPHHwCNFb0avLYiSR5Ouv70IWJdZVlOKxWt9yjHO6ztmJKH//xm6ODw7P6+/xWC18euWyOcfHM+0Mp/LccoMsoiBdewRrHlitCn/6x/fM+1ko6OLTn9g472eSJPLoh9bw6IfWzDru8dh56IEVPPTA3Mr1j31k7VX3TxAEPvXY+jmGmcWisHljPZs31s9pU1ke4t9/5e45x1VVvqY+3Gz44rpV7O3upW1ktqpWRtf55fETWBSZRxY1Uer1IEvSW272dSP/jnj6RBs/PHSU8eTciIFNkfnS+jWEnTdvgeFzSGaz7Oro5tmWNrrGouR0HafFwtKyQh5ZuYgyv4dLJcZIoki5z0PIYad/nijfv+w/yOqyYhoj4Ztyc3cjoCoypUV+FjeUsLCuiFd3n6a1fQCH3cLD9yzlwbuW4riAQidJIk21RfyHz23jpTdPMjoex2G38ME7l3Db6gU8/rPdFEZm07YlUWTjyhpsVpUXXm9ldDxOKODkobuXIgjw3GsncF6Hqp6qyqxYXI7NprKksXSGlqcqErevqWViMkltVWRWm+ICL1/51O28srONg8d7GBmLURDycM/tC2lsLLqgTE8eiixRXJAXVbk4ZzSjaajS7DQNl8PKYw+souVkLz1DUdp6R4gEXNy/bRFb19VTFJmf2i7LEmuXVfInbOHpV49zumeEkpAXm1VBUa5+rUmmnmQq9t+vut2Ngih4cdgfRRRn50rnxTAMBocnSSQzSJKI3+vA57XP0E6vBGk9RX+q55r6ZpVsFNmuj3F2XQbWyECUseFrLwJ3vZjKJelOjBHNJtHM2R4oWZCodIYotp/nbKb1HP2pCUbSU2QMDYsoE7F6KHUEEBHmTOicoTOSnqI/NUFKz6KIEkGLi1J7AFWc6xHXTYOR9BQ9yXHSeha7ZKHE7p+hLVwPxjIxTk4N0OguxsCkKzFCXMugCCJhq4cyRwBFnO/rFJjKJhlITjCZS2Fi4pStlDuC+C1zCxRn9ByD6UmGUpNkjByqKBO2uim1B5CE80aAbhr0JscZSU9R4ypgMpdkMBUla2hYJYVim5+w1TNLOhfyP5yknuFsYpRoNl8U0qlYKbH78asOxPdQHpYqS3xoyUL29fbNK0TxzMlTJHM5HlrURH0oSNDhwKGer59hkh+veCbDSCJJ5/gEL7S1s739zIxxJQBuq/UWVXAa5+hB53KBuqOT/OeXd/DQokY2VlZQ4HYScjhm5V6YpklG0xlOJGgdGuFnR4+x62w3mXm+M1EQuLehjpVlcxPVnUrBjFKgKMi4lGJk4b1RduBKcKNqu/2uQBAEAnY7f7p5A3/x/MtzqHzxTJbv7z9E10SU9zfWURsMEHI6cVrUWTQ40zRJ5TTGkkk6x8d58VQHz7ednrcWnCSK3NtQywMLG96JR3zb0dI7yM/2t1Di87C1oRqrojA0Fee5Y20MTcX5m4fvvmyh4QXBAOU+77wG1mAszl889zJfWr+G+nCQoNMxr+KiYZpkdZ2sppHOaaQ0Db/dhstyY6S2f5sI+p189kPnRawWVIQvc3YeFlVmzdJK1iytnPPZn3x2y7xtZFm6ZJt1y6+fNvyHH79t3n7+2RfuumQbv9fBw/cumxWhG5mK81c/e4Wvf+YDs871uu187IFVc66R1XSOnB1geVXxrHlot6ncv20R929bRP/4FP/2xmHCHicPrV6I4y2oh1aLwm2rF2AP2GjtG+bTt891kN0MEAQ3DsdjWCwbEYTZvxXTNDl8rIed+zuYiqWQZYnK0iAbVtdQUnTl4j+D6T7+of2vz99zeieeM/PRbgEh7wgVBHRDwyR/zCrbqXct5NOVX76uZ7wuA6thSTm53DunYFbTdF6ecTwT51e9+3ljuA1JENFNg67EKNFckqDFxWJfGR8oXj5jYMVyKXaOnOLZ/qMMpSdnNgNFNi/3FS9lc6SRC/2DGT1HS7SHp3oPcjo+OLNhC1lcbCtsZltBM1bpgkrdpkFnfJh/7XyTI9FuFFHCJVtpcBfTm5q4brnY45N9/GXLL/hM1W0MpKO0TvUTz6VJ61lK7H4eKl3FxnA98kWqSHEtxc979tERGyKmpYlraQQEbos08PHKDbNysxJahr2jHTzTf5i+1PjMMxdYPdxbvIQtkSYk8kZW1tB4ZfA4v+49yINlKzg5OUBvcoyEliFn6CzylfGJyo1UucIzwh6maTKeTfDr3gO8NnyShJYBTFRJYbmvgvtLl1PhCL1njCxJEFhdVsqq0mLePDs3igXwakcnh/sHWFNWSm0oSKHbiUWWkQSBjK6TyuUYnIrTNjLK8aFhhmLxWe0bImGWFBfy40NH501k/12Dz26jJhigNzo5s2kaisf5xs69vHCqnaZImPpwCI/VikWWkUWRjK4xEk9wYmiEA719DF40xhdiRWkxn1+7at5fs10OYpeD83zy3ofdprJ2Vc1MHsMtXBkEQWB9RRlfWLuKb+zcM2fuZXWdF0+1s6+nlyVFhTSEQxR6XDhVFVkU0Q2TtJZjJJ7g1MgYh/sH6JucmtfUlQSBLTVV/LtNG+Y4vm5W9EWnCLkcfGbjCoq850WFKoM+/o+fPvuWhYarAwGWlxRxbHCI2DyFn48PDfN/PfciGyrKqY+ECDnsKJKEgIBuGuR0nYymE89kiWUyTKbTTKRSPLZsCatKi9+TAi03KwajMbpHoggCpLMaiysLscgyhzr7cVhVDMOkOOAmp+n0jk2h6TpVET8ht4OW7iFS2RxZTcfEpG98kmQmR3UkwMhUgmgyRaHPxdnhCeLpLH6njaDbQWvvML850IphmJQGPBQH5qraFvndrKguITpdasA0oa1/hMlkGt0wWFgawWmzcLizn6ymo0gitUXnc/nGYglGphIU+tx47NZ3bDyvB5JUjM12H07HJ5CkucIVmm7wy2cP85EHVlBTESKezPDqzlMcOtZzVQaWW/awMbht5m8Dg7OJdqLZcSLWInxqAItkQ0QgY2SI5SbpS3XhVrys8M1Vx75aXJeBteX9S9h836WLT95oiBck/b06dIIfnd3FHYXNbCloxCIoHJ3s5hunXiRkcfGHtdsIW/KTWTN09o2d4fEzr1Fg9fJI2WoCFifj2TjPDxzlayefwy5ZWBvKJ4AbpklXYpTvduwglktxT+ESShx+4lqa14ZO8t2OHVglha2RhUhCXvEmref4Xsdr7B5r5/6S5TR5iknrOfaOdXBqqn9OhO1a8bPuvdR5iri/ZDlu2UZfaoInew/w3TM7CFs9NHlne9aPT/YRz2W4vaCRIpuPmJbm+f4j/PjsLiJWD49W5CeRbhq0RLt5/MwOHLKVD5asJGR1Ec0meXHwGP+r7QVskoUNodpZ1x/OTPLCQAtNnhIerViPIMCe0Q5eGTyOW7Hxh7XbsMt574SByU+79vCz7j1sKWhkqa8CSRQ5Fu3l9ZE2DEw+UbmRkHV+9b2bDYIg4LFa+Ozq5QzG4nSMjc97XjSV5rm20zzXdhpZFLEpMpIoks5pZDTtknGBMq+XL65bTbHHxc+OHEO/JddOpd/H59eu5HDfIP968AhjyfM5VO2j47SPjvPk8ZOIgoBNUVAkkYymzREamA+LCiP86eYNFLjmRn5vON7BfVk2q3HsZB81lWHcrmuLuHk8dj7y8FwP7i28NSRR5P6FDeR0ncf3H6InOjnnnGgqzasdnbza0YkAOC0qiiihGQYpLfeWtfBUSeKuuhq+vH4NIYf9PbPxd6gqbttc6q8gCBR68yIvl4MqS2yrreFQ3wB7unvnzVcbT6b49YmTPHXiJBZZxirLCEJeKTOj6eT0uQWNt9XeXMn4vwvoGBzj6QMn2dxURdfoBGOJJBvrK/nX1w/xgRWNWFUZ65TM6YExJlNpLIpE12iUVTWlPHe4jabSCJPJ9IwB1Ds2SUXIx5mhcY71DLKwLEJr7zBhjxNFknDbrQxGYyQzOaKJFEG344qUg4eiMd5o7STscZLM5ugZjbKyupTtxzpoKAkzmUwzGkvisVuZTKTZ19GLYZiE3O/AunRdEBDFIKq6DJt1GzbrNiQpxLy/URPiiTS1VRGsVgWLRSEccDE6fmnn53zwW0I8UPLozN9diQ5GMkPUuxex3LeGoBrJO/SnRXQncxO0TB5k3/gbyOLcHLirxXUZWLIiwQ3MMbhS6KbBrtF2EOCRstVUOPJe41p3Ic/0HWYsG8erOrDJ+VDrSCbGjuFWREHkIxVrWe6vnIn01LoK+dL+x/nH9ldYHqhEFWVSepZdo6fpTozy8aqNPFCyAouUH6pGdzF/fvjH/MuZ11kTXIBruoJ1e2yQ10dOsipQw6eqNuJW7JimSak9QHdijKH0jaFSZk2Nzy/YSpk9MBNJsooKX297lu1DJ+YYWGk9x4cr1rApXI8iypimSZUzzO5d3+TVoRMzBtZENsHrw22k9ByfrNrExnD9TI2QOnchf3zgB/xT+yusClZjuUBOUzN0Cm1ePl19GxFr3qBt8pTQOtXHmyNt/F7N7dinK4R3xUf5ec8eat2FfG7B1pno2RJfBZO5JK8MnWBTuIGgxfWe2QAoksTy4mI+t2YF3961jzPjE5c9XzOMeT2pF6PS7+Nza1ayqaocAJfFMsuY+F2EKAgUu90sKy6iJhBAMwx+cqRlXsllwzTnLb56KayrKOMP161mcWHBjezypfEOBiOzOZ19B88SCriu2cC6hWuHIAjYZJmHFjXhslr4t4NHODIwdMnoiwlX9I44B7/dxoPNjXxkySJKvZ73zLsVoMTnZmd7Fz/ac4TGojCKJDGRSPHyyQ6aiiLs6uiaKWBqkSVWVc7NqagLBfnkimWMJpKcHh2bt4As5Mc9rWmkb0CR+Fv47cDnsLF1UQ0DEzH+x1Ovs6G+Ih9Fri/HblFpHxgjkcmwqqaE0oCH//KrHVhkCZfNwp2La+kamWD3qdlsFBOTdC7H4ESM0qCXO5prZn5jzWUFdI1MsLW55ool1U8PjOK0qmxprkZA4CvffTJfzyvo5Z6ldXQOj/Mvrx7gjuYFHOzsw6rKvH9FAwGX/arHQxQ9yNLboWsggKAiCDZEwYEkFSLLFSjyAhRlIbJchiBcmgopigKLG0v4l5/soqjASzqTYyKaYNmi8uvq1el4Kzkjy2LPCsKWwtnvQgE8io+l3lUcje7n4MRuGtzXF0C6+aqYkafjxXIp7JIFp2yZGSRFFAlZ3AymosRyaTxKfsINpCZojw1S7y6m0hmaRaNr9BTT5CnhwPgZziZGqXUVkNDSHBjvJGR1s9RXPmNcAVQ5wzR6Snh+4Chn4sMs9pZhYHJ4Iv+jW+6vwD19X0EQWOAuoNTu51j02hLtLsZCTylFNt/5ZxYklvkrUEWF9tgQaT2HVTpveVc7w9S7i2Y98wJXATZJZSh93lM6mo7ROtlHlTNMrbtwVgHGencRjZ5ido6c4mx8hDr3eflxh2xloaeU8AVRp0KbD5/qoCcxhmGe9wjuHesgrmVYE6yZRU0MWlyUO0K8MniC/tQEObMMVbgpp+a8sCkyd9bWYFMUnjhwmP29/ZdcxN8KsiiyorSYx5YtZmNl+bQ3VaAm4P+dN7BcFgs1wQB2VcWhqjy2bBERl4Pv7z9M5/jENY25Q1H4YHMjDy9qoiESfkc3p6fPDHHkeC+SKBKLp7n3jmZsNoWnX2jB57WjGyZNtYUkUllaT/WTyeisWlZBeWmAk6cHOXK8B0kUqa2J0FRfxKtvnCI6mcTjsrF2ZRXDYzGOHuvFxGQ8mqC7b5yz3aOsWVFFKp3j6ReO8sj9K/jprw8QDrpIp3PU1RRQUzU3D+NU+yCHj/VimCY1lSGWNpfz5LOHyGk6oiiwfFE5be151ctcTkcQBFYsKWdoZIqunjHS6Ryb19dRWODhh7/YS2HYw1Q8zYLKMKGgi9d2nSKT0SgvC7BsURm265BIfjdCEAQcqso9dQsodrt58ngrL57qYCI1V6TiSiGLIstLinhoURObqirwX0O5gnc7JpIpTg2NksrmONzdjyiKJDM5xhJJkpksPePRGV+F32Gf18CSRJF1FaVI4kb+ec9+9vb03lJnfQucnDpBwBIkqIaua06ZpknL5BFK7WX41Le/xlF6mqmQ0TQsSj4pRJUk7NPlCuRplpRuGOR0A1kSUWWJbE4HTLTpSLEiSWRyOpphEE2kZlQ+dd3gwoiMJIpkNeOq/GWqIpPVdUwTcrqGKsvYVIWJeHL6mJGnqYoCJQEPFkWmd2ySAq/rqsVYbNY7UeS54kM3BIKMICgIqIiiB1H0I4oOroSeIUki77tzEYeP9RCLp1EViVVLK6itvj4HZzw3hYmJdInasIKQz8lSRJVobn7G0dXgptzFSoKE3+LkdHyIyVxqZrOuGQbdyVGssopXPW/Nx3JpJrJJAhYXDnk2R1UQBModQfaMtdMzbWBlDZ3BVJSw1UPgovpRgiBQbPchCNCdGGWRtwxMGEhFkQSRAutsjq1VVHApNqRLVIy/WkSs7tllewUBq6TgU+0k9QyJXHqWgRW2evKCHNOtBEFAREAVZfQL6BBJPcNoNk6tuxC3MtuLLQgC5fYgb5htdCVmG1hWSclHnC7olSgIKKKMbs5Oez+TGCZn6DzZu583R9pm3WMwnRfVmMql0AwddV7BjpsTgiDgtFi4vaaKCr+P1zo6eepEG+1jY1e8kEuiQFXAzwca69lcXUml3zdLqKGpIMyent636xFuCvjtNhojoZmZGHY6ub+pgaZImKdbT/F0axvD8cQVXcuuKKwqLeGDzY2sKC0m6LBfV9HXa8H4RIJT7UN89MFVnOka5ekXW3jfnc0cPNrFJz68FrfLhq4btJ8ZIhhw4XZaeW33ae60Kvzm+SN84N4lWFQZt9NG59lRevrG2bR2AZ1do7z8Wis2u4rdruL3OejsGiU6mWJiIsHKZZVkMhotrX08+P7l7Nzbzuc/dRtulw2Pe26EK5XO8cKrJ9iwZgFulxW304YowrJF5WRzGsda+9h3+CzpdA6H3UImkyOT1WhrH2RoJMbC+iIyGY0nnz3M5z65iVffaOMrn9tKdWUIt8uG1aKwfHE5w6Mx+geiDA3HqCgLvKPfxTsFq6KwrKSIcp+XjZUVPN92mjc7u5i4ChEbm6LQXBDm7vpaVpeVUO7zzlExe6+gsSjMn9+3+Yo2sKp06TXYIsusqyij2OPm5VMdPNN2iuODw9fUJ6si41TfWw6AkfQwfakeJnOTVDiqGEoP0pXsQkKk1l1PQA2wf2IviqBS7axhJDNMNBvFJtmoclYzmB5gOD1MpaOSYnsp0gWS3APpAQbSA1hFK7WufArCyVgrfjWAR/Eynh1jMhelxFZKka2YQxMHSOlJgpYwS33Lr+o5hibjfOflfQxG49y/smnO5wU+F36nnecPn8IwTZZWFrGypoSW7iH++eV9WBUFSRSpivh5an8rP9hxkEQmi8dupTLi5/XWs5x+bicVIR+3NVZS4HUxmUjzTy/uYX1DBYvLZ0dNcrrOqf5RXj3eQSKdRRQEllYWcax7kO/vOEA6q/GR9YtZWFbAP7+8l2+9uBvDMLl3WT1ZTac6EmBVTSl7T/fgddioLQxdsizBfJDlMmT53afMLQgC4aCL29fXkUpnkSQRm1WdtzbY1cAuOxnLjNCX7CKghlEuogEapsFAupe+VBc1zus3PG/KXawoCGwtaOLQRBdfO/ksD5Qsxypb2D54nKHUJJ+o2ohDOq9KYmBimAaSIMwrNiELIph51cA8TDTTQBCEGYGGi88XOH++iYlm6AgIc0Qmzl1DvEFJFfMJQAgISIKEaZro5mwOuSJKVySwYZgmhmHk+zqfPOi0Z+T8GE33B2FWtOtyyOoaoiAQsroJX2SIRmxeFvvKqXSE5h1zRZL45kMfmLemlN9mu6EFM//q7m3z0scsskyR24VmGJimiTLPgt07NUWxa36Ko1WWqQsFKfW4ubNuAadHxmgZGKRlcIiBWJxYOk0skyWraVgUBY/VQqnXQ10oyIrSYhrCIUJOBw5VnfMd/f6aFXywuXHWMVWSKPbkI4u9ibwnt8Q+myL0vsY6VpWVzFKAEwQB9xUqYG2uruSpz3xs1jFREPBY846MjK4xko7jUW24lLnXXF9RNqe9gIDPfnmqmgA88egjs3ImLLJMxDmbh+5QVZoLCyjzeXlk8UIO9Q1woLeP9tFx+ieniGUz5HQDqywTsNuo8PtYVFTA6rISKnw+Ag47yhVI6F8tCl0u/umRB+adzwUuJ+o0nSTod1Be6sflsvLSjlbed2czVotCbXUEWZY4fWYIXTepKA1QWODlmRdb6O2bQJIkqitCKLKEYZjsOXCGY619ZLIaumbg9doRJZGayjBFBR4OHJ5dVuNCelo+ClZwSYrL+EQcAYGK0sCMAZZMZnnx1eNYLAojozGcDgtejx2/z0E2qzEVSzM4NMmpM8MMj0whSeffkIIgUFdTgKJIGIZBd884r7xxkpxmkM1q1C0478W8o7aaRUWRWdFJgfz3fikYpklrdIjO+Bhryir45ScfI5bLMJiaosYdJKNr9KbyEU9REMjqOiPpOC7Fglud7aBbXVbMr+fMX65LQU4WRSIuJ1sWVLG8pIj+qRgtA4Mc6h+gc2yC/qkY8Wz+PaFKEnZVJeJyUu710FQQZnFRIeU+Lz6bDZty5fXf3gpfu//eeelxNkUhdA2S74PjUxw83ce9q2crGn5h3WoeW7Z4TsRZFARKvbPXjYDTQWD63rF0vl6SQ1URxat/ZlkUqQr4iSxzck9DLadGRmkZGKJ1eISz4xNMZTIkMlmyuj6dK6vgtVkJOhwUe9yU+7zUBP1U+n3XRMX8b++7m1QuN+e4VZaJ3MC8z0+uWMb9TQ1zxldAoMw3V4QBYEqbRDN1apy1nJg6hm7qhCwhSu1l7BjZTsASospRgyoq7B7biU/1U2AtIK7F2De+B1VUsYo2Dkzsw28J4JRdF9wXItYCfIqP41PHWBvYQMRSwHBmiNHMCC7ZxQJnLS2TR0jpSWRRxiv5yBpXTpM9h+oCP/ctb8A0TcKevGrxv/vA+fIWFllmbV05zWUFGKaJx27FblH4zJYVaEY+cnT3kloiXid/dN/6vLKyKKBIIg6LSpHPnV9PFBm7RUUSBf7ovvUAuO2WOXNCFkUqwj5+/45VGIaJ3aLitlv44OomMjkNw4Sgy44qS3zq9hXohoEoCAScdrK6Tm1REJfVQoHXhV29/pyhdwt03eCl11q5Y1MDHvfVUx8vhVpXIy3RAzzZ90NOxo5R4ajBLXsRBEhocbqTnZyYOoJhGizzrXnrC74FbkoDC2BDqJ7e5DiPn3mNU1MDCIJAyOLiS3V3cn/J8lkT2Soq2GULSS1D1tCwM3vxncgmEARhRrZcEiQ8ip2srpHQ0rOiYQCTuSSGac6cLwgCbtWGYRrEc7OL4p0TwLhRIhdTueQcb52OQUxL4VXt2OTZC7sw85/LQxVlHIqVpJ4lredwXhTpm8gmMIHAPNLuVwq/xYksiGyJNHFP0fxFLi2iMq/BJgr5CM47gYsX8Yvxes9ZJtIp7quumxWSPzw0wH/c8QJPPfxx5EssruJ0NMuhqpR43KyvLCOr5akGhmnOLHoCeR6yLIookoRFlmdt9JNalpf62+hLRKn1hFkWKGX7eBsCcFdxA33JKPWOCGPZBEcH+xlKTdGbjLIhXE2jtwMUN8IAACAASURBVIAdg6cZTse5vXABRV4Pv+pqIalnWewvYl2oaqa/OUNnz8hZDo71sNhfTLOviJf6TzGajrOlqJYim5s9k52k9Cx1njA5w2BTQTXDqTi7h88iiyJn4+NsCFfhkFV+0XWYoVScZl8hGyLVuK0W3NbQrDHScjoTozEm0jF8lyicKAgCNcEri2KIgoDPZsNrtVLm9XB3XQ053ZgZ8/z1YHwoRi6Vo6a2EKsiIwpzSzfcKKiydEXzeXwigWnC2HgCn8cOwvS8mDZ27DYVwzRJpXPE42lsNhWvz55vZ8C5QquhoIvK8iCPPbwaQYB4IsO+Q2dJpbMkkllymo5FkUhPF2sdGDpPHxZF4bL5A06nlclYCl03OZctvP/wWVRV5t47mnlpxwmik0kEgZkxFQRwu2wUhN3cdXsTAb8TSRQQp/+dq+mSSuU42T5IcZGP4gIvh47Ozn/w2qx4bVamsmm+d3o3QaszX37DcGJJ50UgWqODOBSV3cNnafYVsTpUgVWSiGXTOFQVT9DKE+37KLJ7qAkG2D/azXNDJ9AkjSWBEiYySU5PjbAuXDnHwLKrKm9ET5M1DJYHSii0uflN93HcqpX6bJjj0UFMQBJENkSq2Dfazej0767Y7uGXXS2k9CzNviJKHF6e7j6Ox2LjruJ6glYnIaeDgMNOXSjI+5vqORbdw8uDPyajp1kduJeV/rsQBQFJzDv3VEnCIktIoohhmmw/0sGZgTEWFAdpKi/gmb2tRONp3remgZbOAUaicXwuOy67lbKQl50nzlJZ4GdhRQFHzwzQNTxBRYGfRZWF7NjfwVQyzQfWNFJecH7uarrOia5h3jzeidNmYXV9Gad6hxkcj7NpURVhr5NfvtmCbpjcvbIeVZb4xRstWBQZizJ3C1Lgcl6VkMzJgRG+v/Mg+8/2kdV1gk47H121mPuXNiBfJmo1H84JiDgtKoUuF2vKS8npOjk9/64wL2BliIJwwdiLyKLErrE2/qz1cXTT4I6CZv6o/t4rvne5z3tVfb1WhJ2Oq66BZpgGiqjgVX2kjTQiIn5LkKAlTEJLIAkyAV8AMJnKTRG0hAioQbJGlslclJAljENx0GRpRhUv3qMIBC0hnLKTscwoxydb0EwNUZBI6UnsciFBS4iskSViLeT5wWcosBawNrgByDvxnuk/yHc7tuNXnXykfD33FC+Z9zlsqkKB1zlr3S7ynU9vEARwWlWcF1GQw56587HYP3efMN95Rf5Li3YJgoDDouK4yEHsd841KiIXXVuRpZl215J/9W6Grhu8uOMEd25ufOuTrwKl9gruK3qYpwd+xsGJ3Rye2DsdtBAwMdAMDbfq5YGSR6lzLbzu+920BtZENs4rg8e5s3ARv19zOxZRRhREVFGaUw8qaHVRbPPRlRxlIhufZTDppsGhiS5UUabBXQSATVKocxdycLyT7sTorFpaumlwYrIfgAZ38YztUusqIGfonIoNcA/njYeJbIKJbOKac24uxqmpwVnRBsM0GU/HGc/EWearwClfm+fUpzqocAQZSObrhF2YI6WbBocn8tLzjZ659X+uFMt8Ffxr5xu0x4ZwKTdvMn1Ky/HztvwmalNZBaIg8PyZ0/x/b27nAwvqryhWKQgCiiShSBKOawi+5Qyd9tgoH65cRtjq5PHTe9hWVEfI6uTvTuyg2hWkzOkjpWlM5dKUO/2UOHysDVfw+tAZ0rpGjSfEEx37+FLDJlonB/nq0nvmRA+zusZIOkG1K8jyQBm7R86S0TUWeMJ8v30vX2m4baatYZocGO1hx2A7LsWCiECF089gaoqUnuPYRD+yIPFY9QocsjrvOJmGSc+ZEY7t62TR6irsTivbnzrEQNcYKzfXU74gwi++9zqGbrLpnkWMDESpWViMLEscP3CW9XeefymmU1l2v3KC3o4RyhZEaF5RyTM/3oOuG2z5wFJ6O0eoaSpGFEUOvnmaTDrHqZYeYrfVU9dcyuFd7Qz0jLFqcz1F5QFe/OUBElNp6heXsWrz28RbvwhjE0n+5zdfZCKa5LMfy28oLhy3woiXoN/Jk88cJpXJcefmRspLAmxct4C//tozWCwKS5tL2bh2AYdbevjGd7bjdtvYtHYBkZCbl149gdNpYzKWoqoixIEjXXz92y/j81y50pzbaWXtymq++b1XEUWBRU0lLGkq5RdPH2YimkQURVRlblS6rMSPKAn8/KmDaJrO0kWl3Hn7bNqOqsp43XaefO4wkZAbVZ1/yXqm9wQbI9UUO7z87bFXWOwvpszpJ2foDKVi3BtsRDcM2qdGqHYHEQVxhkojCyLrIpW8OXgGSRCodgdZ4A5xV0lDvtyGYmEgOUVSm+sx3zXciV+1c29pE7KQN2puK6yhZaKfN4bOELa58FnsnJ4cYfvAaRRRYoE7xBPt+/hy4220Rgf56rL8784wTTYV1nBsop/W6BAbC/IbKlEQsCoyVkWmJf40mjSEKBkcSz7JfeUfnEW3uhCdg+NkchrvW91IwG1HEkVuX1LD4Y5+dhztYGwqxZbF1ZzoGWY4Oko0niLsdXJmYAxJEukanmDz4mpKQ14kSWTLdNvXjnXy8QsMrFgyw3gsyYLiEGBy4FQvtSUhNjZX8cTLB1FlmS1Lqon4XPzDr3dSUxRg48JKTNPkYHvflUyxS6JzZJzvvrGfVDbH729agdNq5czIGN96dQ9pTeOjqxdfM7VXlkRk6epezjoGw+kpNFNnMnft+XPvRpyJt9M21UqxvYSUnprFylnuX8kzA09ilx3UuurQTA1hei0psZeR1OKciXdQZp9fpEDk3CbXJKEnGM0MY5PsSMI5Bk7+n2kaTGTHUUWV3mQPDe4mwCSpZRlKT6KbBil9/sjW6gVlrKguecep3rdwDRBAUSSyOQ3LDYzMSYJMrauRMvv/ydnkaboSHUzmooCJU3ZTYitngasB6/Tcu17ctAZW29QAI5kYW2xe7JKK7YIXoTnjlc7/kMrtQRb7yvm3szs5MN5Joc2LZZp7+UTnGwylozxYumomauNSbGwKN/DCQAuvDJ2gwVOCZ9ogeKbvMB3xIe4oWIhv2lATEFgRqMYqK7wx0sb9pcsptwcxMdk92s7Jqf4b9twnpvp4c7iNzZG8ZZ/Ss/ywaxcuxcaKQNU1e9wLbF5W+Kv45umX2D3aTpkjiH16TH98dhf9qQnuK1qKS772OgurAtVUOyO8MnSc2yL1rAuel3zPGTojmSk8qn1O9Ozdhs1llQwl4vzg2CGcqsrx0SH+8dB+vrhsFQ/XL3zHXuA+1YZdykf8JrPTEUxJmdkIaoaBZujopjHjbZVFiYSWQRUlHJLKRyqXIwkiIatjVu7eOdhlla1Ftbzc38ZL/W1MZtPYZAW7pPLRyuXTlE8nVknBNE1qPCG+dfINFvmKuLukkYyem45pmMS1DC7Vgk1S8rTc+SBAuMhLuMRHIpYmncoSHUuwaksDtc2lTIxMMTEa56Nf3EIg5ObY/k5KqsIoqsFAz+ykVF3TGege5/b7l1JY6ucX332dTfcuIlzk49v/+TeU14QpqQojSSJTEwlqm0twuq2s3dLIoV3tpJIZapqKef6n+/jQH2zmbNsQf/xXDyJcJpH4YuW3642ANdYV8rFH1iCIeU85wJ//u/tmXX/96hrWrarG5FyECO66vYltmxunC9LmzztnoAEIogAmrFxaMXNMFAX+w5fOF940yef+/devPnLZPgqCwG3ratm0dsH03/ljf/uXD896fmFWON0EQaC5sZi7tyyc1e5//c1HZ9rIssiq5ZWsWFYx03I++lcsl8aj2vCo044b00Q38lHK7sQ4z/e15unSwvki1Bd+U7Igco5sKk1HJRRRQkSYGdNzhb8vfKbJXAq/xYFFlMkaOs/0niCpZXHKFnQMLJKMTVKQBIFYLkOh3Y1dtvCRqtm/nbSe49neVlJaFrusXpLxoJsa5nRPdVO7rDMnnclhVRVsFgVZEtl+pJ3+0RilYQ99I1EUWcRqUbDIEuOaTianEXTbWVFXRsBtY3gijt2iosgSLx86zcBYvu3QxOyivC67FVkS2d3axZ3L60hlNCyqjMNqIZ3VyGQ13A4bNotCIp0hkc7icdjQdP2635UnBoZRJYnPbVtFVdAPAphmDVUhP996dS8fXrkIUbq1ob4RqHXVU+GoxCbZyO968uP68YpPIyJSXFoC5vk0BgEBn+Kd+Z0Zpp4v6nrRrN0auXPm2COlH50+15jZ4E5nj/P+ogd4duA3fKz8U3hULz/s/sG0gXVlyBvM7436b+91SKLIisUV/Kf//htWLq1AnY50V5UHaVhQ+BatLw9RkLBJNhpci6h3NXN+JZhRKrhhzJWb0sAyTZNmXynVzjDfPPUSf9/2AjAdara6WO6v4Peqt1DmyEuZK6LEPUVLaI8P8fWTz/PK4HFK7AHOxIdpifZQ7y7my7V3zgyqiMBCbwkfrVjH98+8TutkH3XuQobTUxyN9lBg8/L5BXfkxSOEfB0st2Ljiwvu5L+eeIo/3Pc4S30VTGWT9KbGsUgKjmuMLF2MZm8pf37kJ6wJ1BCxejg+2Ut7fIiN4Tq2FTZf83VlQeS2SANtsQG+27GDXSOnKHeG6E6M0hLtodoV4St1d17z9c99D19d9BB/cuAJ/uzQj2jyllJo85LIpTkdGyRkdfPvG+6bJaLxboQiSnyovpmpTIY/feU5krkcX924ha0V1W9Lvs6lcOHm5MGKxfx962s4ZIW7ihsQBYFvt71J2Oqi0hUgZHXy6uBp4rkMzb4inuxuYTgTZ6GvkIjNNW/eG8BULs3ukbOcnhqh2hVkfaSKp3paGE7HWOgrmm473Q9BwCLKhKdppIZpsHvkLDsG25nIJtlSWMcTHftoGe9noa+ILYW1l94gTtNx3F47dz+ykhd/vp/oaJyVt9Xz6Be38qvH32D5xloEQUDL5hAEMOapBeT22lEtMqIokklnsdktSLKIltUQRAEtq2HKIoZuIIrTL1YBsukcsixhsSjc+5HVqBaFQNiFKF36+zVNk1Ox/XTEj9LkWUOJvQ7pOl6xgiAgSSKSJCBeYNRJ0myjJd+fi+sAMSfvU7p4ozkPf3jOOYAsv/V8zhs9F+UXXFaW+PycmXu/8+3O0QnfKof1jsI6vt32JmVOH6ooUe70862TbxKxubBJKolcltFMAoesMpyOc3S8j5bxfkJWJzWuIL/sOsqZ2CiNwxEW+YtxKVYeP7WHNeFK+pJRtg+cZjA1RdDqwG85T6/aGKnhrw4/x/GJAeq9BWCanI2N4bXYkQVpxrEhCgIbwpW8NtjOcGqe3w5gmgad0219lvkpP7eFH+KFwe+TM3JsK/gYApfeMFYXBThwupeWM/00lEcQTOgbmySZzSLLEjk9n2csiAJhr5PikId9J3tYUBLCZVNnDEsAWRSm2+Zm8gPPwTAM4qkME7EUZwbGaCyPsKe1i+f3t7G4qpDKggDffW4vFkXizmV1+N12vvf8XkIeJ4HrzK+IZ7LYLQphl+O84S0INBZFGJqKYc4h1N/CtcApu9BNDVVUEZj9DpSQ8spsppRX5571mz5vTl0otDXz6UV58RL5XPJ8hPmidxoCS33L2T32JiYmt4W23PDnvIV3BwzTpHdggkjQTXfvecep5waVETm3bz8fHT1//EZCMC9XceUG0dpuNKLZJN9p386O4ZMs8pYSsXkRhXwUpD8ZZffYaaqdEf5uxSdxKeejIaPpGL/uO8CLAy2MZGIELS62RBp5rHIDdkmdM7iJXJodwyf5Zc8+uhKjuBQr60N1PFqxjoh1bhJrRs/x0uAxfty1m8FUlFJHgA+VryGtZ/nXzp38v80PzqlTdaV4bfgkf9nyCz5UtoYaV4Qfdu2kMzaCS7VyR6SZj1duwK2en3wnp/r5+snnKLH7+fyCO2blTummwQdf+59YRJkfrv8SJszkPU1kEjzbf5hn+o8wlI7iV51sjjTwWOV6XPJ5md+0nuVn3Xv5de8BvrDgDm4vmO1J+rPDP+LAWCc/2vDlWfc2TZPB9CT/dnYnu0dPE80mcMpWKp0h7ihsZmOo7l1HHzRMc97k44yu84+H9zGSjPPlFWsJ2fIbL7ui/FYUu0wz79s+V/xaN00k8fzWVDMMBIEZY0ozpoVf3qKvupkX9ZAuWPSutO18uFzbTDrHiYNdvPniMUIFHpasraGrfYiejmEal5VTWBZg/442xkdirNpcjyRJvPSr/YQKfXgCDt7/6NqZayXiad54roXlG2sJRjz0d43ymx/uRlFkmldWoloVXv7VAUIFPnwhJ0vW1rD75RP4wi5qF5aw++UT5LI61U1FVDcU8dxP9/LoF7de8pkzepJnBr7DwYlXeH/RH7DUdzuKeGMcK7fw1tDNvJjR3xx9kf978V2z5v858Z9LORIuhjEtGHQlAj7nfmuyKM4IDV0sdnQhLjX/r6TttUC/wHmQ03TkyzgJjGlV0/mihJdqe3ZwnKOdA2xeVM2uE10UBd0srCicjvad38yYZv665/5fuMCAu1Y8fbSNXe1dfGLdUqpCfhAEDMPkhWOn+M4bB/jpFx59R6MWLwwc5atHf4pm6ryveDn/T/ND79i9f1eR0XP8rHsPX297hqDFxe9Vb+XBsltFz29hfuTfsxpZI8NodoSUHsenBAhZ8o59EwPd1JEEeV5RuXlxiRfZTWlgPdH5Bk90vsGfL7yfdcHaWQtSztD4+1Mv8nz/Uf56yYdZ6q/47XX0BuKcgfVA6Qo+X7P1hizCWV3j9ZFWElqGD5SsuAG9vHbsG+vAME0W+8qwXiXv/e3GWDLJh371w4uO5pWDVElmOBHHKskzFK7nP/LpGdXFW7h+6Fp+cyxK+U2iltMRpsUQIL+BlC6zabwQpmliGmaeIjdPW1038gIj5+qh6DriFUYlB1KdPDvwPToTLbcMrN8SdNPgNz3Hub/s2qP5t3B1SKSzHO7op6NvlMpCP0uqi3DZ3xmad8fIOP+4Yy+ZnMba6lIcFgtnRyd4+uhJPrNxOQ8tb35Hc24uNLDeX7ycv7hlYL3tuGVgvfdgmiaGYZJMZdG0/HpvURWslutTRTVNk8ncBK+NvMDusddIaHEMdDaH7+bB4o9hYtKV7GDP2GusD26l1F5xZRe+RJ9uSopgb3IcURApsHpneSRNMy+vrk9LievMpQzd7LjRlAcTk4SWYTAVRRYlPIqNpJYlZ2gzkS23YmMim0AzdEzAq86frxPLpUjr+UhPPjncxlQuRdbQ8qqLqoOUnkUWJRyShYyRI6llccgWyuwBLJI6U/8qmk2QMTQM08CvOolmEwStboZSk3hV+7R3WZ63HzcaDlXhKyvWXfH5t5JobywkebaxKiuznQuXp6LNhiAICBfQ4C5ue3GdDekqVMjGsgNM5kau+PxbuPGQBPGWcfUOw2FVWd9Uwfqminf83tUhP5/duIIf7TnCj/YeJaPpeG1WPr1hOQ8sbfqtvovF6chd1tCYyqVI6lmM6XxYq6jgVuxYpfnZDqZpMpVLMZqJIQkCHtWBT7208l9yeg03yefNFtp8AGiGzng2TiyXRhUlAhYX9rdIVzBMk6lckrFMHFEQ8L7Fva8VsVyK4fQUggCl9iCyIJI1NCZzSVJ6dqZMgk1ScSt2LOKVb64N0ySlZ4jl0mSMXD4PGQFVVHAqVlyy9YqulTU04rk0ST1DztDzVEhBxCqpuGQrNlm9ZBmcpJZhOD2FbhoU2/1YRBndNJjKpUjomZn9lCyI2CUVl2KbSTu5HEzTJGfoTGkpUlp2Jl9TESVskgW3YsuXErouQySLYSYxzRSYmXzep6nD27SnluVKBOFCHQU42T7IC68eZ2gkhtWisKixmE1ragkGrl3JOqZN8ev+H3NyqgWn7KLUXsHJqWMznwsIuCQPJ6aO4lX8V25gXQI3pYEVtrrJGhr7x88gixI2SUE3TTJ6jjPxYV4ZOkGJ3U+1M/zb7uq7HllD52i0m/FsHAmRrQULOTDeyXg2jlO2UmzzsSFcz7dPv4RXdSAA9xQtpcIZmnOtHUMn6IgP4VedFNi8LPVX8quefZiYxHIpVgaqiWaT6KbOfcXLOTrRTetUH7dHmvhR15tUOSPcU7QUEYEne/eTMTTiuRT/m733jJPjvM58/5U6p+npmenJGTlnEAwgwUxRwZRly0GWLUvy2nttr+/+rva3V3dXjnfXvvbaXsuWnJNsybICKdHMESAAIucwAwwmp57OuSu890MPGhhMBAEwyHr4gehQb1fVVL31nnOe8zxbqjt5fvQEX1j1Ef7Hue/ysaatZI0iK/2NdHpvzdl7KXCoGh9ZtnLxL/4Q/25hCoNocZTUbXB//yF+iB9i6VhWF+K/fXgPuZJOoaTjczrK1ND3OM+lygrRUoaDU728On6a86lRMnoep2Kj0xvm/rrV7KpZTtgZmEVdNYXFy+On+Z/nnsavufjp9nv4VMd98/7WmeQQv3KkLA9/V2gZf7jl0wCk9Dz/cGUv3xjYT70jwK+ufIL7alctGHgWzBLfGDjAX11+laDNw2c6H+BHW2/dE+hG7J28wK+f/iaarPK3O38Rv+bi7eglXh47zcXUCBmziFux0+0N82B4LTtC3dQ4fAvStmQkLCyuZCbZO3mefZELDOaiZI0CdlmjyRVkS7CLh+rX0O2tn5cJJIRgqpjmZHyAfZGLnE4MEC2lKZkmfpuTTk+YHaEudtWsoMlVPSeV+HRikC+d+ibRUoavbPss3d4wJ+MDvDx+mlOJAWLFLIYwqbJ5WOVvZHfdarZXdxGwuef9+1jCYqKQ5ES8nzcmznMxNUK0mKnoD6z2N/NAeA3rq1oJaEtXgq2MbyUxzDF0/Rwl/QyGfgHDHMKyMgiRQYgiC5He3inCdW+iqe2V14Zp8jf//BYP717NjzxRRzpTZP/hS7x1+BIfeXRuCf6l4HzqJAPZPnZU38fu2kfwqn6+cOpzlc8lScKpOqm11zFaGL6lY4IPaIB1X+1KrmQifGvwMPsjPXg1J7plktYLTBQSdHhq+fHWnVTZbp853w8qFElmmbeeH2vdyeuT5+jPRsiZRbq9YXbXrUKTVQTlZsD1VS0EbR6aXHP79+TNEq3uGh5r2IBd0TgRH2AsH+fJps0kSzlemzjH57r38JWel9gZWk5/NsK6QAst7hCbgh2VPolLmQlGczEerl9Pxizy6vgZ3KqdsXycFneIc6kRgjY3Yee74xtyI1LFIlm9RJXDiUO9dgtFclnyuk6z7+ZNJm8XyvxinZ70MQQCt+qj2bkc5QbrgoKZYyB7DkOUK44+LUiza/ms8bJGivHCFQpmjipbHTX2JjR5JoWznKXNk9CnyBoJSlYRS1iosopdduHTgnjVIKq8tGpjUo8ykutBkhTqHe0EbOVg3hQmKT1KUo9QsgoYlo4iqWiyHZfixasFcSlzmzzPPPYsSX2KnJGmaOWxpjOAiqRik+04FA8e1Y9L9aFIs6fIcqVcJ2skyJvZ6fGiXMmewRBlBcexQh+OlAtFmn3MsiRTa2+m2t6wpPNxuyGEoGjlSepTZI0kJauAwEJGwaG48KhVBGw1yCjznsu8mWWi0E/WSAFQZaulztE65/m6ClOYxEpjRArDCAQ22UGjswun4qn8jhCC86mDCMCpuOnwrCtnbEWRRClC2oijWwUANNmOR62iylaHJs3uoV0IlrBIGzHSeoy8mancB4qk4VQ8+NQgXi24JA5+eZ/fRiBwKV7aPWum37fImxkSeoSckUYXpbIZvaThVD141Cq8atW8vxErjTNZGMIUs819AVyKj3bP4ipqxXyJ3lODLN/YhjaPzP2dRi5T4OLxATbeM3uOWQqEEKRiWUb7I6zcfG0hlswVyJZKVLtduGza+8pstWDq/H3fG3x36DA2RcWnOXEqGik9z7HYFU4lBjifGubTHbtpdlUvvd/jJuC3udgUbOf50ROMF5KcT46wOdiBb54+ZyEEGaPAvsgFAJpcQdZVtdz2/boelhAci11hJB/j6aHD2GQVj+bEodhI6jkORS9xPH6FDzVu5mc67iPsCMx/r0vQn4lwINLD4ehlHIqtUrFK6jkupEa5kBplX+Q8/3nlk2wLdc0aQgjBQHaKbwwc4MWxE6SNAj7NSdDmQZZk8kaJo7E+jsb62Dt5gU937GZzsAObMv+9dTY5xJnEIH/b9wZFS6fa5iFk91KydOKlLK9NnOV47Ao/1noXT7VsJzBHxdASgr7MJP94ZS8vj5/GFBY+zUmNw4clBPFSlhfGTrJ38jwfb9nBJ1p3ErIv/jwsH7OJYVwiX3ieXP5ZdP0sd6patVSoqsI9O7pwOmwYpkUsniGezN3SmJOFMZyKi81VO/Fpc68fJWScipu8mb2l34IPaIDV6a3jF7r3cDR2hXPxUSRZoMgK3d5yxWV9VRvN7nduSqubJsOJFLIk0Rp8bxbxN6LBGeDDTZtY62+5rYt3VZIJ2j0okoyChCFMFEnGr7kqfmISEj/TcR8Hoz0cj/VjCsGaQPOssRRJxqc5sU/T9oqmTlLPcSUziSLJ3F+3ioDmImT3cjoxQKSQ4kONm2aNU7q6XXYSm6xyf91qhnMx3pg8z7bqLt6cOIdfc+F+j+Tcz0xNcDYywYe6VlDvueYXdjE6xfN9Pfz6PXtmqIO92yhaBb43+lUyRoIW1wo+0fx/4reFZnxnLN/Hd4b/hKxZNpRtca3gs53/76yxRvOXeXb0L4mWRrk79DHuqfnojADLFCaD2fP0ZU8znOshUhwhb6YxLB2b7MCnVRN2ttHhXkuXZ8OSFq1D2Qt8c+gPkCWVDzf+Ahtsu8noCXrTx+nLnmI410vWSFGy8qiyDZfiIWivZ4V3K9uqH0Nh7qykYRkMZM/Slz3NSL6XWGmCrJEsL64FaLINl+LDbwtRY2+i3tHOSt923OrMgFkgGM1f4nDsJZJ6hKQ+RVqPV4Irg4njfQAAIABJREFUgCOxlzgSe2nO/bDJDh6o+yS77B9e8DzcCRiWznjhCpcyJxnInmeqOELWTGIJE1Wy4dOC1NibafesocuzgdA8QWDJynMqsY+TidcpWQVaXCv4cOMvUGtvrvjfXA8hBInSJK9N/gtnEvsAiVX+HQRtYZzKzETYN4b+PyxhUWNv4he7fp+0keBC6hC96eNMFgfJGikkwKl6qbU30+FZxwrfNkK2hiXNjWk9Rn/2HJczJxnLXyGhRyha5Qe3TXZSZash7Oigy7uBNtcqvFrVguMJLP5l8PcxMWl0dvL5rt/FsEqM5C/TkzrCQO4csdIEeTOLLMk4ZBd+Ww31jnYer//MvPfD5fRJXpr4GnkzPefnba7VfMbzW4sebyqR5Wv/63n+y5c/jf8W6DW3guhEkr/8je/y5Ze+8I7HGOgZ45m/fpMv/sVnKu+dHB6jZ3yKj2xcRc0cpsXvJU7GB5gqpthS3cnmYDt10wnBkVyUtyI9nE8O89zoSbyqk8927cGzRNrazUCRZNrcNawLtLA3coFjsSs8EF6NT2uc8/sWgr70BJfS49hklS5vmDb3bLbK7YQpLJ4ZPsJ4IcH2UDcbqtqodfixhMVgdoq9kQv0psZ4evgIPs3Jz3U+MC9dMKMXeXPyHLplsiPUzcZgG3WO6fOej7E/cpFjsSv0ZyP8We9LLPc14LfNVLKcKCT5+sBbPDd6AktY7KpZxsaqDhpcVaiSQqKU5XxymP1TPZyMD/CV3pf4xWUPs626a96/30tjpxjITlHn8LOrZjld3jBu1UHWKHA2OcxbkYuM5eN8Z+gQK/yNbK/umlFdK1fUUny192XemDyHV3WyPdTF+qpWauw+LGExlItxYKqHc8lh/rF/LwLBZ7v2LEo7FMKgWNxPOvuXFApvAsV38Fe8vZCQsGkK33zmKOFaH7m8zuX+SZwOGy+/eR6AjWubqa66ufnMFCY2WVtwDSIQFK0C6gLJwqXi/TUj3QQaXUGCmhdHxsfuro5Z0rG3gqJhcmpsHJuivG8CrC5vmF9e/ugdGXuxKb1g6pxNDuHTXAxYUyT1pWUROr11dHrqcCl2ZEmizuFHk1W2h7p4eugIm4Id2BWNwewUF5Oj5XK55qbRFZyegOyokkKd049Hc/AXl17hycZNHI32zfA9e7cxkkoxmErOCqKCThevDvTx3+95YJ4l/p2HJEmokkrY0calzAmKZp6EHpkVYI3mL88ICCYKAxTMLA7lWuZMCEHOSJE24kjIVNvD2ORrmU/dKnI8/ipHYi8zVrjCVeqAjIIiqRStPJPFQSaLg/RlTjGU62Fn6EPU2JuWlK01RImilSdRmuRQ7AWOx16tBIRXUbLylKw8GSNJ0Baelw9vCZPj8Vc5FHuO8UJ/5X1FUlAlGxYGRStP0coT1yfoz54laAvT7FqOW/XfMJogXoowlCtneSUkPGqAnJmmZJXNRV2KD7vinHN/NNmBU7n9PQ2LQbdK9KSPcjD6LMO5nkrVRpU0ZEmhZOWJFIeJFIfpSR+lz3uau0JP0uZeNWssvxZic9UeosVR+rNnGMxdYP/U93i0/tM4ZPesB3rBynIm+RY9qaMIBI3OLrYFHyVgq12gSpZhNN/H8fhrnE3tJ29mUCQVCRlD6KT0KCk9Sn/2LEO5i9xf+2OEHW0LLiamiqMcib3E6eRe0nqsUp3XZPt0xSlNPp9mNH+Fy5kTrA/cx+aqBwnal0JFFhTMHHkjw0DuPPsi32E414vFNU8rU5Tvm7QRRzeLC+5rla2Obu9GMnqcklVEt4ok9EmK1mwDW9MwGe2foufkIJIEpaLBik1tNHfVlfdMCI68do5iQUdYgl2PrycQ8mLoJv0XRrl4YgBVU+hY1UjHqkZKRYNTB3opFXSyqTyGYbLzkXUEa30AjA9GObW/F9O0qGmoYu2OThyuxXp7LPY9e4JkLEMg5GXr/auwOTRiE0nOHuojGcug2VQ23L2MmsYqZFlm+PIkx/deQLOpGPpsb7DJVIaJVKYiMPR+wkguxs6aZfzy8sdmUOoNy2SNv4Uv977A2cQQz40e5/661ayrakVZkk39zeEqXf9Q9DK96TEupSfo8NRV+p2vh26ZvDpxFlNY1Dr8bJ5+Rt9JCAR9mQnuq1vNL3U/TJO7+rr9MVjpb+SPLz5PX2aC7w4f5v661azwzR0g5swiAsHD9ev46fZ7aXLNTOhtCXbyxZNfZygX5VJ6jBOJfu6rvTa/6ZbJ/shF3pw8T94s8Wj9Bn6m4z7aPTWVcYQQPFS/lu7Rev689xUupcd5ZvgIre4QYefcyZgLqVHCjgC/tOwR7qpZVkleA9xVsxyf5uQbAweYLKY4Ee9nTaAZv3wt8BPA08NHeHPyPE7FVjm+Bte137OExaZgO39w/vtcTI3yrcG32RHqZnOwY8GzXyodI5X+I4qlQ8Dc1fJ3G5IssaI7TDSWRddNDNPC6bDhctoYGYsDsGrZzdv5VNmqOZ86xURhlBp73SxWjSUsRvIDRIoTbKq6dVrs+zLAMi2LV3r7SOQLuDSVXR1tJPN5jg6NUDAMVofrqPd52X9lgBcuXiKeL7Cmvo5VdTUzHlh5Xef02AQDsTgl06Klyk/Y6yGSybKuIYwAnjvfg0vTcGga0WwOt92GbhjolsW58UmS+QItVX42NjVweHCYvG5Q0A3qfR42NzeifIDV4hRZZrmvAcMyUSWFVf4mBNDhKc0oUcuAV3MgIbE91MXawNyUgQ1Vbdium4xDdi97wmuJlzIIwK5oyEis8DWSDhdY5S9L1muywrqqVgRlP7Fqu5fddauJFss+Jg5Zo9Eb5OPN2wnZfTxUv+49NSO+alR6Y5CgSBIF472foGRJod7RUQ6wrByJ0iSt7pk9ZOUAS8ejBsgYCUpWgfF8P23XUY4MUSJtxClZedyKH68arFDABIIjsRd5M/JtMkYCCYkGZxednvUEbLUoKOUAqzDE5ewJ4qUIJxKvkTczPF7/c/i06iVlaxOlCAeiz3Ii/hqypLDKt5MaRyMO2Y2FSdZIMVUcIW3EaXGtmDdwG8r3snfq28RLEwB0eNZNVyfKx2QJk4KZJa5PMlkYZLzQT6OzC5fqm8OPRabVvZLH6q9l0vNmmhPx1+nLngJgjf8uOjzr5qUIhuxzLxDuFExh0p89y6sTX2eyOIhddtHuXkOLeyUeNYAsyZTMApHiMBfSh0jpMc6nDpI1EjzZ8HnCzrZZY9Y729lW/QgJfZJYaZzTyX2EHa1sr35iRmBpWDoD2fMcjb1M0cqVg7PgHpqcXRUz0blQMHO8NvkNhvOXCNrCbPWsJ6DVoEgqBTPLcL6HnvQxilae86m3MYXBx5t/BafinXO8lB7lUPQ5jsdfo2BlqbLV0eXZSK2jaTpxIMgbGUbyl+nNHCOpT3E49iIgsbP6CTzzUEquhy6KXMqcYP/U95gsDtLo6qTR2Y1XrUKSJPJmlnhpnNF8H8t9W5AXSMU0ubrx22qm6bAldKvE3si3uJI9WzEbvgrTtLh8dpjXnz7Kg09tJRnNcPiVs7g9DpAhHc+RjGUJNQQ4c/AShmHy4Z+9l+h4guf/eT8rNrZRKhgc39uDqikEary8+I2DtK9ooLk7zIVj/bz+9FF+5LP3UyzoPPv3++ha14ypm/ScHMAyLbY/tGbBcxObTKEXDZxuO6cPXsJm19j6wCqEAM2h4q1yc+X8CPIBmV2PrUezq3zjT16ka20znoCLU2/1zhqzyuXEoankijrBdz9nsSBUSeaTrbtm9SurssL6qlbuDq1gMDtFUs/zxuQ5VvqbZons3A44FRsrfA20uUNcTI9xNHqZbdWd1DpmJo7EtLjFvshFJKDBWcWGqrbbvj9zwaHY+LGWnTOCKwBNVtla3cXOUDfj+TiJUo7XJs6yzNcwbzDa7qnlsYaNNLtmP2NW+hu5t3YVX+vfiykEZxJDMwKs8UKCw7E+poppGp1BPtq8lbbrgisoJzFdip2H69fTkxrju8OHOZ0Y4mjsCk80zl/t/ljLNu6tXTlrn6psbrYEO9kf6eFCaoRL6XFyRhG/Vg6whBBEi2m+M3QIgaDO4efH23bNCK6g/FxZF2jh/rrVDGQjZM0iTw8fWTDAMsxxsrlvUNKPsbTg6t1JZCiyxJMPr1/wO07HzQf+Xd6VnE4e47XJ54mWJmlwtmAKk7Seoid9lvHCCMcTb2OX7WwIbH2nu1/B+y7AEkJwORrj5Og4e7o7GIwneK33Mvd3ddBdE2IwnuD8xCQBpwOfw4HPYaczFKTaPduwsGSY9EamSOQLrK0Pc2FyislMlmQ+z7LaEJaAfX0DBJxO7u9qZ3//AE+sWs7evmE2NtZjVxWaAj56p6L4HA4O9A/RUR1kWW01VU7ne9Znc7ugSDJNrmsTWrM7NOf3bIrGjtCyRcfr8NbNem/ZHKbBXs3JA+FrD+N6Z1VF9egqurxhum4QsHiwfh3AnPTEdxNBp5NoPkdPbIoqRxOKLKObJs/19dBRFZy3ivJuQZYU6p3lPoWClSOhT874PG9mmCqNYgqD1b6dHIq9gEAwmLswI8AqmDnipfK2AVvNjGDjSuYM+6e+R8ZIABJr/HezK/QkQXsDDsWFhIQpDLJGio7sWvZGvsNY4QoX04cJ2Gp5qO4nUecIPm7E+dRBCmaWOkcr26sfp97Rjlv1o8k2LGFRsgrkjCR5M7tgleFc8mBFgKLVtZLH6n+OoFaHTSkH6le9MQpmloyRIK5P4NdqcM2xWJckiSpbLVW2ayI6KT3Klczpyus6RyvLvJveFzLtQggyeoJXJ/6ZyeIgLsXLxqoH2Fj1AFW2WjTJjiRJWKIcsHZ7N/Hs6F+Q0CMM5Xp4M/JtPt78K8g3BEOypNDl2chkYJj90WcomFn2RZ4m7Oigzb2q4n+U1CPsi3yXuD6BJjtY7b+Lld7t2JSF/e4MUaI/e45W9yoeqP0ENY4WHLITSZIxLYMV+jZq7a28GflWObBJH+dI7GXuqfnY7LEsnXPJtzmd3EfBytLkWsa9NU/R5OzGrfoqhr0WJsnSFM2uZbw2+Q3yZprTib3UO9tZ7du56JyfM1K8OfktcmaandUfYpV/B34thF12IQG60MkbaZJGlIA293x7FQ7FPaOiDHAy8ToS87SZCwjW+Nj56DomhmI897W3iIwlqGkMIMkSWx9YRVNnLQ6njRe+foAnPnU3/RdGMXWL3R/dTD5b5Pl/OsCl08NseWAlpmGydkcXa3d04Q24+P7f7eNjP7+bsYEIe79/HL1kIIQgNpHC4bKzfcGjAc2msuPhNaiagrAEx944z9YHVmFZFvFImkQkzeRwnFJBZ8v9K0nGMgz2jPP5Lz2Fy+sgm8wTe/XcjDFXNdbRF4nx/VMX2NjSgM9pnyEQsKwu9J49p6tsHtZXtc75mSorrA+28sLYSVJ6nqOxK9NqcHemWtTpDbM60ExPepxD0ct8LJ8gZPfNOFcCwZHoZaaKKdyqnfVVrVTb505W3G7UOnyVhOuN0GSFrdWdvDx+mpxZ4lD0Ep/tepA5PNGRkej01LLCNz9deKW/THsWCKYKqRmfDWWj9KXHAdgQbKPJFZzTO0+SJNyqnQfCq/n+yFEixRQXUqM8GF47Z8XPJil8qGHjvMdfbfdU/ELjxbJi8/U4Hr/CVDGNKimsCTTT7KqeaxgkSWJzdQdfH9hPzixxcKoXQ5hoc9LdBKXSIQrFfQhRmONzOw77TjRtNarSgix7QbJDZQZa6L6a6/Or783+TJFnCtJJkoTXc/uT6GFHA3vqnuCl8Wd4bfJ5nIp7mtlxlrH8EBkjjU/z81j9UzQ4b7338H0XYAGcG49wZpqiV9ANmgJeBhMJDg0Mky6WMCyLXZJEU8BHyO1mVV3tvM2tTk0j6HKxobGensgUmeI1WpSYrkQIIegMBbEpKt2hEC9evIRdUWkPBtnc3MhAPMlkJoslBF011aytD/9QivvfMVbX1LJveIDfe3svK0O1+Gx2BlMJzkQm+L923PueXxsyCrWOZhRJpWSWxSfK8sDlB8VUcYTCdAPnSt92LqaPktAnGZymvF1FwcxWgrMqW10l2LCExdvRfyOpRwGotTfxUPinZgQcUBaN8GlBVvi2kbcyvD7xTdJGjGPxl9kY2E2do3XRxU+sNE7Y0cbu2h+lzb0aWVIqAawilfum3Kpv0XMSL00gpsUswo526uwzexnL1EoNjxzAowWodZQn1/c6WL4dEFicSb3FSP4yMgrNrhXcFfowXq1qxvHJkoJXq2KZuolY6EmeG/trBBZ9mVMM53tpca2YNbZdcbK1+mHGC/1cTB8mZUR5fvxv+VTbF3GrfkpWgf1T32ModxEJiTbXSjZV7ZmDdjk3XIqXu0Ifotm1fEZvlyKrBO1htlU/ymDuApcyx7GwOBx9ge3BxyqB81VES6P0Zo6RMRI4FDf3hD5Gt2cjiqzOOAcKKlW2Olb772KiMMDR+Msk9AhXMqdpda1ctB/LEDpJfYpNwT3cFfowLtU7Y3wVG07FvUTK4c1BkiXsTg2bXcPpsSMEGHo5K+32OfBVlambbq+TUkEHIchni7i8TlRNxe4UqJpCIVfuwXC6HXir3MiKjMvjoFQsgYBcuog34OahT5RDKkmSltTbZXdoOD0ODN3EG3CTTRcoFkqc3N9LdCzJzkfX4vTYiU2kEALy2SKaXcPhsiEB1eHZ18zp4XG+eeQ0+ZLBM8fPoSnKjLXbt37xp1DnWom/C2h2Vy9oI9LoDOKelkwfyETKst1C3JGA0K+5WONvZt/kBSLFFMfj/XRO0/CvwhKC50dPVL6/q2b5u/Isk5BocgUXFIlodddUzmVfZhJLmAgxW4rcodgIO6sWbCG4yn4RCAqWPuOzqWKK8UKZht7hrl2QKSMjUevwU233MlFIMpFPECtmqHfNniMaXEGCCwhO2GS1QtksCQPrhhTK8Vg/AKos0+2tX/Dvcr19UVLPkShlqXHMvndMK0GxeATTHJn1md12F17vL6KqHciSH1l2AyrSAoyDDwIUSaXbs5JgS4i+bC8D2UuE7LUIYeHRfLQ42+nyrqTWHl6QXbFUvC8DrBqPiya/n09sWIMsSWRLJY4OjdJSFcCmKpwZm0RQpriVzNm87OuhyBI2RalckJosk9d1LEswlkpX6F6KLCNLUoXyp1sWRcOgYJSzdA61PIb9urF+iH+fqHN5+Mz6zbx85TLHJkaZyKSpdrn50j172NHQ/N4vySVwyG6qtDqmSiNkjSR5M11Z1I7n+ymaeTTJTq2jhUZnJwl9kpH8JQxhVJo7C1aWRKns6xTQanGp5QArUhxiON9boSltDT5aUfqbC5psY7XvLk4l9pI2YhTMLCcTb/BQ+KcXDWAkJDZU7abJuWxBhbrF4FLc5QW6sOjPniVvZirHMxfuhKLXewVLWByLvYzAwqX4WebdVKaszXPuZUlhnf8eXhj/WyxhUbTy9GXOzBlgAbhVP3vqPslkcZCp4ghj+cs8P/Z3fLTpFzmXOsiJxOtYmITsjWytfpQae+OSFpESEkF7mHb32jmFMwBcqpcNVbvpy57GFDopI8pg7iJd3pn0kvH8ACO5SwC0ulZR7+yY7ueavR/l7LSPDs86jsVfQWAxURggpUcXDbAAArYQW4OPLCnwv50wSgaTI3ESU2nGB6PIsoTbV64SynNQ2WVFpqG9ljeeOU42lScVz5JJ5uhcU2YISLI0W+pcgobWEIZhomoKrcvrMXRzzv6oGxGdSDHaHyFY6+Py2WEaO2rRSybJaAaP30nrsnoOvHCqEuDVNFaRjKaJjiepaQhw8cTArDE3tTbwe594fN7ffC97s+ZSgrsePs1ZCSoKlk7eKFVoYbcbsiSxOtBMh6eOyWKKNybO8Uj9+kqAJYRgrJDgWLwfRZJp99Sy3PfuqJxKLH6uAjYX6vSCt2CW/TNtcyTV7Yq6qMfVTMGia7CERc4okjfLSfgqu3tGr9Rc42iSStDmYaKQJGsWyRhzVYKgxuFb8EkncV1eQMyuT48VEgAUTYN/uPIm3x0+fO0AbigKmZZFrJSpbJso5eYOsMwxDOMyMPPedTj2EPD/JqrSAtyan9b7EaqsUedoIGgLsda/qazSKsrPPbtsx6bcPtbJ+zLA2tTYwNsDQ3x530E8dhs721pQZInnL/QQcruxTZt/Nvn9JPMFfuul13hs5TLubp87I379Wy3BAAf6B/mjvQcIOp1zXctAecI5NTrO2fFJlteGWF5bw96+2RP8D/HOMRJL8qcvHWR/z7t/XkM+N5/ZvYVH19+8bLAiyzR5/fzE6vU8tWI1QggUWcapaiiS9J5PSBJSeRJxtjBVGiFvZkjp8WsBVmGAkpUnZG9Ck+00uZZxNnWAgpkjUhimfrrfpmDmSOgRFBT8tjLNCWA410vJvNZov8q/Y9FAyaV4aXB0MJq7XOlTeZCfWvRYfFo19Y4ObPKt0QWWeTdzOvkWpjCYLA7xd/2/zt2hj7LSt33J8vEfRAghSBpRIsWyp4dNcVLvaF/0GnWrfhyKh5yRwhImkcLQvN+VkAjZG3k4/Cn+dfB/URIFziT34dOqOR5/lZJVwKl4WOe/l27PxllUw/mgSCp19pZZtgA3otOzDlmSMcXVJuXeGQGWbhWJ6eMVgZSwow2HvLBHjIyCW/WhyXZKVoHUtJz74vusEXa0E7TdeX++G6HZNdKJHF/90rdJJ3I88LEtNLbXkk7OLTcsSRLNXbVsuX8lv/35v0azqWy+byXrdnaj6/qc2wD4gh4+/YUn+KvffhpDN6mu8/PEp+6eIZ8+F5ZvbOFbX32VsYEpQuEAn/7Ch3B57LStqOf7f7ePk/t7Cdb68PjLQaHH5+THf/lhfu+X/x5ftZuuNbOp4dVuF8E52gNuFqcGxvi9Z99kOJpc/MvT+PR9m/mJuzagzSOw5VhgcQ7l/iL5unnz6sL+TqHFHWKlv5GTiQHOp0a4kpmgxu6rJJVfHjtFyTLwqA7uqV05pwjGncJ8yq9XcaMSXs4sEWB2UKZI8jveb1NYlKxrfUhltbmF58ly0r38/NAtk9I8lgpO2cat9C+l9fLzVlD255oqzq0sOhcMMbfcummOY5iDM96T5SB+3xdRldZ5k1o/KNBk26LPllvF+y7AkiQJh6byH+/egSXKwZEiywgheHzlsspNpinlFsfffOxBANQ5mkN9DjuPr1yOJEkoksSntm5EkSS2Njcipse++n9NUfj1x/ZgUxR+67GHUGSJj6wpCwMosoQqy/zqfXeh3oSoRe/YFF95/iBBr4vPPLiVcODd4TN/UGBagmSuQCR9634DNwtJgkLpnQtSyJKEQ1XRpiuf73VQdSNUyUatvYWzHCBvpEkbMeppQ7eKRIuj6KJE2NmKLMk0OsteIILy4rTe2YZh6aSNGCUrj0+rxqte8x6ZKo5UvHk8agCvunjzvyRJVNsbUGUbullksjCIKXTkRTJkAa1mhk/SO8UK3zZW+XZyMvEGAovRfB/fHv7fBGz/zPrAfaz276LmXRaeeLcwnu9DTOdq46UJ/ubKf1/Sw/OqIqJAkJtHKvwqZElmuXcz26of5a2pZzCEzr7Id7AwkVFoda1iR/UTNxXMypKCf4HK6FW4FB9uxU/CmgQEU8XRGZ/nzQzJ6UoswL6p73Ag+j0WW/AIYaJPK22WrELl3wtBlbQlq2TebkiyxLJ1zXz6vzyJEKDaFBRFxuYI8KW/+Ry26abwFZvb+OKff6b8rHXZeeTHd7Lnqa0gSaiqjKIqIBz8yu9+Ek0rL3y717fw//zFzyNJEpICW/esYcPdK4AypU1dxF+rsb2G3/i7XwBJQlgWsiyj2cvbbNi1nDXbOhECZLk8l6pa2YNt90c2s+ux9SBJKIqMZc1cLErS7SHx6qZJLJO7qWdRrjh/EApQshau6hmWOYMKditqfUVz4X2BcvCxMdjGG5Pn6MtM8ur4WdZVteKeTl49N1amB7pUO/fWrlxoqNuO+QKTq9Atq9LSAeBYcGH8zq4IRZJnVKx0q8xeWmg4gUCfDspUSa5U2Wbt0S0+v+zTlU5NUri7diUt7rl7sOZC0D43fVdYaSwrMeM9l/NjqEoj75aYxXsJUxhES1PkjQxezU+Vdvv7Nd93ARaUL0abOnvXNGX2xetYwPtCkqQZ21ytfM2n/HfVNPbqmNoNP2efY58WgiXENV71TW25OIQQnB4c51f/6hme/2+fmfN8/RB3BpYQHBkb4c+OH+Lw6DC/+8CjPNTWySv95YXsIx3dN0EjvfrQuI62cBt4+KqsUTPdR5QzM6SnBR6ixbHKYjnsaENGocHZiYSMJSxGc5cg+BC6VSBWLDf7+tQgHjVQqVLlzUxlYeBW/Cx1MnYqHuSKmIBFzszgVxcux9sV55LEMBaDLCl8tOmXqHO08Nrkv1Cy8hiixFRxlFcnvs6+yNO0u9ewvfox2tyrKup/77fA+Z0ga1yflS+b9s6tkjAfBIa1eHAhSwp76j7JQPY8Q/mLFXnygC3Eg3U/gUO5uUqDhIRDXnybsqqXh4Repo4XrJmLZMPSKVnXqDumMOY1750PpjAQ82SCr4csyTjU90jOTpSpgHbnzMWnJDHjPUWRUaZfXw1m1BsfdlK5Z2qubcqvJRTX0rO/c+1XZSxVQlHn+0wpB3zzQAjBhbEIX3v7BAcvD5Er6TT4vfzIltV8fPNaNOW9oziljIXtTLJGsSJmICHhugXrkbRerCRRFsK6QCvNrhBXMpO8PnmOz3bvwaXYuZAapT8TQZFktgY7qLa9e35pgmsVmvmQ0fOY0/efhIR7nuvlViAh4VQ0bLJCyTJJGwV0YaLOU10TQmBYFsnpfXco2h2zj6nSynOKKivcW7uCxxo2LHnb+VIQQhQRYuZ5t9t3IElzUywFYsZz40K6j7xZYIW3A6dy8wyThb25Zl7Lt+seFqLscbU38hJvRl6WpeEjAAAgAElEQVQmZSRACO6rfYSPNf4klrDoz17mZOIQO0P3E3bcGk32h6vyO4hl9SH+8OfujJmoAA5eHMSwbmql9EPcBpyfivBXp47i1jTqPd7KZKDIEn92/DAPtXctOcAqCy8oFRqrEAJDZNGkW3vAySgEbXVokp2CmSFtxMtmhaVrAhcNzg5kqexZVedoYbzQz3D+EkIISlaxImnu1arxXFel0q0iV2famymxq5I2Y6IsmTlQF87EldXdbs/kKksyu0IfYWPgfg5En+VY/GWyRhILQdHKcSF9iN70MTo969hd+wkaXF3IczRSf9BQuM43SZFUfGr1TVVYJCT82tIypoqk0eFdy1D+4vS2MgGtjqC9/h2cR2nJNJXrg/Dy9XkNJsaM6pNb9WOX5/Yomw922bVEmqq0oPT6nYQsS8jqDzat50acGZngD1/ah2EJPr55NW6Hnf6pOF9+5QAj8RS/9vDd75np+1A2umCybLKQJDdNC2x2VaPdQIO7ypaxENMKg/NjMDu5pKSJU7GxOdjOqcQA8VKWt6cu8VjDBl4cOwmUqXgP1a97V+c8gWA4t/C5Gs3HKU5XilrdNSjy7Z+XJUkiaPdS4/AzkosxkouRN0oLBk1Zo8DEdH9U0Oa9Y6qLqwLNvDR+GlNY9GcjSNw6a0ZQmqUeWO67micsEDBeiPDKxEH8Ni8uxcFkMcqx+DlW+DpY4e3g9cjbRApxHqm/m2pbgOfG9iKwWOnrwq06eXPyMA7Fxo7qDXR65lfpM02Lf/jmQZZ31tHZXkd1lQuQynPcLfRVFq0C3x3+Jw7H30JCotYeZqIwWklOSEh4VS9H4vvxqj7C4R8GWEuGaVoUdANNVZClsqGwaVnlnhVFxq6psxbGliUo6gaSBDZVRTdNdNPEssqTgaYq2FWlcrELIdBNcwb9rPwddVbDcPm7FkXdwGnTsISgZBhYYtr8UlXKAh3XXVC6aVIyysZr+y/2l70r8kVsSvn3ZFnCoWmzKJOWEJR0A90sl9plSUK9Yd8r58myKJQMVEVGUxV0o/ybV7fTVAX7ApXDH3Rcikepc7n5/MZt/Pb+1yvvtweCDCYTS8okXsVA6h+pcz2EQ20ALHLGIOemfoOt9X9zS/soSRI22UG1vZ7xQj9ZI4kpdKLFMQpWFpfio0oLI0tl+m2zaznjhX6S+hQ5M4UuisT1coDl04K4rwuwbIqjsjgtWUt3fdet0ozMlP0mKxq3CgkJJHBrZVGGe2uf4kLqbU7E32Aof5GSVcAUBj2ZY4wV+nm8/mdZ4duGImkfaDVB+3WBQdAW5qfavkjQNttS4VYhhKA/e5a3Is9cew+L0fwlDkx9j7trPrrk/qurWy+lcgZQEteuwxsDIRllRgC2u+ZH2RR8ENv7QEL/dsFm19j1+Hp2Pb6wd8wPGi5NRqn2uPkP9++gPXRNgGR7exO/8+wb/KeHdr1n+zZVTNOXnaTTM/teE0JwITVKojSt5upvnCEHLkkSPrU8P+qWQayUnTcAMSyTQ9G+Wcpzc0GSJHaElvH9kWPES1lemzjDnvAaXp84C5S9K7dWd76j470VRApp+rMR2j21sz4TQnA6MUR2WkBijb/pjs3HDc4qWl0hRnIxTscHiZcyVNlmG6cLISiYOkdifeiWiUd10OKunqHKeDuxvboLRZLRLYNDU5f42Y7duG75tyTKLqdXK/MakmSfLWwzjbxZZDA3ysaqlaz2d3M+dRm7bGOlr5NXJw+y3NPOPaEt9KYHOBo7ywO120noSX6h85PkjDxnUr2s8HWgSgqORYQkJFmiu6OWC5cnePbl06SzRUJBDw/vXsWOzQsZJy+Mc6mT9GTOsSV4F4+EP0aVFuQLpz537XclCafqps5ez3B+cIGRloY7sko2TQvTsBBW+ZZXFBltEY72u4GzQxP8j2+/xiOblhPyunn60Fl6RqeQJNjU0cTnH9lGVzg0I8gaS6T4o++/RcDl4Kmda3n97GVeOtnLRCKDy67x+KYV/PIT1ybxomHy/LGL/MH33kQ3LQolnUc3Luf/eHwXDcHZqlLPHj3P7373DX7vU49zZSLO946eZyKRxmnT2L26g0/sWk9bTaCiArXv3BW+dfAMPaNTTCQzIAQf/p2/rUwAXeFqfumxu9jWfa0h2DAtLo9H+Yc3jnH08jDpfImA286uFe38xL0baQ75Zxxz33iM3/zXV7hvVTv3r+3k2wfP8Oa5K8TSebxOGx/ZtppfeOTWXa4/qCgYOrIs49ZmUtdKpnHTE78quxlI/QMtvp8ipw9wOfFndFb9h9uynzbZTsjewHihn5yRJmukSOgRimaeds+aGf0wLa4VHI69gCUMxgr9ZcpVKYIq2fCpwRn0LpdyzTcoayQQWEhLyNrnzFSFNqag4FTePRrKjZAkCZtkZ13gXlb7dxEpDHEk9iLnU4dIG3HSRoyXJv6RansjYUfbB5qSXqZxlmEKg5yRvCMBVlKf4pmRr2CIEhISNfZGYqUJClaOo/FXpo2o51cEvBEWFnlz8Z6YsvpXmfYqAU555nWlyTbs8jXPrayZwhQ68IMTYC0V2WyRfL5EIOBGvc3VLr1kkM0Vsds0HM5r1epMpoDDoaFM0/WEEFiWmNdUVy8ZlHQTp9O2aLZaCEG120XANTOo7qit5ibape8IDMvkmwMH+JXlj+NQryVphBBES2nenuohVsygSDK761ajydfmUBmJNk8NqiRTMHUup8cZLyQIOwIzFvu6ZbB/qodL6bEl71ebp4aV/kb6sxGOxPo4lRhgLJ9ARuLh+nULKufdKRQtnaeHj/D57gdxKNfOlSUEkWKS/ZELpPU8qiSzp37tHetxbHXXsL6qlePxK5xPDXNgqpcahw+v6pyRRLdEuer29NARJKDDU8umBQx9bwWSJNHhqeXumuW8MXmeoVyUbwzs5xOtO3Eq9llFgTIDxaBg6rhUO6o0d7WvHEw5EOKqeI+BQK/oEsyGqIjC5c0ChjBxqg6c08HSscQ5ckaeOkcIa7riWmUrP3scih2f6uGlibfYEVxPyLawGqssSXS11+FxO6gOuBkYiRFPZEln5lZpXCpG80M4ZCd3hx4kaJublSEj41a95JYgarQYbtudJIQgk8qTjOeYGk8wOZIgky4gLEFTe4jt989smrQsC0MvV4JkRUbTZldS7hT+7eh5irrJutZ6tnQ2MRCJs/f8FXrHInz5sx+lOTS7aX8snubPX3qbfFHnnpXt2DSFnpEpvM6ZD2mborBrZSu1/se4MBLhmcPnZo11I4olg79+5TCxTJ5t3c34XO2cHRzn6UNnMS2Lzz20nRp/edFQ6/fw4PpuHljbxR//21sUSjq/9uQ9lYeV3+WgrXbmxXtmcJwv/vMLWJZg5/JWwgEvfZMxXjzZw/mRCX77Jx6jOTRbxrN/Ms7vP7MXBDyycTkycHF0Co/jziqvvN9R7XJTmBznQnSKgmGQ0UuMZdM803uBjeH6GcpQ80EIE4FFg+ejjKT/ld74H5I3hlkd+hJu7fZkEG2yg5CtbN6YM1NES2Nk9DgWJvWOjhlZ/SbXsmlzYJOx/BWanJ1kjAQ+rRrfDYaoYUcrqqyhm0WyZopEKbKor48QFlPFkUpFotbRUq4MvQ/od4qkEHa28VjDz9HpWc/LE//EZHGQWGmCK9kzhOwNaNIHdzEedpZ77SxMimae8cIATa7FjcNvBnkzy4vjf0+sVO7bC9kb+cm2/8qrE9/gVGIv8dIEb009TdBWS5UtvKS/uyVMYvr4oj2JaT16ncKfRI1jpmGpQ3Hj10JISAgEE4VBimb+PQ3w3yvse/Mi3/qXt/nvv/VxGhsXl5y/GQwNRfnm199m7YYWHtizGsd0D9crL55h285OwuFAefFXMhgejNHZPXeQ39szzqlTg3zow5vwLGI22hT00zsR5ezwBN3TydGSYfLK+cts72gmls1XgjRFkqlyL2xufTvhVO08N3qCOqefB+rW4FRsSEik9BzPjBzlSKxcddoUaGNDVeusCla13cu6qlaOxa5wMTXG1/rf4keat+Gd9mYqWjoXkiP8754XsCvaLE+nhXB/3Wr2R3qIFFN8fWA/AoFTsfFw/XtTAVUkmWdHjhGye7m3diVOxYZAkCjl+ObgAc6nyl5Nm4IdrA+03rF8lyYr3F27gtOJIQ5O9fA3l18DYFfNctyqHRkJXZgM52L8ee/LDOejVNnc3F2zgpX+OyeSJCHxue4HuZSZYCQX42v9+0jpeR4Mr8Vvc6FMM1F0YZI1ivSkxtg/1cNnOu9nmbd+zjFlyYcsBzErc6fANKfQVJO5QgOHYqfBVcvB6AlipSQ2WcOneZAlGb/mxae5yRhZUkaGKpsfVVIIaOWigmEZpPQMdtnGVCnBZDFGs2v+NYOum/zfv/Md6uv8bFzbwv27ltNUH8DturXncMkq4VJd2BZpbTAXoeQuFbclwNJLBv09E+x94TRvvXSG0cHYtR/QFO55eM2sAKuY1zm2/xLRyRS+gIu7HlyNZnt3gqyBSIIv/dhDPLC2C5uqIITgb149wp88t59/2nuCL3xs96xtDl8a4tFNy/nPH7mPcOCaqlnpBv8PWZao8Xmo8XkIuJ3sv7i4BLlhWYzEUvzmJx+pVJ4GpxL8wTNvcuDiIE9uWVUJsFa3hFndEsayLP761cMIS/DhbavmFbnIFUv8xUuHyBVK/M+ffpzNXU3IkoRhmvzz3pP86fMH+Ob+k/ynJ++Zde5fPX2Zp+5ay2cf3IbHYatkH3Vj8WbvH2SsCdVxcmKMvz9znL5EjOcu9/BK/2XGMmn+6127l9R/lS71kDfKDw27Uosi2fHYusnpQ+T1UWrdD9zyftokByF7AxISOTNTrmRNT6YNzg4UaXqSkcpGwl4tSNZIMpq/hFcNIBC4VT+BG/pvmpzLcCqeyqL2dHIf99Y+tWD1LmXEGStcqfTCdHk3vu9od4qk0u3dRH/uHJHiMAKLaHEMUxhoi1Q7JOQZlRldzKRDvleQJImAVkudo4WxwhUKVpa+zGnW+O/CodweMQbdKnEk+iI96aNYmLgVH4/X/xxVWpgH6n6cqeIwI/nLDOUucCj2AvfWPLWgB9lVmMJgMj+wqGdZT+bYtcqopNDknBk82mQHIXsjbjVAxogzlLtArDSGTwveJGXxg4VYLEMqmcc0LUIhL16fk0ceW8fRw31AWUHXNExGR+MYhoXTqaHZVBRFJp8voakKilrOfvv9rkqgcrUCNTQYxTQtikWD2jofHZ11bNrSjt1+LXEzFUnTvbwev79cAc9li5w9O8KhA5f46FNbCFS5UVWF6FSaQkHH5bKj6yb5XImhgSiKKhOuD+D1zt1479Q0rkzFOHxliI7aauyqwkQqy/mxSe5Z1safv3GoQpzzOe38yoPvHmXwI01bOBK9zF9eepVnR47T4S7T3wayEYZyUSwhaPfU8rOdu/Frs20DnIqNH2u9i+FslMliim8Pvs3hqUu0eWqQKPcl9WUm8WsufqbjXr7S+/IMmfGFsDHYTou7mmgxzdtTlxDAuqrWOSl6dxoyElurOxnNxflq70t8f+Qore4aLGHRl5lkNF/uH+70hvlc9x6cqu2OrhO7vGE+3rKdnFHkTHKIP774HE8PH6HdU4MmqUSLac6lhimaOkGbh4fr1/OR5i0zAuTbjXIVq45fW/EEX+l9mf7sJF/r38fTw0docFbhVu3olkm8lCVSTFKyTCTgZ9rvnXdMWQmhKvWY10m16/o57PbtSHOEBrIk0+JqoNlZj0DMqCI+HC7fV6YwZygDPxK+G4CcWSBppHmk/h4mC1HS+sLVIVWV+Y+fuZ/zl8bpuTzO+d4xqgJu7trSwca18/duLQav6iVnZEnqcWrsdbPmfyEECT3GVHGCbu+tK2necoCl6wZH9vbwT3/6Kn0Xx7CWKLogSRJvPneKt14+i9Nlp3NlA03tocU3vA3org+xtjWM7Tp1oqd2rOUvXz7EgYsDlAxzxmcADpvK/Ws6qfPPlIy23ai+9A6gyDJrWsJs7bpG62uq9tNWU8XbPWVlpHeK88OTXJ6Isq27mTWt4criX5FlHlrfzVdfPMjJ/jFyJR23fWZU77JrfGjzikpwBdPUqttwzFfH39BWbiIsGgal6V6v0vS/i4Y53f9lUDItSoaB+T4Q9Qh7PHxq7UbeGLxC0OEkVSpS63Lz8xu2sLmuYUmTf04fIFE8UXmtyuUFZLxwFElSb0uAJcsKPq0ap+KhYGaYKAyQN9M4ZDfV9vqKU7k0/V+zczlnUweYKAxSYy9fix41MEsqu8peR7d3E4ejL2Bhciz+Cst9W8pUujlQMgucSeyrVDdcipe1/rvftQDLFCYlM49DcS1KTxOU+x/LvkoWNtm+pP1UZduM3p+p4gi6KGLj1vy7bgdkSWZL8GGeHf1LTGEwlLvI2eRB1vjvwq7Mn9EXQmBhUjBz85rmlhdBpzgUe56ilUeVbOwMPUmnZ0N5Ya6FuK/2E3xv5KukjRjnUgepdbSw1n/3kgRSknqU86m32VC1e06j6ZQe5WT8zQolJWgL0+iaXQEOO9podi3jQuoQGSPB0fgreNUg1faGBelGQliUrCKyJKN9gHq2hIAD+3oZH0vg8TrYtKUdj9fBjWqlw8MxXnz+FFVVbmRZIp/XaW6tZmggit2u4nBohBsCbPz/2Xvv+LrqO83/fertVb03y5KLXGQbdzCYYmNThh4YMklgkpBkMpkkk8zu7JTMb5LsZn47m81OMpPJpAwBEkICBAgdAwYb3KtcZNmqtrp0pdvvafvHvZItVCxbNrAJz+ull6R7T/mec8895/t8yvMsLkc8p4RtKBTjiV++S36Bn+PHOrlhwwLWrhtvRN3e1s+jD7/NZ79wLVWz8giFYuzf20pnZ4gjDaepnVtINJJkz85TqDaFgkI/qk2mq2uIgwfaGBiIUFKaxaabFk94nJphUJ4doPyc/qvKHJXKnPHZuXNL8C43FFHiztIVrMudy2Mtb3Mi0sW7/SfQTANZEMmyeah053F7yRUsCpQjTzA2RZRYnjWLB2Zdw/On93E6PsDp+ACtsV5kQcKnOJjrK2ZDwUJuKl7Ck+07OR0bmGA04+GQVNblzePI0GniRgqBNCH8ICAIAmWubO4qXcnjrdtpinTzTm8jmmWgCBK5Ni+zvPncVbqSOd7iy0pkIP08XJk9G4ek8uzpPRwdOk1PYnhUiEMVZXyqkyJfkNXZtdxUvAS/evn7iSVBZFV2DX7FydMduzg+3ElfMt27ppsGgiBgE2X8qoug6qbQEZxUoh1AloqR5WqSqV2M9GElkq/jct6BJU5u1py2Rpj4PWmSgJVLdjLLXUZ7tJOA6qXMNXW2zwISSY2iPB9+j4OhcJyevjBD4anVJs+HctcsDoR2827/VnRTI2hLE/mkkaAn2cmQNsiugbfRzBTzvBPfcy4EMyZYDXtaeeT7r9Hc2IVlWmTleskt9GN3qOx7p2nS9exOldqFJex/9yTDoRgH3j1JYVm6bvrQUCO5tiBBmx/DMmmKtIJlUe4qxqPMPOpaEPCOyfgIgoDLrlIY9NIfjhGKxMn1j70w8/wegm7HjBRMJoMsClQXZI+pexUFAZsiY2GN8/64EJzqHiCR0hiKJXhi+8ExPl6xlIYgCMRSGoPh2DiCVZLjx+OwXbZoUZbbyZ9cWc9dy+uIplLEkhrRZIpYSjvn7/TrsZRGPKkR1zQSmk5S00mkMr91ndMDQ/SFY5jvU9Ygx+nijtr53FE7fzRTcSHnKd+9gXz3hss1PCAjcy25CKj5DKa66E60EtPD5NhLsItjG3cFBEpdtTQMbyes9dMZP4mAgFv2j1EQHMGy4A20RY/RmTjFQKqLl7t+zsqszRQ6KnHK3ky5oc6Q1sfJ8AH2DL5GVB9GFCTqA9eSYyt+38oDk0aUHf0v4lOzyFIL8Ck5oyayIzAtg4geoiV6hJboEQxLRxJkChwVo5LtU0EV7XiVLBTBhmYlORk+QKWrjmrPYmwZU1vLsjK+KUkkQUK+zCaHIxAQmetbwfHwbhrDexjSetne9wwJI0K5ax5+NSfToyRgWBoJM0ZMDzOk9TGQ6kQSZJZn3TjhtrsTrWzve4ZhrR+Aub7lY5aVBJkK13yWBa/nrb6nGEx1s3fgNbLUAkqcNeftpYgZYXYOvIhNclDmnItL9iEKIrqp0Zc6zd6B1zgdb0pHVJFYkbVpQiIUtBUwx7ucrngLg1o3DaHtCAjM860k11aKW/YhiyqmZaJbKRJGlIgeYjDVTVgfpMw5l2Jn9cV/CB8AnC6V7BwP+YV+8gt8455dum5wtOE0lVW5rLtmLjveaeLlFw4SzHLj9Tno6R6iqzPF4iUViO/pl9J0E9O0KCvPRpJEKmdNnPlYvKSct948NvpdLyj0c8XyKhx2hes3LCCRSPH2sePk5fu49oY6BEHgyOEOAgEXGzcvIhJO8B8/fH1SglVfVkR92YfHv67UmcWdpSuQRYkCh59CR4BiZxZ7B5tpjfYS15OookKRM8iiYDmFjsCUhMEp29hUVM88XwmHQm30JIZImjo2USbf4afOX0q5KwdZlLirdCWn4wOUu6aXharzl6KKMnEjRb4jwPLsD+b6trBIGhpLsyopc2Wzd7CF9mgfCSOFTVIpcWZRH6wg1+6d8H4hCSI13gLuKl2JW7ZT5Zm6vzTf7ueu0pXpPh/PxGVqgiCwOFhBpSePI6EOmsJdDGpRDNPEJdsodASo9RVR5c6b9DmWZ/dzc/FSonqSWZ78KcN0LtnOqpwasm1ecuwePPLEgS9JFJnvL6XSk8/RobRZdF8yTMLQEAUBt2Inx+al1JXNbE9Buix1kvGJYjaquoR44hVMMy1olUruIZHchtNxE5dSokERZSpcxVS4is+/MGCZFk3Nvfi8DvJzvMyvLSIn241jhu0pZa5ZLM9ay9beV2iPNZNty0OzNJqjJ3j29OP0JDtJmklWZ1/zwWewhgYivPjrXbSf7EEQBNZunM+yK2spKstCUWX+7I5/mXL9qjmFON02hkMxDu1u5oY7lyKIIo+3P8+a7Ho8sotqTzl7BxvIVgMYmCzyz/yg1YyK4HvhUBUsCxLa+DS706ZM6tg+YwgCTtv4SdylmH/GkhqGadHaGyKa0MZtszIvSEn2WRGNc+G2q5N6hl0KjPiUKU4Jr/P8kX7LsjBMk3iGXMVTGglNI57SeWLHQV462Eh8BubB04VhmrQMDXKot5uhZALjPaTuE3X105ZpH04ewamUIQnjS0QuBeySiyxbPp3xU5msSop8exnqBL4Vpc50BDplJmiLHUcV7fiVnAknrHn2Uq7Ju5uXu35Ob7KDE+F9hFI9lDhr8SlZSIJM0owzkOqkPdbIsDaAJIjM861iedbGCbMRlwualWLP4CukzDhZaiEBNQ+37McuuZBFNdMUHGNI6+N0/CT9yU4EBGa5F1HirJnWWNOladXk2ks4HW9iUOvmjZ4naIk24JEDiKKMYWmkjCQWJvN8qyi5xH1QkyHtE+Xl6ty7MUydU9GD9CTbeLP31xwL7yao5o2WC+qmRsKIEjVChFK9hLQ+ajxLJiRYYW2AXQMv0RE/gYlBkaOaq3LuSEugn3Mt20QHC/1X0ZNs5/DQNjrijewZeAWvEiQwhdiGLCgUO2s4E2/ila5HKXXW4FdzkAWFhBGnK9FCa+wIeqbsdL5vNXX+tRNuSxIkajxLiWiDvNv/PMN6PwdCb9IRayTPXoZHCSALZwlWLGPOPZDqRhYUvPnZ7xvBMi2DsB5iWOtHN1PoloZmptCtFAOprlGV0oge4sDgVhRRRRYVJEFBEVQcshufks3SKyo5cbyLY8fOoGsmV6yoRJlA/fVsdQJ4fQ76eocpLApisykM9EdxuWzvIWcCbrcNI2MYPG9+Mbl543t4J4MopkvUgdGmeUEUODe75venSxJVm4SmX/57+qVCra+I2vf04mTbPVxfsOCit6mKMrO9Bcz2TtxLM4J7yi+s/PFUuHvUh+v6/AW4zqPsdjlhWOmSszyHn42OtMdTz2CEPUfbqSnLJd8xuZm9LEoszapi6TTVDyvcuXx17k3TWtanOFmZM5uVORd+ry535/DQ7Ountx/Vyc3TzCAKgoBLtrE0q5KlWWeFNXTd4MV3j9HeHaLD6iCw2ktp/uSERBBE7LZVJGwriMefBzQs4oQj30eScrGpqz6wHmlJErlt02J27GnmRHMP7WcGqK0uYHZV3ozm4aqosiy4Br8S5Hi4ge7EGYodZViWRdyMU+mqodozh3m+xRdkQTMZZjTLOdFwhlPHOtE0gyuuquG+z6+npDwHQRRIncflHKCwNAt7xnyw5UQ6AwagCAoVrmK29++n3FWMS3JS5ipkMDU8k+GOIpHSJixljCZSCAI4JlA8vJyXmQAXYEx7YXDaFERRYGVNKZuWzEGZQLnJrihkecanuD9sPTKCICBLEh5JwmMf+zDY1thyWcnguTgZGuA/D+2jKxLGa7NPqOIzXXbcFX2JEu89SJdJstwhuQiqBWmBg4wfUr69bIyq2giybAW4JC9RY5iYMYxfySGgTt6IOtuzBElQeLf/OZrC++lNdtCb7EBEypTYpYU8IF1qWOdbw7Lg9XiVrPf1xi0JMopoY0jroyN+go74CSAt3y0J6SyxYWmjE1dVtFPtqWdV1k0XNNZCRxVLAuuJ62EGtG56km30JNuQBDkjMqFjWAZ20Umho/J9I1iQLhMscFSwPv9e/AO5HBveSdQYoiV6mJbo4UnXkwQFnzK+dFszkxwe2s6x4V2kzARu2c9VuXeQZSsad74EQcCnZrM0eB39qU4646c4Ft5Fjr2EpcHrJhWbkEWVOt9q8u1lHAi9yf7QG4iIiIKUNv7NfF6yoLLQfyVrc26b8LoegVP2sDhwDQ7Zze6BV+mMn6I/1Ul/amoFtnx7+QWbJM8EKTPBsdk2UegAACAASURBVOEdHAxtRc+YIhtm+nfEOGsDMaj18Gr3o0iCfPZHlCmwV1DvvZ7OIxadZ0IMD8UxTZNYLMW+PY10dobY/vZx5s0rpmZOIVtebSA8HMc0LVavreHQwXYkSSQQdBEJJyao2rCIRZPoKYP+/jDh4TiqKqOoEkcOdyBJIjabTM2cQhoOtdPe1s87204QiyaZv6CEYJabzjMhXn35MHPnFZJf4Gf/3haeeWo3uXnetGDTh+vR83uHpKHxWvdhEqaGQ1LZWDR949rLgYnqTvpDUV7b1YjDplBZND0fvj9kCIJAts/FUCTBT555l4WziyjJC0w5FZGkYtzOj6Hrp9C0w4CFpjUwNPSPeNyfweHYgCC8/2XuhmnxwmuHiUSTBANOUimD3ftb0XWThfOmlwWbDHbJQZ1/CRXu2QylBkiYCSzLwibZ8CkBvMrkZP5CMSOC1Xy8i1B/BEEQuPGuKygqzcpEoqYHX9A16iDf3xPORLMEgjYf+0PHGNbCvNq9HYDe5OAlu+d29A+R1M+KU1iWRTiepHMwTEHAg/99VBq6eAiokoQFU/YlVeQFcagKQ7Ekc4pzcajnL3f6CFPjeH8fQ8kE985bSJnPP46IXghZ1s1hTGt6Xj8XA1V0EFBykQQZw9KxiQ6CasEYBUHIZBMFlQJHJU2RdG+YQ3JPKectChKz3IvwKdnM9R6jKXKAM/FTRPRBDEvPlCfmUuyopsq9kBJnzWiJ1/sJu+RiU8GDtEQb6Ew0E0r1ENGHSJlxdEtDRMQhufEqWeTZy6lwzafMNYeAmntBmTab5GC+bzUeJYtjwztpjzUypPWRMuMIgohNdOGRA+TaSwhOQVwvFyRBpshRhTcvSLVnMS3Rw3TEmghpPcSNKJZlIosKbtmPX8khz1FOiaOaAsfYyLBlWTRHG9g3uIWwPogoSKzI2kylqw6RiT9bSZApdsymPrCeN1L9RI0hdvW/RI6tmGrP4onPs5XOfq3N+SMKHVUcD+9KX19aCFlUcUk+Ch1VzPEuo8JVNy0y7Fb8LPBfSYGjitZoA23RY3QlWolmrgcBAVWyj/ZnFTqqKHHMpsBxeSSYJ4Jh6QykumiLHT/PchohrWfc6wICmjdBYVE+Xp+D2TX5FBYFsDtUyity+OSDV+Fx2/EHXfj9Lq5ePxddN3A6beTkeCgoDOBy27BMi7qFpThdY4NZpmmxZ3czK9fMprQsi472ARoaOrhm/bx0mR/gD7iw2xVKSrO57+OrcThV/P50ljQ3z8utty/Fblfxep0Egm7cbjuJhIbLZcPpVCkqDmK3K6iqzH33r7lk5/YjpPFu3wkahzsxLJPVObWUON+f/vePcPkgSSIr6sqpLs3hsZf2TGsdQRCx2Zbj9XyJ4eF/QtOPAxYpbT+h4W8TT76G07EZm3oFonhpVUengmmYvLunmb/83PUEA06SKYO3d5zgVGvvjAnWCNyyB/c0xJZmghkRrMH+MPFYCm/ASXFFzrg67fPuXJFG/bESsfQkUwDuKL6BUGqYNTlLMEyT3mQ/g6lhar2XRr76ZFc/+5pPk+tzjfZiPb7tAEldZ/Wc8stXCniJkef30D0Uoamzn7qyiSds80ryqCnMZueJNt4+2sL6ullj1KAiyRTRRIp8/+W90H6fENc1shxOFucVEnTMjIz77YtpG3oUn70OWcj0Fwoiuc51Mx8o6cxFjXcZD9pLRvtUsm2FE4o9SILMpsI/JW6kPYVU0T5lCRekiVmOrZigmscs92ISZhTd1LAwEQUJRbDhkNw4ZPe0yUqlewEPVn0bsLBLbvxKznnXmQqyoFDlXkCRYxYJM4pmJtEtDdMyM6IWabIoCyp2yYlD8iBfpIS8Q/ZQ7VlMkWMWcSOCZiYxMRAymRdZUFBFOy55+iVVlxKiIOFTsnF7/ZS55pIwIqTMJKZlZK4PEUlMl5rZJSd2yT1h43Kho4pbij+XEZcQyFYLUadojIa0QfVC35WUOmszPlQCATVvUlKWzizqeOQg832rqXDNH72+IP252iUXbtmPJMjT/rxU0U6Ro4pstZC53pUkzRi6qWFinnMtpD8nu+RCFR1TBgUERB6o+iZkvl8+dWaTVbvkYkXWZub7Lk7xThUd+JUcbJ7x96byihzKK8Z+n6pmjf2Ol5VPPX5BgGDQzTvbT9B5Jq3wVrewlGCWm2DW2GxkaVkWpWVjsw+qKjP3PZOk947pXNTOKZxyPB/hwtAU7uLx1ncYSEVwSCp/XLFmUq+kj/D/HsYW205jecGOw34NkpjNUPg7JJM7AB3DaCMW6ySZfBdJzEVR5iLL1chyKZIYRBCcCIJ92r6GU0GSShDeE/TVNB2nU02XNQsCsixhGMlJtnBxiOtRYkYUywKn7MIpXxpl3RHMiGClkjqGbuJwqaNyrhcC07TQM5kkm+Pck2vRHGvHiKQzMwHVy6rseuzSpWkKzw94+f4L77DjRDvFQR+nuvvZdrSV0mw/962dWao8lkxxuK2bSCJJU2c/vcNREprOlsMnKQp4cdpVFlcUokgzI3GCAJuXzuGd4638w69eZe3cChRJxOOwsXZuBWUZFSWHqvDQhpX8zWMv8+3fbOGFvceoyMvCMAy6QhHa+kJsWlLLfVfOXDHlDwV5LjcNfT10RsMzJliaGcYkxXDyMGQmmqIgXzKCBeCSvZOqwJ0LQRDJtl34ZEYQBGRBxadm42PmkVCn7JmWjPeFQBBEHLIbB5ff+0gSZDxKAI/y/kX8LhSSIOOWfbgvgugJgnBR6woI6c9Anv5nYGKNZlf9ag4wM7J9LmySY0oVxelCEIRLWu4pCTIBNZeA+v5LZk8HgiCwcHEplVW5iKKAIAq4XP/vKCz+ISGmJ9ndf4rG8BkUUaY7McT+gRZao70Ylsl95Wuocl960/HLgWRK43uPbyUa1/jq/VfjsquYpsWWPSd45s3DhCJxqktyuOnK+SyqPqvme7DpDL/ZcoCT7X34PA6uvaKGW66cjygKDIZj/M9HXmf5/DJ2NrTR2jlAbUUed61fTFVx9pTldSM43trDb988RHlhkB2HW+kbirJsbin3XFdPls81uo239p/kN1sO0DMQoTjXz41r5nLloqrRgPfR5i6eeuMQR1u6cTlUNq6ay8ZVc1BlCdO0+Or/fpqNq+ay+2gbDae6KM71c9vVC1k2t/Si+/VNcxhNP4GmHUVLHULX2xlRFExDwzA6MIwONO0ICDYEQUnLuAsiF07nJkZu9pPI8lkVbUkSufbKufzN//gtZSVZo7YRt94483lqykxxILSLPQPb6Ul2YVjpHk8RkYCazeLAcq4IrsE2QZ/6hWJGBMvuUJEViXg0NW159nMx0DNMKpk+OH/QjSCko5YPtzzNiqzFHAwfo9RVSNSI4ZpEVeViUF9ZyLzSfF7a18jWw6cQRZHVc8r53IaV5M0wk3N6YJgv/+xZDDMtyJDS0vKZJ870IYkCgiDw9F99nGzPzJnyNXVVfP22dTyx7SC/fucQsiSyorqUFbPH+gRUF2Tz3U/dxK+2HWTrkWZ2NrYjyyI5Xjf1VUUsqbw0KdffV0S1FI8ePjD6f1zXaRoc4L++8TL1+YXkOl1jlKAeXLRk2mVwxe7bsHivqd0fViTRsix62vr4/p//hAe+dS9lc0vOv9KHFLqm85O//gUV80tYe/tK7B9NPD/C7xkEQcBmU7DlfFRu/mFH0tTZP9jCE23vIgAGJrppYAGbi+q5s3QFqjj97O/7DUEQQEhLdn/v8a2c6Rvmq/ddjTOjeLyjoZUfPrmdT960nPwsD7sa2njk+V3Im6+gblYhJzv6+OGT21lSW8KtV9XRF4ryr7/ZRkrTuPu6egzD4mhzN519w9xx7SLWXzGb598+wpOvH+ATm68gN3j++WBS03nnUAs9gxE2r51HKmXw+Cv78Dhs3HHtIlx2lX3HOvjOw1t48NYVlBcEaWzt5T+f2wkWrFsyi6aOPn7+wm78bgefu2MN/UNRHn5+F6mUzm3XpAVS2roG+bcnt3H/jUu5Zulstu47yS9e3kPA66C65OICT5HoIwyHvwfoWJYG6IwlWGdhkQArweUQarYYK2QjigLXrZvDnNn5tJ0ewOW0UVWeQ8A3s17YhBHnhc4n2TnwFjE9hl8N4pV9WEBED3Mycoz2eAuN4SPcW/oAjhlmtGZEsALZbuxOlaGBKP09w+QXByZUo5sMRw+0ExlON97Pmlc42r9lk2wsC9bRnejjiuAC9gxO3oR9sbh6fiW3LJs7KustCgINh08TsNlGTREhLen+j/dej2UxraxTaZafv7vuKhqOnOEzD66bcBn7OUpONy2dy4bFNSiSiGGYHDjYztHjZ7jvnpU8cO0V/MnVS8d5ckH6xmNXZO5YUcfivDyefnYff/6F65BEYZynhiSKFAa9fGHTKh7auHKMrLgkCOmm4nNQlZ/Fjx66HWDCfV8Mjh7r5OHHtvHtf7jjvMseO9ZJMOgiO9tzWWTxLxQJXeepxiOj/1uAaVlYlsX2jnYyz4BRfGrhkglVKieCNEVT/u8LkrEkpmFhc6qTlhEbukFkMPo+j+zSw7IsYsNxdG1iJ3jLsogOxVBsCjbH+yPT/hE+wkf4w4QsiARtLjyKnaFUDEWUqfEXclPREtbnz8cjOz605ApAlkR03eT7v36b3sEIX/v4egqy0qTHtCweeX43G1bWsmFFbdpU3e2grXuQwyc7qZtVyGu7GinO9bF5zVyy/W4sLE529PHEqwe4+7p6AGyqzJI5JVx/RQ0IYBgmv33zEB09oWkRLACfy87qhRVcuTjdxtIbivD2gVNsWDkHl13lp8/t4LrlNWxePQ9BECjND3DydB9b951k3ZJZHGw8jWGY3HJVHdUlOWnD23CcX7y8l1uumo8kiYiiwNyKAjavmY8oCHhdNn78zA4ONp25aIJlWXEsa+ii1r2cEAQBmypTVZ5DRWk6kygIwoyv1cND+zgY2k2Zq4qN+beRby8aDYZbWAwm+3m+60mODR9kW/8Wrs2bntrkZJgRwSqfnU8gy004FOPVp/dSVVuIw3V+l23LsggPxXn9uf0M9qX7PepXV4+SM1VUEBHoTQ7wctfbMxniJPtP96bYMkTHsiwMw+TZ3+3jgU9eidebnvSmDdXSxGqEtZ9LTkb+HpWaFdI/qiQhiyJ2RWYyQbmRdSRRQJaU0W0tWljCooXpCL4iSZl9W5mfs/sZgSyJzK7K5y//fMMYojTR2GRRRBYZHdNkYxPFtGHduduajjDeucuM+v5k9m+aJlpG/n6isZ2L1986xuoVswgGXaP1vR/kQyBod/DcnfdPe/kLEbnQjGFahx+hP7Ed09IJ2BZS4fsMNjl4MUP90MGyLN741XYS0STr7l6FL3viUsWCyjz+/y1/f0EiOR9GyIrMF3/wYFr45D2HYlkWqYTGj77+c9bdvZrF19R9MIP8CB8apL3RLp+K7Mg+RnC57qPvxz4+woXDLdu5t3wtHys/KxSSLuoakeb/4D6rjYWLuKFwYWZMk3k1Cfzy5b0MhmP840ObRsmVIAhgWjQ0d7H3eAc//u2OzBrpOUdpfgDTtDjdO8QrO47zzNbDjNyQLctCkkR0I52pURWJolzf6PwpJ+DGMCxiifMrYY/A7bSRE3CPKhmX5PkZHI6jGQaWZXG8rZedDW384qW9Y8a5fH4Z8aRG33AMr9tB0OfMBJUFasvzGBiO0RuKkJ/lRRAEygsDyJlxel123A4bg8MzM9/9sGLk2pSk9O+m5h5CQ3GWLiq76G12xttRRJUb82+nxFkxZj+WZZFrL+CO4vv516bvcDJy/IMlWHMWllBSmUNHSx+vPL2XytoCbrh9KYoqj0sjjky2LdNkoDfMY//2OvvfacI0LApKgqxYNyd9YQnwuap7Abiv7CaaIm1Uuy/+hE4HnV0hfvSTrezc00x3b5isLDebNixg+bJK+geiPP/iAXbvbUGSRO6+4wqWLC5DUWR6eob51x+9TldXOgJw0+ZFXLd+HpYFx46d4W//4Sl6+8Jcv34eN1xXRzSW5P/862u4nCodpwfQNJOvfXkDVZV5JBIaL7x8iFe3HGFOTQF/9rlrR8c3GIry2C/f5eixThJJjeuvnc9dty/DNC1efvUwL7x8CJfLNiY7tGdvC089s5eBgQh2u8IXP389ZaVZdHaF+PY//Y6S4iCtbX34vE4+/9lrKC6afELf3T3E3/7D0/zge/cjSSJ797Xyu5cO8Fdf2cTO3c08+/x+VEUiHElw042LWLt6NooisWtPCw8/ug1ZEqmszBnVYo3Gkvz80XfYf7AVVZFZvaqaWzbXk0im+O2z+3j9jaPs3deC22XnmqvnsHnjwsvzwU8TI5m+EYxkr8T3RFQMy5xYb3YKNIV+gCQo1AS+giCo9MXe5HDff2VJ/r+NW9ayLEwr3ZNyqSdkI9u2YIwZ9YWsD2Mf2KZhoqd0mg+1odgUUgmNZDyFJItIsjRKwrWkliHnArIqjW7DNC1MwwAr/bcoiekyF8NAEMVRgRzLsjANE0M3AQtBFEd7Qs8b7DEtdE1HUmQEAYxM5klS0kEVQ9ORM/vREhqKTcHQjYz5tzB6LJDOwhlauvxGVqQx2TrLstBTOvFwnINvHGH1rctJxlMIYrp5d2RZ00wfh3XO9kfe+zBPXE3LwrDSIhGSIGJa1vtmm/BB42KMxkfW++Ub+/nVGwd46hufuAwjS+Ovf/ICuQE3n960YrS06lKjpXuQH7+wg8Wzirh97cV7Pl3ouRy5b5mjwbyxN2BFkj7U35upMDJnMkzzgoS3LMtCM0wUSRwNEk+n7HyE7I8QD1EQRifzaQ/K9DPvUlSVmKaFIIDI1PfoweEYXrcd3TD45ct7+dI9V+H3OM4+r0yLL9y1luuX14xZz+VQQQBNM9i4cg733lCPx3W2p0YgHdxOH1s6a3XueUCwLqhS37SsMW0ylmWNBo4tIJnSefCWldx85bwx66kZFW3DMNMDOefytTL3U/s5ys/6ueMknXWZ2eV9aXqoLiVSE/jQAvT2h+kbiAAXzwd0S8evZmGTxmduR/6XBYU8exFhfeaZvRkRLKfbzg23L6W1qZuOlj7+7VvP8c5rR1i3eSHl5ygTpVI6PWdCdHUMcHBnM2+9dIiO5j4sy0K1yXzsoatxemxpf49zLjCf4mGWu4xT0Xbq1XkTjODSoLAgwF//1U188cuP8tdf30xRYbo53TBM9uxrQZElvvHfbqXpVA+vbmmgoiyb3Fwv/+tfXmH1ylmjBGAkQ5NK6TgcKp//zHpCQzFef/MYZzpD+HwOTp7q4c8/dy3Lllbw/IsH+fVTe/j6V27E4VC5edMicrI97DvQNjo2y7J44sndBINuvvPtu3A5bSQzHmOSJHLDdXWUl+fw8KPbxhxTTU0Bf/nljSiyxLPP7+fdnU0UFab1/Y83dvKFz66nvCyb554/wJY3jvLx+y5OsSoWTyKJAl/50gZaWvt4590mykqzKC4K8vPHtvHFh65l1qw8/v0nb4yu47Cr3HHbUu6/dxUtbX3s2n2KltZe5tQW8on713D6zCA3bljAgvkl48oXPww40tdD40A/q4tLyXOdbdh/u72VpsF+PrmgftoeYoYZocz/aRxyCYIg4FFr2Nn58QmXbQ8PsbW9hcV5hczLvvQN8FvaTtIcCvHpRcsuaD3LsjAsi9bhEFX+s0R910v7efjvHqft+BlM3eC5H76MIAhs+vS1fPzv7kqTFc3ggfl/QXQwhsvn5L88+ufMXZkWDGg90sFLP91CqHeI4zubWHnzMhxuOy/+ZAvV9RX8za++giiJhAcj/O6Hr7LlF28Tj8SZvaSKmz93A/PX1CJPYKx6Lrpae/j2H3+PL/3gT3H5XPzsb38JgsAnvnE3sXCcf/70v/G3v/oyDq+Du/If5Ps7/we/+e5z7H31IE6Pgzu/ejM3fOJqAJ774cv84ttPMdQX5v6/vZNbvrABl/dsufHf3/ZPnDrYSv+ZAb55z/9CUiSKZxdw/9/dybIbFmPoBvteO8Rvv/8iTftb8ARcrLrlCu78yk04vR+eUtJz79MjD6UTQ708fHwPLkXla4uu5omTB/lY9QfrrfN+wLIsekIRnDYFzzTM0j/CeFiWhW6ZJHSdpKHjUW2oooSWMcFVxMlJUlzTefP4KV44eJzu4Qi6ObZ/5PHP3ossfbgmkNOFYVrsaergtzsa+NbHN057vXhK43Pff5LvPLCZXN+FifqcON3LNx/fgsOmsLS6mD+9YTkASc3gF2/uY2l1MXXlUxseTwfbj7YwuziHHO/UPS5Ou8rmNfOYVZzN3/37C/zq1f388calOO1pf8+a8lyaT/fjczuQJRGLNNGRRBExU4rX2NaDLEsEfa50gC5zjYxcUylNp6N7iJRmIArQ1R9GEiVc9ukHIyKxJN0DYbSMaFtL5yBBrwtFlhAFgbmVeZxo78HrXpKuSiIdTBvx9swLejh1up/ewQgBrxPTsmg41UV+lgePM93Ha5kWzWcGSGk6oigyGI4TjiUJesf2JVmZn+kEe2W5HLvt6mkf5+WCKJx9vj34Fw9jt43v74zGkly9pnZG+wmq2XTEWkka8QwJHu9hmrJSRPRhcm0zv85nRLAAll1ZQ09niF//eCvdp0Mc2HGKAztOjb6vawbbXmlg2ysN49Z1umxsumc5q9bPRVFkjg2fGiMWADCQGqI1dob6wMwJlipL5PjcBFyO0ejFVIjFUpw+Pcjb75zgwKF2ANxuO5IkYpoWx46f4Rt/cyuQ/rKqqkJK01EUiaLCAPn5PsiUDY6Qr4DfSU1NAaIoUlqSxdvbT0w5BsuyaG3t5/57V+LM9GzYJrj4zoVpmpxo6uatbY0kkzqdXSGqZ+WNRgezsz3U1hSgaQZ5eV4OHGyf+kRMZKSbgarI5Of58PucFBem0/LhSJKenmHcLjt5eV5EUWBpfQVNJ7vTPSjRJC+8fIj2jgF0LZ1Cr59B2vf9RuNAP7s7O7iisGjM6y7FxiMNB/iTuvrz9mBpxjCGFUOVAgynjgIigiARSTXhUsrTvTy6RlxPXzeyIGBksgTDyQQ9sQguRcUhKwwnE+iZrJrfZkczTWJaxvZAEPCqNgzLIqalMC0Lp6Jil+UJDJIhYej0xaMICHhUG2ARSaUlzR2KktlfEt0yMU0Tv90BWJwY6OepE0f5fP1yHLKCXZZZev1C6tbU8oO/+Bkun5Pbv7QZb5YHWZGQMpE7WZV5+MS/0NHYyX/d+M1x56n1aAez6yupWzOHx771JCtuWsp/e/zL/OX6b3DyQCsV80t445fbeOeZXXzuu5/En+Nlyy/e5un/8wIur4PqJVNbO6g2hfzyHE6f7Ca7KEgilkzXv/cN0dvWT2FVHso537fvf+mnbPzkNXzsr/6IyGAE5zn9mrd8fiM3Pngd37r3uxPu62+e+ApDvcM8VP81vv7zP2PhVfPSGazMuTi5v5knv/s76q9bwJ9+534Gu0P8y5/9GD2p8cB/v2/K43g/YVgmw1oMRZDxKOkH4y+bDvCx6kX85/E9WFhs7275gyBYAP/z12+yaflcrlrw/nll/T4hZRq83dnKI4172dXTzn9fsZEbSmez5fRJhlIJ7qiqQ5okYLW39TSPvXuAQr+XG+pmj8u+X87Sy4mgGyaDkTiyKKAZJoIAfrcDWRSJpzQ03cTnsqMbJpFEEqdNRdMNNMMgqRm4bArxlIYkingzhN0wTPqHoxiWhdOm4LKl2zAi8bRkdVLTMUwTu6rgcdjeMx6DSDyFqkg4VHXSbIdhmvSHY2w50MT88nw+dd0ynJn7nmYYJDSNG5fW4nuPR2goGkeRJGJJDcuycNoV3HYbhmkSTaRIpNKG4C6bitOmYlkWw/EkT24/xD1XLUIAnDb1vGSmOM/PF++5km/99FXysjyj6nof33QF//zY6zzy4m7mVRYQT6YYjiSYW5lPdUkO66+YzcGTZ/jFy3tZvaACWZY40zeEy66yYeUcAFKawd7GDl545whOm8qrOxspyw9QlDt9w9lwLMn2g814XXZSmsFb+06ybkn1KDn61E3L+fsfvchPn93B4poSdMOgdzBCcZ6fZXNKWVhdyL7jHTzz1mFWDlUwOBzlpXePc+/GpaNBZtOyONrcxdNvHqIg28f2A82IgkDdrLTybyyRIhxN0jMYxjBMekMROvuGsKky2f6JibbLeRsu523TPs73A/m5Pr782WvHvX7gSAfx+Mw8Q2s882kY3s+Bod3YJAcu2T1qE2JikjKT7BvcSX+qh2vybiSmj+0LV0Ubsjh92jRjggVw411XEMj28Osfb6WzrZ/hUGxKVUG7UyUrx8P1ty9l453LcGX8Oh5ufZo5nrETopgRv2TGpLXFufzvB26e8D2BdL3vuaniEfnZG6+v49ab65EkCdM0EUUB07Sw2xTCw3GystyjfVJktqMoY1P6I2fDpspjHhXWecIMlgWqKhGPa+nIjCSMRj4mi+qFwwneebeJhXUlrF09m988tYfhcGz0fbvtvR/71GMYqVc2TQtRhP5zxAhM0yKZ0tF1g6Smg5CumZUVMd13pacJVCqljS5/qrmXhiOn+Ye//SNaW/t4/c1jY/YnigKmcRmkai4RkoaOIkm4lbEPs2yng8F4/LyfKUBn9Dn64m9jWRZ98e0oog8BgaTRi99ej26avNLcxNaOVrKdTuySzJL8QrqjEY4P9GGYFgty8llfXsXPDqXrumO6xoaKakKJOC82nyDf5UY3TW6sqiGuaWw73UZC11mQm8915VUZAnUWJhb7uzuJaSlimsaNVTVIgsBrradIGjpzsnK4rnwWzzYdozMSpiM8xMfnLyZod/LY0YM0DvTx+LFDrCkqY35OHpIsYXPakGQJWZGwOdVJVfUmKztRVJn5a2qprq/i8e/8livvWEHNsiqyigL0tvdRWJXHqz/fSt2Vc3D7nOgpIQ9SCgAAIABJREFUneLZBRx66wgdTV3Mqq+c2pvJrlJQmceZk51Ikogn4MYwDIZ6huloPENBVR6KTR79ROuvrWP9H6+ddHuCOL73CjJNuw4Vm8MGQprYvfdc7H75IDanSvHsApLRJE63g7or5/LKI2/ywLfv+9BUcvQnh/mPky9S7SnirtIrAXArKrIgkTIMzkSHsUkX/2gpsFdiWiY2yX7J5foBDHMIkBEFx4w8XNp7QkQSKfY0drCwqpCjbd1IopgO4nkcGKZJOJYkFImTzESdvU4b2T7XhOWTlmWRSOn0hCK4HSpBjxNBEIglUvQPx4glU0iSiN/lICsTtZ5+KR10ZSLsgiAQ9DjJ8qYlpE3LIpZIMRCOkUilAzpuh41srxP1nAxwUtPpDUWJJdOBGlWWyPK68LnGZ+5M06JrcBhNNynK9iKJk9u4HBvs4alThyhz++mLn322OGSFHxx+h9sq5zNZEqpnOEJVbpCH1q0g7wKzNZcD3YNhvvbT31FfVUzfcIRoUuOB65dRW5zL1kOnaDzTxxdvXkPXYJhfvLmPTcvmcKSti+aeQdp6QswpyaU7FGEoGuc7n9qEZVm09w7xo5d20B+OsaiikE3L5uB3O/jtjgZiCY3eoQjD8QTLZpdy28r5o2PRDZPDrd1sOdjEypoyVtROHsQcjiX52Su7ONDcBYLFj1/aydr5FayaU05PKMLLext59cAJ/mzz6jHb+Y+XdpDlcdHeFyKp6Vw5v5Ib6mvoHYry1PZDnOwaAOCaBbNYV1dJPKXxm+2HONjShcV+fE476xZUsa5ufCDMbpMpzvXjzpCUhdVFfPqPVvD0G4epry2mJNfPqgXlKPJ6nnurge0HW3DaFRbNLholh9UlOXz5Y+t49q0Gfv7CbiwLCrI93HTl2fPkcdlYPq+MQyfO0N4doro0h1vXLSBnElIyEYpyfFSX5LB1bxP9QzGumFfGjavn4MiU5C6dU8o/fvZGnn7jEP/+1HZsikx1aTbzKtP+pVXF2Xx80zKefauBR1/Yjcuu8rHr67lhRS2SKGKYZlq6fEk17d2DvLLjOAXZPu65vp6qorQ1yp6j7Tz95iF6Q1FyAm5+s+UAv33jELPLc/kvfzKesHxYcfMNC8jL8Y67X4SG4wyGZiaElTQT+JQAb/e+yoHBnRQ4SnBKbhAsYnqUzng7vakeyp1VHBnaz8HQWMPm1dlXU+wsn/b+LgnBEgSBVevnUrughHdeO8KebY0M9kWIRZMYmoFhWEiyiKrKePwOquYUsvaGOqrmFKKeM9nfVLCOVVmLx5zYwdQwjeHmSzHM86KkKMChhg4SCY28PB8et53iwvRru/eme4LsdpnSkixUVWbdlbW88NIhFi8uQwB8Pie5uRc3IdA0g+aWXk6fGSQUinGquZecbA8ej53FC0s5cKgNsFBtCm63jbKSrAxZ6aGtrZ9oNEnTyR6CQReyJOJy2QgNxTh2vJNTzT34/Rcvb+n1OnC7bOzZ14LP6+B4Y+foe6Zp0tU9xP6D7XR2hfC47WQF3WRnefB5nezd10pxcZDjjV1pHieALIs47ApNJ7tpbu5lYCAyZn8F+X5OtfSi2tLZsews94eqjt4pK0RTKXpiEXw2G4IgYFoWx/p6CTgc0yoPLHBtIteZTs2nTV51zhLdsw3I5T4/Dy5YymutJ9ndeRqXorKupJISr49/P7ALoRX8NjsPLlxCfyLO1994ibtr68hzufnysjW83dHCltZTZDkcVPgClPn8vNpykmX5ReMIloBAicfHl5et4d0z7bzacpIyr49Ct4eaYA5vtjfTHY2wtrgcwzLZ2dnBO2fa+UL9Cm6pnsOb7c18dtEVl/JUY3OoaYKmSgiigNvvQkBAUWS0lI5pmLQc6SA6FOPou2ezwaIo4vQ4Rq+5yaDaFQoq8ji87RiegJtgvh8tpRPqHab16Gnq19el+8cyZblVCy5PptWyLAa7Qhzb2UTfmcHR/jKAoupCTNNEEj8cBuiaaZA0x9bJLwgW8PqZJpKmzhOnDrI6v/y82zHMIQwzgmklUKQcRMFBSu/kE2UPIYteRNFFSj9DSm9HEn0YZhTLSiCKLiTRj270ZdbNzqx7BgsDWfQhS2fNbU0rgW4MZtZ1E03sQBBkVLkMRcpDFN2k9A4EQJbyMK0IphkHBGQpC8vSMMxBRNGLLPoRMobZT28/zInTvQxG4jyzvYGtB0/hsqvcuno+V9ZVkkjpbGto4c2DJwnH0vLG2T4Xn960guIc/9nLUsioTyY1Xt/fxJb9TWxYWsM1i6tJ6Tpb9jexraGFwXAMVZHID3q575p6Si8gwn6mf4jHtuyjoy9EMqVTlhfk8zevJsfvQjdMjrR28/T2tJeQYVr43Q7uWbeIuooCZEkcHcfLuxuJJVJYWHiddjavmMO6hbPG7Ms0TU6c7udnL+8i4Hbwmc0r8TontytoDYcI2Bx8Zt5yvrlny+jrxS4fZ6LhKWWhVVnCLstccPPrZURrzyB/f+91VBZk8cy7Dby0p5Ha4qlLugMuBxs21PD3j73CL792Hw9+7wnCsSSGaWFTJD6zYQX94Ri/23WMYx09oyTnVPcAX75lLdk+15igtmFaNJ7uZfeJDlbPKWPlnKnvWwG3g6/cdhU/37IXBPjE+qWj7xVl+bhr7UI6B8MTrnuso5f/749vQJHFUVXmoWiCSCLF7avrqC7MxuuwocgSTrvKpzesYMfxdh66cSXVhdmTPtsrCrP40seuGvPa+mU1rF92tt9KEgRWzC9nxfz0MymsJRlOJdAxaY0MkG13M6skh7+4d92kxy4IAmX5AR66/eLaJCAdIKyvLeZzd6yZdJlFs4tZNHtyS5zqkhy+PNU4AZ/bzmcnGefaxVWsXTx1xcalh4VlRgEDBDfCBKb0F4o1y6snfL12Vv6Mt308fJjW6El8GY/K7sSZMe+LgkSerYC4EeN4eHzV3UL/0nGvTYVLQrBGEMzxsOme5Wy8cxm9XSG6zwyRiCXRkjqqXcHrd5JXHMAXcE34pVqdXT/uNa/iZqF/zqUc5oQQRYGbNy/mzbcbiUSSLFtSgc/rYNHCUizg6LEzGIZJbU3BqCDEvXev4KVXDvPOjiYkUWTxwlLy87zk5fpIZZrlHXaF6uo8/D4ndrvCkvrytDM1EPC7RkvjUprO4SOnCUcSBAJODjd0sGhhKR6PnWuvmcdb2xrZd6AN07SYN7coTbAsi8MNpxkMRakoy+HgoXbmzimkZnYBSxaXc+BQO3v3t7KkPi3KIYoiTofKyuWzRo85N8dLzeypa01tqsz9965i974WXA6V+kXl9GXUHxVFwmFXOXmqh2RSY2l9BXm5PmRZ5J67lvPG1mN0dQ8xuzofm01BFEQqKnKom1/Mrt3NeL0OVq6YRSBwthZ7/dVz2fLmUXbvaaF+cRnZWR98ZPJcVAaCvN52iieOHWZlUSl2WWYwHueRw/vZUDl7WokGRfKh4GM4eYSY3pHxoBh5QIpkO0oQELBJEpIgIIsimmmQZ3PjUhVssoRhmUS1FC5FAQRcskJM0xAFgQKXB1EQUCSJuK4xkICO8DAJQ2dedi5e2/gJjyBAgSe9nk1OrzeYTNATi2IBVf4gCUPnd6eOU+T2cmKwH6ecjhSKgoAxRdb6Yr0zRnxQRv+fINPlCbq54VPXsOFTY2vJHS77eVUJFZtCfkUuL//nGxRXF5BfmYeWSNHfOcjppk5u/NP1yIo8SrBkdYa3zJHG5wlOiKRIzF05m3v/+nZySrLGvDeZvP1MMZSKEjESZKke7JJKZ3wA3ZpYYn4Ep+P9DGuxMa8tySkmbmhopkmW3Um+8/yBpniqgZSeLk8WRQcu2wr6I4/gUOdik8sxrBgpvTWdaULEtNJqWYKgokhFJLSjmFYMWczB47iK/sijONR52JWqMQRLM3qIJt7JrGvDMIcypKsfBBGbUklSO5nJaNkwzeGMN52ILAawLJOk0YwsBvDa16PI6f7iz2xaSUrXufqr/8qnN61gzfwKBIRR1StVlqgsCFKY5aUwy0v/cIxvPvYq2xtauH3tglEBAUkUiCU1XtnTyPaGFjYvn8tVCyuRRJHdje28vv8kVy+qYunsEsKxBP/85FZ+/OJOvvHx66fxCadxoqOPL962hvlly+noG+Jbj73GU9sO8elNK5BEgcIsLzetmEtZXoBYUuPff/cu2w43U5EfxO92cLS1h+/+Zit3XLmQa+urcdtV+oejY0rGREHAAo609fDrrQcpyfFz7zWL8TptUwbIDMsEQRiX1euJR3DKypT30+KAj52nOnip4QQLivOxK2M9nWbnTT6Bv1zI8jqpKkhnFfICHvacPJ1+45xhmJY55p6Y5XXic9nJ9aXnRk6bSkLTkUSBLK+LgMcJQtriZSiWGF1vTkkuTnu6ZFA6J82X1HTePtKMKIgsqLhw8/gLQX1VIUpGVGhEDKog6GFeaR47G9tp6R5gcWURVQVZFyTWcaEYTMZ5vbOR3kSEmKEhCQIbi+dS63ufjJTfB45/sc/RywXLHMLSDgJOBLUOy+gBMTdTGXDx3zvLsghHErjddkzTYjAUxTItsoLuGfXlLw6soNJVc/4FJ0G+o+j8C52DS0qwRiBKInlFQfKmUKabLiRBRJIuv1+MIAjMqS1kTu3Ym5HLZWPNqmrWrBrPqr1eB3fePl4QoLamgNqaNGnx+ZysXzd39L377lk5+ndJSZC7S9JNpC6njdtuWTLh2FwuGxuuHy/pLEsCt948npQC1M0vpm7++GhJIODi0w+sA9KlfzWz86mZff7IwLKlFSxbWjHmtVRKBwQKC/3cfcf4zEVlRQ6VFWf9GVavTJ9Dl9PG7bdOHgkoKQ7yJxcpuvF+oDoQZGPlbJ5tOsbDh/YhCgIpw6AqEOTeuQsuqO7/TOQZZNGNKgUZzVyRURayTJpCA7zWepKuaITqQDZxXePcG9eC3Hzeam/l9bZTDCbi3FCRJs/nDiFgdzDLH6Q3HqPI7SHH6Z6whEsgreo0Aq/NxrzsXFxDIYrcHrIcTnTDJKZp+G0Osh1O4rqOQFrKvicWYWt7CzXB7FHxD0EUcbjtDHSFGOgKIUoisiJhd9nHKg6aFhbWhMRj/CjPQrEr1K+v4/DbR1ly3QKyi4IkYykSkQRioTimf2oiiJKIL8eLaZj0tPcxd2UNqUSKN594BwEBX7b3gsiNlVGCmuw40sduo/34GaqXVCKKAqpdRbEp1CybxamDrTQfasOf40VWZIb7w5imhSdweYIMOweOs7O/kXvKrqLKXcAv2t5gMBlJn+aR7N+5iVULokaClmg3q7LPBr5eam8kqidxKzaShsHxwV5W5k0dNTfMKIqUh9O2hK6hf8apLsa0ovidt2CRovf/svfe0XWc57nv75vZM7s3YKP3RgAECPZeVKhOdVlyUdxiO45PEp+TOPfmnJTj3Ltyj+OTsnJix8t2HJe4yLIl25Ili6oUKfZewQKiEL3X3cvM/WMDIEAAxN4oJGTrsZYsAPPNfNO+eZ+3PO/wt0mxfZiYNkSf90dY1FVYjRvwBg/gDe7FIGdgUsoJRZpAj46OfXSawuUwQhixGjcwEtxLNNaL1bguftzB/00o2oTH9kkMcgpt/X+DWVmO1bQRHY0B7wuohvw44dO86FyvAYgrgMUvjkGWx9t+jEGWJFw2M3WtvRzobCI6Ktnc0T8y7ukf2+43Ry6y+/hlPn3ferZUFY6nzJ6ub6dv2EdT1wAD3jjBNEgS+87Wx5UaE1xrlhdksKE8H5vZSJrLxtbqQvaerecPdm1CEgKbOU6Cjl1uIRSJEghF6BvxEx4t2t9z5ipum5lP3LsWdVQB9MYUKlmSuNrWy9FLzRRnpvLMnStx3vCeT4ccq5ODndd4q6WO/lCAVt8Q77U38mL9Oe7KKbnp+Kim0TIwxKnmdg7UXcNmUietv3//oQcSvkYLBXW8X+b1eyxJ8X6TwUiUaEyjd9jPyGgNFTBaBiGmpKxqus5IIIg3EMIbCBOJxbBMUJUzyPK0dVWKQWZFQRYNnf3sO9/AzlWlqIZFMfdQptmv1aRyZ00JNUVZvHyklgMXm/A4rXhGRS2U0WuxkBgI+2n09lHhzGAwHCCma1NET37noOvohNHDJ0AoCLkE0NCjV0GyI4QdhBkhpaJFGxCGHMSY4ISuoxNCD5+8YWw9SC6ElIYWPoYevYCkrAdtgJj/50jGzSDnoWsDCMmNro0gJAtgQI82guRAyHmg9aDHeuP7MhQhxPXnOhbTePWtczy5aw09vSO8vucCdpuJVdW5LCuZeyQrzZhBmvEWEW4WiWB9gN8xLDGvymLDZFC4q6CYEncKzUNDhGJRnEYTlZ40XMbZDYrJ+8oiqnmJi1yMynGPEixJCJyqCUWWqfKkU+h00xfwk26xYjYo3FdYSrUnA3QYCYdwGo3cV1jKQDBIts2OLATFTjduo5l0i5UrA30Eo9FR43/qTStze0i32JBEPFXwnoIS8h0uVFkmEImi61DodLM5Oy/uGU3LxDj6cc2xOdhZUDIq9TvZsKi5Yzlv/OBdfvYPL+FMtbPu/lWs3rkCSZY4tvs05/dfZKBriJF+Ly9/Yzcn3jxDzR1VM/TMmjxvo0nlkT+8j5e+8Tov/NOvMVri3tys4gx2fGgzNtfsndjNNhPONAcj/V6ySjIIB8IM9gzhznDOWDN2I3pa+zj62inarrTTeL6Zwe4hRvpGSM1J5bE/fgDVqMSFcEwqdz6zhYMvH6P5YitZRRlsfnQdOWVZrL67mu7mXo6/fpqzey/E5d+FoGZ7JfmVyXnOEoWm64S1uIgJwJHeyxiERI7FM6P/MaJFx7cfw5WhHn6vbA0ZFhszd7WZilC0iZg2giJnATKyFL/nAgnVUIA3eBCBjCJnEY314w0eRtPDGJVlRGIdRKIdmNUKQBofOx2isT68wUPoehRJsiJJFoSIO+7MSiW+0GEkYcOolICQkCQLmhZAluxIkplItBOjUoQkJZ4C3tIzyEuHLhAIhcl028cN3Kg2uZ3DwIifo5eb8YcimEfV0SBO0od8QcLRGP7gdWJXnpdOeV56Uv5hxw1EJ9VhZcgXj4QM+YL88sB5mrsGyE93YVTjNYcx7brDo2fIR7rbjmKYWdEvFInS1DVAMByhPDd9XCZ8NpS709iUkc/Bzmu0eId4qbEWl9FEpsXOs8tW35QgpVgtPLxyZmWx25tafv3YsiSR6bLjD4X50Z4TRGNavGZ5FkiSIBrT+PXRWvpH/FiMCsWZqbOOU2SJDcvyKM3y8ObpK9gtRrZUFIz3Gk0GTV39HKtrpb6jD9UgEwhH2VSej/kmzqvuQS/vnL2KpsXrCjPddpQJjqr1y/J47fhlapu7WFWcPWsKZSKQhUSayUam2UFfyMdAyE8odvNeVlazyjM7V1FeMPfjZ6U6eHRHNfmZ7jnvYzZIQvCxB9ZRmudJapwOoA2gBV9DGO9CyDoQQ9c6IVqHLqchhBXkbPTIWYScAqMEa/LYuxGSDy0aF+QiNgDaEBAC4QbZA0josSbQNwA6WuhdhJyNrvUjJA+Ssho91g7Rq6BG0SMXR8mdc8q8NU3nwNGrPHLfSs7UthKJxr83tZc75kWwbjU+IFgfYM4wGCQqlmWSmTGzYfPbClWWKXWnUuqe/WN3M0RiAwihYBDmCfnL8f+XhUSRy829hddrHCbKwm/LLQRgY3bepH3Glf3iyHO4yBu9PZm2mY3DeL3X9Q9Ets1Bti0+MM0ymaTcUzi55gLAaDCwq2T60Puqu6pxptrpae1DSIL0/LTx1D13hpOC5XnkledQs2M5iLiwhdNjJy03hUe+cB/ZpVkYLUY+99WPk5abCgJ+/399jOKaAiRZomRVIR/7H09w7WIrAW8Q1aiQUZiGMy2x59KV7uTpLz2Cpum4M5xoUY0n/+suFFUZJ3lGs5EvfecLFFblT7sP1aSSWZiG0aRStCIeuRESWByWSQIeimrgif+6i7oTDQT9IVxpDqyjJNCV7uTBz9xN0/kW+jr60XWw2M0UVedNe8yFwIbUciodeaSZrn/ktqVVcV/W2knRzIloD/bzs+Z9k35nlA283VZHrs2JTNywvi9v2azHlyUXBjkNs3EVBsmN07Jr9C8G7KZthKKNSMKEYsgiGL6CIqehGLIwSGlEYm3ouoZBTkWWHBPGToUkzKNjswGBQXIikHFbn0Q1FBGKXgVkzGoVmh7EIHnQpRgu66PxtMJYP7LkniQnDNcNeG2aiOWVth4uNXfzkTtXsaEiD4Mss+9cw5TtJEni2bvXcOBCEz9++yQOi4my0cJ1m0klM8XOE9uqyfVMrrlKhjz0D08WnuocGCFlVFyqb9jPntNXeXRzFQ+sL8ekKrT3DTPsvx5h8Tis1LX2Eo3GZiRZmq6zujSboqxUdh+7RIbbxr1rl02J7N0Ip2ri/vxySp0eduaWEoxFsSkq5a408myum55ncVoKxWlLpym722bmjx/ZOh5VKs3y8NSWFUhCUJyZyuObqhn0BXDbzKwpzSU71YF1NOqWYrfwyZ1rkSTBJ3euxW0zY1IMfP6BTQghCHmi5HqcZKbE1/HNFQUIxJTIlGow8LkHNuK2mUm1W1CV0UjzLM+LJATbqoqm/N5iVMlPc/GRHSsxKgZSbNfXtAfXVWAzTXVCWYwKRRkphKMxSrJSKc5IwW6+LobyyMbl1DZ3YZAk7NOMnwvSTDa2Z5RiM6j0BL3YFROZlqnG+0SYjQoPbl1+021mPa7bxj0b5p52lgiEEDw6QZgjucE2hHEHaAPoWnecGAkjiBBgQtcG0SKXEcpyEDfU6gv79bGxTvRYJ7L5UfTIedCHEHIWCCdCzkNINoSUilBrADPoIYh1gh5B12PoUjNIZtDC6NpAvMG6oQJJmf47IYSgpb2fsxdbefbJjTS39tHWOTi3azCKiBYmpsdQJRVpQr2Yrut0BdvpDXVjU+zkmguTUgucCR8QrA8wZ0iSREaGk4yMmy9ic4HX9zwGQw6qUo0QTvz+54lEG7CYH0ZV597IcqlBCAOyMCJP8KgLJGRJYkNWDlH9/Z/iYLGbqdo6vZe5bE0xZWtmlrdesf36x2/bE9fTULc8ej01VzbI5JRlkVM2t74VJouR6m0T6jwVWH335JRcRTWw89kdM+7D6bGz9t7ZG2ILSZCWmxonitPAkWqn5o75ffCTgVu14VYnp3rlW9MptGZMaZkxBkUy4FQmk+6VqVn0h/yEYjEEsYTSZGXZiSpyMSolCKEgEFjU60aEQXYjy3HSH4m2oylhLGo1kmRHIDDIrkmNaSeOnQhJmDAqRZjVqvGxY7AYV43OJZ5qfWPszTDqXdXlvPHjTD4HCY/TyrFLzSzPT0eSJMyqAZvZCDpEorF48X0gzIHzjbT2DFKUOZkQmFWFmpJs0lw2fvjWCX7yzkk+v2szmSl21pXncaahnXfPNLBzTSkmg4GOURnm9eWJE+/aa13sP9/IqtJsmroG2H+ukae2X3/GozFtVCo8yvErrZxr7CTHc31dv2dNGb85eonv/OYID2yswGpU6R/2Y5AlynLjaeAGWSLH4+TeNWVomsavDp7H47Syftns/QxtispKTxYrPVlJNxvuHvZyqaOHwUBwCtF9dFXlokm1i2l6tFpMKndMUMRLd9lIH02ltJpUVhVPrYdyTahj21ged+CMiVhYjCqpM/SKmimSZZAlti6/TpTKshOLegghKM2aus+J53AjqvKnjyY4rWa2VBbOeKx0p430FQub9qzpGqFYhGJ7KjsyS9B1sCqLX16y5KEPgNaLHm0AKQViXehaK0LYEXIBCBU9UouQ0oEbyK42EE/lizYhZA9CziAW+CUCE0JZAQQmbS7kPDT/LxHqhjj50oYRchq61o8ebULXOkYjZlnxlMAZRDEkWWLzuhJeeeMcy8uyyPDYaWzuxZxEb7Lp0Bpo5lDvu6xN2USprQJ5VLDoaP97vNfzFoGYD6NkYrlzFfdnPoYize94C0awfCNBzhxtoL62nf6eEQKBEHqSUtt//vdPY1Bkjg+cY33Kb48R/QGSRyDwS1R1PYHAG7icXyYYPoDd+hn8gV//VhEso5xOMNqNN9wwKUUwzbKddOvSEvf4AL/9+C9lD7PMnjNj9ArijV9NsjqJjFS60/nhlZM0DvfjMVv5/fLZm1WblWqEkBAoMyQVXv+tQU5HllxIwjRp20SM8PhY95Sx0x9pesx0HAH88WPb+OmeU3zpW78m023no3etZu2yXJYXZFBZkMF3dx/FaDBQVZjJuvI8jOrU1CpJiHikams1P3jzBD/fd4ZP3beOlcVZfPSu1bxx4gr7ftAAuo7bbubhjcmR8Ic2VHCirpXn9pwkEtPYVFnAY1vihDTNZeX+9eX85ugl3jhxhZKsVCry0yZFRiry0vnvH76Llw/XcuB7u+PjnDYe21o1TrDGYFIV7lmzjL5hP9965RCej1kpyU6d8RpGtBinezt4u7WODv/IeCPYMfzLtken9LcaQ0NPP9/bf5y6rj5GQiHsRiO+UJhQNMod5cU8srJi1sjNXCGESCIZ9gMsNobCAc4NtFPlzsKufND0exySB0ndDsbtIBygh0EPgFBBWNGjdQilAiG5p76jsgdJ3QHGHSBcCHTQBuNjJRfoUQTaeFqhZH4YNC9IqQjZA3oUhAH0CCBNOK4FiI6PuxGyJHj43hUMDQdwuywoioHVK/LR5llT1+Jv5Kr3ImtTNo/3v+oMtPFq+wvEiLE59S5aA00c6z9AgbWEFc7pNQ4SxbwJlq7pHHjrAi/8xz46WwcIhSLEotp4sXcyiBe6w6nBix8QrN9xyIZirJYPMzzyf9D1EOg6BkMpsLCFsbcbWbaH0Keotn3w0f4AtwdbPJUzRq7G4DE6+ELpLpQJsvG/arzAzpxSCivc9Ab9fO/ycb666aGb7keWEm8dIQkFxM0FS2Yeq8bTs7PzAAAgAElEQVQ/6osAIQT3rClj3bJcojENgyzhGO0LlZli57MPbsAXWIVOPG0qbr+IUYEMeGTTcu4alTmXJYmSbA9//nRcmtpiUpElia3VRdQUZxOKRND1eITCfhPZ8xvx50/fiarIhKMxAqEIQghsJhW7xTTeHPZD22u4f+0yNF3HpCijEScd62j6lmKQ2VFTzMqS7PHaofg84uea63HyZx+6A3VUJc5qUvnwnat4cEMFqfab3+dzfZ3827mDABQ7UjAk0ZvsSmcv4WiMP71vGz89coaHV1ZQmp7K1/ccItNhW1QCJAlxyxsZf4CZIUsSkpAYCPlxG+felua3CUII0E0g54yaFeK6FKEQ8ahStA6hrIwTptnGooM05vgV8VTDiWOklHhNFoC4IfI64biJzNthN+OwXydgDtv8SfNwZBCbwY5Nto/P473etxiM9POpwj9iuXMVg5EBvtf4NWqHTt9+grVv91n+81/foqOlPwEFsNkhAKdipzvUT7px6eRWf4BbC0mYGRr+CjpB+gf/FF0PEQ6fQNOm78XxfkXj4L/ji0zu8yaEgZXp/3ybZvQBfpehJJB3Lgt5SlphMBahzJmGx2Qhw2IfVbv83YBRMZDhnlrfKEsSDosJh2Vmw8BmNsbTCUdhkCVSbiAk8Ya+czcYUyaOtcfrDaJ6jB837WF350nsipm/X/lJMMeoG2mlxJxFrmVqWplikPE4p09XUwzylHlbTSrWBFJ6WryDeExWPl+1kRybcwolupnIxUgwhMtipjIrDYtRwW4ykpfi4nM7NvAXP3+NT26duZZwvpAlsVjBsQ8wBwSiEXa3XuQXTWdQR9UV/6hiBxvSFqd34Zyg6+h6H7rv+xCpjUd0JkDY/gvCOHMj+znhxod04s9yHpI5E1Cm72E15QFP4IGf6aVYAi9LWAthki0oUjxrwhcZ4dTAETJNOdS41mOQDDh0jXRjJgPhvnkfb14Eq7driN0vHKe9+fpE0rNdVNTk40yxTOrLkAhkWUJHp27kGod6T2OSVUBQbi/i00VPzmeqCSEZgjgXdaKJ+9d1qG3v4kpHL/WdfTR099Mz4sMbDOMLhYlEYxgVAxajgsNsJNvtpCjNTXF6CisLsshNmVj39Nu30Dsdf0Es1okspwMS0VgHfv/L2G2fud1TW1CkW+8fVREETQ/Q49+D2TBzM8LFQvzRjD+fOjDg9XO+tYvG7n6u9Q7S0jdIvzeALxTGH44QikQxyBJmVcGsKthNKtkpTnJTnBSkuliem05xeuok5ahboeh14zt8K1XEbjy2puu09w/T0DNAQ3cf7f3D9Iz46BnxMeD1E4xECUaiRGIxZElCkWVUg4zVqOCymEmxWXDbzOS6HRR43OR7XBR43ONRgttxjjPBrpj44ZXjlDg9NI30k2KcPvVjvph4jX2hCPXdfTR2D9DcO0D74DAD3gADvgBD/hDBSIRwNEZU00Z7wkkoBhmrquKymnBZTaRYLWS5HGS7HWS77RSlpUwbcVkK13gh8fOWA7zcdphNngpODTQwpn9xYaiZQCw8LcGaDhPrpZKtnRpDVNOwqioes3W8r16iGHsXQtEYbouZjqERQtEobquZrmHvJEXThYQkBJKUmEriGMauj6brtPYPUdvazdXOXuq7++kYHMEbDOEPRfCFwhgkGYtRwWpUSLFbKPTEv/3Lc9Ipz07Dahwjrkv72z9Xp/tc3rdiu4dvbnlm0h1X5qCaOB3mch7TnYNOFH34KxA5Dca7p0Z5pMnv3WJfvzipWhoN7GHxz9comdD0GDE93jLj1OARAjE/92Y+ijyBYEpIhLTQTfaUGOZFsM4da6SjpR8Ao0nhC3/1CDsfXR1PL5jHS/+XlZ8fXRhvXYazpuu8fLyWv3nhjVm3fXBlOX/zxE7s5sTSNMYemmAkyqEr13intoF9lxoZ8PnjPXNmGOcNhemL295caO0Grl/WnFQnW8oKuL+mjHVFeYytI0vREJjLhzcaayMQeB1dHyR+1jIO+5cWZ4K3EQ51chNtj3kbxzp+nyLXZ2/J8eOy6vH03GMNLey92MjxhlbqOvvQNG1W82R4Qi+Xcy1dQPxuCSFwWU2szM/m7qoStlcUkmI1jz8DC/2c6rpOJBZjKBQiGImOzzvNasGszC21LJFjjv834A+FudTew/GGVk41tXOupRNvMDx+jZPDwKSfxjI0jAYDlTnprCnMYcuyAlbkZWJSDePrwnyv68Rzmmlf023zh1Wb2d/RwOXBHird6dyVPbVv4HzmM3Z9L7R2s+9S/Bmt7+obT1dL5vr24IPeyb+beP1SbBbKszysyMtkXXEOlTnp2E2mSYbsUlxnk8Gr7cf4UuWT5FnSODUQVza0GkwYhMxQ2JfQPoaDQd66Ws+uigqMBpmopnGkpYVMu53S1MTVVXNsTs72ddIw3M9qz1QRiLH1ZDqkO2ycaemgfXCY6txMnjt8hraBYa509ZLrdi6aBSFLAnmWJuZw/fmNxDTqu/rYfeYy+y410djTTyx2s/U1wnAwLqNf393PsfpWYDTDx2pmdUE299WUcUdlMTaTumDv/0Ji0BfgW+8c5Uf7TyY8pjQjlX/++MMUzUEZMhiL8G5nHe91NvBIXhVmg0qayUau1TX74FnwL68d4D/fO0lUu3kT9jHkuJ386ycfZVnWjY6KGEROIhxfBXX2OtUv/uev2XexYVqV0ukgIfjG7z/OxtL88Ubm7xfous6f/fBV3r5wNWHHiEDwzx/fxZ2VJQmdb6oxjZMDh2n01RHWwrzb8zom2cTGlO3jc9DRGIkNo8rzV7ecF8Fqa+pjeNAPwMe+cDd37lqJQZkfG9Z1nXpvMy+1vU2JPZ+70zdR721hjXvxlbXijU5n366xuz+hBna6rqPpOv3eAG+cu8JzB8/Q3DuY8Msy/RzjaO0b4md9Z3nhyDlK0lN4ZnMN99eU47QYkYRYUgvtq2+f56G7q5PytA0P/xNm0z34g6cxGbcSiVxZUue0UNCJoE9QCoxoQ0S0+UmRJgJN14nGNBp7+nn11CV+c+oSnUPeBdm3TvzZ7/cG2FNbz57aeuxmI5vLCvjYlpVU5WZgHJV6Xqh72jI0xP984y0C0egkQvWn27ayMmvh+maMRfo0XSem6Qz5gxy52szeiw0ca2ild8S/YMeadNzRfwUjUU41tXOqqZ3vvnuMTLedu5eX8Oja5ZSkp6AqhpsapLPhuWvvUmbPYW1K6YzGaWdwgItDzZTZs8mzxvvHnO5t442WK/SFApzsbeNXjbV8Y/sTcztZRj90OoSiURq6+/nVsQu8c6GeruGFeUanHG/CcXtHfPSO+Dhw5Rq8Ha+dqsrN4I6KIrZVFJLjdqLI8riB/X5bl3SgNzRMjjl1yh0ebfed0H684TDv1DfwZHUVAIosc7G7l0hMS4pgpZms9AZ9/N8HX2WVJ5sMs21SHeB/W7ltxjTB6pwMCj1u3BYTFVlpXO3q5cUT53GaTfz1I3cnRILmAlmSblqrOOZUCYajHK1v4bmDpzl8tWWKgEey0IkTl7F1Nc1uZdfqcj68eRWZLhuGJKNqi42x9zhRaEluPxHt/iEuDnaxJaOIoUiQVv8QwIIQrPh5JD63m0ZidB1kT0L36an11ey/1EhMS+zAMXTeOFvHivxM7CbjknoWZkO/L8D+K01J2cc5KQ5W5GUlTCbL7dWcGTzO8y3fQ9d1JCHxZM7vYZLN41H4cCxMd7CDGufsBHg2zItgjQz7CQcjqEYDG++qRDXOX5RQR+cXbW/wkbxdvNV1EH80QIO3+ZYQrETR1DtIJBoPMc70AGuaxkgozN6LjfzHnmPUd80/n3Pa4+g6dV19fOWld/nZ4XN85s517KgswmqMF0jPe/+aRiAQQdd1rFYjug7RaAxVTfxeX7zawf13Lo8rhiX4wkuSG5PpbkKRU1jMjzMY/n/megqLirmmxYzhYu/fMRK+PP5zWBuk0PnpBZnbdNB0nWA4Ql1XHz/af4q3ztURiS2+FPxIIMQbZ6/w5tkrbCzL5+NbV7OmOAerqk7qEzVXaLpOWZqHL2zaiGHCvbAsYPRK03VCkSj+UIRT19p54+wVDly+xlAguGDHSAY60DEwwo8PnObFo+fZsqyAj29bQ2VOGhajOiei9VLbYe7LXMNqdwkz3Zbu4CAvtx/hvsw14wTrZ1fP8HRJTbxv0TyiBmOGjDcU5lxzJz947yRHFsAwnQ/8oQjH6ls5Vt/KP/1mP5U56dy7opSdy0tIc9gwKQYMozUf7wcIoNCSztnBRiod+ejohLQwbcFhekPDlNgSa3cQl8qXCEdjKLJEbLTJeLLPXNPIAN0BLykmC83eQZq9kx1MGvqMSUx2k3FSH6U/3rmFP965JanjzwWyJM1o1Om6TiASpa6jh3957QDHGloXbR49Iz6+v+8kPzt8no9tXclHt64ixWpGkZdO2tetgiQkHIoJq0FlOBwkpmtLUC5KBuNWCO5Gt/weU0xwoSLE9d9tKy8kJ8VJU8/kjIab4Z3aq3zmrvUL1l/sVuH1M5eJRBOLEI7hnupSrDdpeH0j3Goqj+d8lGxTHkORfiocNax2b0AadZbo6HQG20hRU6mwVyU1l+kwL0akxTQ0XceTasNoMiwYW7bIZkyykbAWxRcNTMqNXAoIhCN0Do7gcVinegBHIwN1nb38cP8p3jpfRyC8+Mp3mq5T19nLl198i7urSvjk9jWUZXpQZ2gKmSgaG3r45S+O0909xFe++hGGhwPs3XORx59cl/A+UlxWzl9qJzszXjcmSxKelJtLkMtyBiAjUPD6vouuL47nei7QdZ1QLMZQKIg/EiHNYsWqKPhHC/stBiXha17q/iKaHh79SaDITuQZpEvnPedojGs9Azx36Ayvnb6EL3TrhQh04HBdM4frmrlreTF/cPcGitJTpm1WmQxsqgo6fPGlV0i1WsbJwec2rGd5evq89h2OxhgJhOgYHOGNc1d47fRlOgaXlthKMBLlnQv1HLxyjV1rKnh2y2oK09wo8sJ7tA2STEyPEYyF8UXCRLQYTtWEUzWjyoZ5GTXeYJirXX18++0j7L/ctEgVNHOHruvUtnZR29rF118/xLriHB5eXcmGkjwynFYM7xPD9tnCO/n21depcuYxFPHzo8Y9NPm6ybGkUu1MTBRANci4TWZevniRtTk5XBscpM/vx2lM7l3emVvKzty4kmJsNJovMf/odufQCBkO26J48RV5eoIV0zS6hrx8f98Jfn74HJFYcgbjXOEPh/nOnmO8fPIif/bQdraXF+Iwv78iGPOFxaAQ0zXebLtMIBZhmSNtCaoJCpBz0f0/gPBRMBQD14VghPlhUCb2ApR4emMN//jK3oTXwgFfkL0XG/jI5pUohvfHehSJxdh9ti4pR5pJMbCjsgjzNG0vboYMUzaP5Dwz7d8kIVHprKHSuTAq5vMiWFa7GdVoIBKJxiXWbxLRSRQCQamtgLe6DjIQHuJY/znKHTM3Ir1dqOvqY3luBtIEIQ9d1wmEIxytb+Hf3znKmebOWz6vUCTKa6cv09w7wKd2rGNbeWE8R3uO9+XFF46xZWsZP/3JIXRdx2Yz8fbbF5IiWNFojF++fhpVMYAAp93En3zqrpuOsVk/jRBmHPYvEgjsxuxYfJGTRBGIRnnnWgMvXjrPic52vnLnfdxXVMq+5ia6fV4+vmJ1wkamItsJRfuI6UFAJxb1IxBY1YV75mOaRr8vwL6Ljfxo/0mudvXNOQ1jIbGntoGj9S08u3U1T26oJstln3PUdTgUos/v54tbNuMwGccVi3IdjjnPzx8K0zPi43xLF6+evsShK823zGCaK4KRKC8eOc/Rqy188YGtbC0ruKmKHVxPZxr/efR/U1M1dKK6xkDYSyAWxiBkDndd4+pwH8OREN+7fIxcmxNZSEgIPrd8Y8Lzjmkabf3DvHDkHM8dOn1LnFLzRUzTOHK1hSNXWyhMc/Pdz3+IdMfS710nhGBbWhV2xcJr7ccosKTT4u9hbUoJ92WuIdPsTmg/LpOJZ2pW8L3jJ3jh3AVSLGYer6qkMiN5h4Y/EqYzMEKHb4SYruMymsi02PGYrHOWQv+jH73M83/4UQxJim0lAlmWpvTmCoQjXGjt4h9f2cf51q4FP2Yi6B7y8tc/e50n11fz8W2ryfe4FiST5f0Al2pmW0YJHlMXmq5T6vDgMU6venn7oEO0DtTRKOuN5QD61GyIh1dX8O97jjDoSzxT4pVTl3hkbSVO2fS+INmX23uo6+hNyqG2tiiH3BTnkn6+50WwMnLc2OxmBvu99HUNk5njRizAYrYpdSUjUR81Ti+pRhdOZel9tOq7+iYZILqu4wuF2X3mCt/Zc4zW/qHbOLu4KMY/vLKXXq+Ph1dX4rLM7UULR6JUVGaPE0mvN5h08eTHn9pEc3s/FpNKbpab/sHZi6hDofcwme4kErmCpg8SiVxAMeQlPf/FwIXeLl5vqKM6LYP+4HWZVbtq5GsnDvNs9aqEjYL+wDH6gkeIaT7GKkGEMFCZ+lcLMtdILEZjzwA/O3yW35y6NEmUYinAF4rwH3uOUdvWzWfuXE9NfiZGJfllyaIopNtsnGhvx2kyjqepOYwqNmPyPZAisRhvnrvKi8fOc7a5g+gtSKNcSLT0DfHXz7/BZ+5czzOba/DcpBfRlZE2uoLxD31QC9Pi7+FAb+14I8Yx6Oh4owEO9l4kqsdINznJMnrwmKysTM2ixTuINxLGJBsodCRepB6OxjjV1MY33z4yXsz/fkOaw4rHttSMuZkhCcFqdzGr3cXjBDtZIiNLEpXpaXz1wfvRRp2rcyFDvkiYPW31/KrxAj0BHzpxafYVqZl8qmIdRfbrDVA1XWc4EEKRJaxGlWAkrrp3I3QdWgcGF01FUJHkSWl4/lCYN8/V8bU3DtF5m6Pb0ZjGi0fP0dTTzxfv30pVXsbvRMpgh3+Y5xtP4lRMyEKizTeIzWBkmXN+GQwLCSEUhCu5FiwpNjMPriznuYNnEh5T29bFhdZuNpflL8E0ycnQddh95gqhaOJONVkSbK8owmVZHLXahcK8CFblyjyy81Pp7x3hnVdOk1+ajsNlmTdjPtR3moey7gALDISHOT9Ux8bUlfPa50KjrrMXTdcAGV3XCUaivHrqEv/25iH6vYFZx98KdA/7+NZbR/EFIzyzaQXuCSpuiaKsLJOTJ5rwjgQ5eKCOa009VK9IjujsP1ZPR/cQg8MB/vD3trPn0BWe3nXzBm7B0F5UdS1e3w+wWp7B6/8hFvMDSR13sdAyPESK2czvVa+ifrB//PeZNjtd3uSkgTt8v8Fj3opdrUSMF00vzJIYikQ509zBTw6cZt+lRsJJ5jffKsR0nYNXrtE5OMIf7NzAHZXFE2SIE4NFUVmbM1WBTJ2jYRGJahysu8a55s73HbkaQyga5VvvHMEbDvHZO9eTYpueZJ0dbOTd7rN0h4YYCvvY33uBo32Xp24oBIqQSTU62Jm+inJHLm7VToHdHRe4CPoJxaIEZBnVN5zYHCNR3r3YwNdfP5hUncFSgiQEH95UsyC1hLcCuq4T0WNcHWlnMOwjekOj8yJrBnnWtIT24w2HaR8enlTHmet04jIn3hT08mAPb7TUUZOaxdbMAiyKSqd/hJ/WneE7tUf5fzfcN15XGQhHeP7oGbJdDh5ZVUltezevn6+bsk9ttA5qsRCX/I+v1/5QmNdOX+brbx6iZzgxBcbFRkzTOdHYzj+++h5fuHcTG4pz3zfpYnOFEOBUTaxwZ2OU46bt0ksRJC5qpXWCNgTc8G2RcxDSVFGOpzas4KXjtfjDiaX16zq8eOQcG4pzEYuQJr6QGPQFOHS1Oan6q5wUJyvyMjEnoQVwOzCv2eUWpbHjwRV0tPbz3u5zeNId3LlrJdkFqXO6ob6on7qRa5zoP0+WKR3Q6Q8P0RvqX3IEq76rn1hMRzfoxDSNl07U8s23Di8ZcjWGQX+A7+09jo7OJ7avwaImXh8EcM+91Rw8cIWalQVcvtiOxWrksSdWJTWHgyca+OKn7+Tr39+Lpmk0t84u+CGEDV/gBRSlDKNxC17/j5I65mJiTCXvRrQMD+IwGpMq8lckJxZDPlalYPpGf3NEOBrjSH0L33nnKKea2pdcLcuN0HSd+u4+/u2NQ/hCER6oWZZwGwQAq6qwzOPhfFcXRW43pZ5Uuka8mAxzW+IsRoX7VpRxvKGVrgVSV7wdiGkazx04jUVR+Ozd6zFNI/rxQNY6alxFXPN3882rv6HIms66lGVTGrQKITBKClnmFMrtuTjV6xGbI93NPF1cQ6HdzWA4yN8ef5OnilfMOrd3axv4+hsHaeodWPLP6EzI97jYuqxwUY+h62F0PcREQXoh7HM2nPZ2n+e19uOY5amOjPuz1iREsHzhMC/XXqRteJihYAijwYCm6zxTU50UwWoeGcSqKHyoZAXZ1nhKb6U7HZti5L/tf3laVbGx313p7OVcayerCyY7V3RdX1TPvcEQj2CFo1FeP1vHt985Su8SIVdjiGka51o6+OZbh5Hv28z64twlnU41XwgEES1GV2AEdbRheoktsX5utwq6rkHkKLr/JSAAuhcwge4HOQ1h+QRMIViCskwPG0vz2VNbn/CxDly5xrXeQUoykpe8v5U4fLWZ7iFvUuv/ptJ8stxzX/9uFeZFsAyKzI4Ha/D7Qrz43ff4xff3U1fbzrLqHHIKPbhTbRjNCnKCXuTMMhdhLUJUj9EfjqesCAQrnOXzmeaioHfER7/Xj8XoZO/FRr799pFFk2ieL3yhMD/efwqLqvDs1tXIUuLqYqmpNh7atYrh4QC6Dg6HGYMhuUU61WXhTG0r/YM+9h2uw+Wc3atkNj9INNqI0bgZkLCYHkzqmIuJQoeLQ63N/OrKRbp9PuoH+nlFu8wvLl3gwZJlSX3YhZBpHPoPrEoRshQPdwtkilxzb6gcjWkcudrMN948xPmW21MLMBfoOjT3DvK9vccRwK7VFQkXsPYHArxy6TIdI8P0+vyUelLZ19TEmuxsKtNnNxanw4aSPCqy0+kd8d9WFbv5IhLT+Nnhs+R5XDy2dqoaq10xU67kUu7I5Y2Ok1Q5C3g6bzsGKXHCb5QMnOprp90/zGAoQEzX2NtejyoZ2Jw5vWjCicY2fvDeCZr7BpdETeBc8dja5Uk5A5JFIPge4fAZdCZ7eJ32L855n89f28ealBI2eypRbrjPGabEZK294TCHmlu4s7iIut4+thTkc7ytjUCCXvaJmO7+T0eSLKrCZ7avH1dslCWJ7csK+dyODZMC/7qu88uTtUnPI1Eocrwx+JGrLfz4wCnaB4eXpIMgpulcaO3iP987ic2oUpWbseSN0rlCEgKzrKBKMoYl20Ihiu77AUipIJdD6G2E+SPokbOgh5jOJBcCJODDm2vYd6khYcl2XyjMyydr+dMHty3sKSwgoprG3osNeINT03xngsNsZE1hNm7r0k4PhHkSrEPv1HLywFU6W/sJh6IEA2GO7LnImcNXcXvsWGwmFFVOOHXiK9/9LCtdFYS0MCtdFfEJChnTAjT8Wmhous7V7j4CkQj/uvsA3Ul4r6xGlXyPi2yXgxSbGZfFjFE1oMoSIAhFo/iCYXqGfbQNDNHQ3T/v2plBf5Dv7T1BltvBvdWlCY/r7/dy7EgDff1e9NEXW1Vlnv7wpoT38dDd1TQ091JRkoGQJO7ZXjnrmEjkIro2RMD/K4BFy6WfC8pT07i3qJS3m+rp9I3wyyu1pJotVKdl8NHlNUnVIaSaNuGTm5CEATH6Os4nkqVpOicb2/g/uw9wqb1nzvuBuBGR4bSTl+ok3WHDbTVjM6ooBhlZkojEYkRiMYYDIQZ8AToHR2jpG6JnODlv1EToQEvfID8+cBqnxcSdy4sTqh8YCYXoGB5mbW4OfX4/iizT7fXiCye+cN8Iu9nIrlXlnGpqm/f7Z1EVMpw2Mpx2UmxmnGYTdrMRo2JAkWUE8Y+NPxxhJBCie9hLx8AIjT39BBcg1WnAH+An+0+xuiCLfM/MIgZbPJU4lORTiZe5PAyGgvQEvPijEdZ6cugOeDHJ0xPk7iEvLx49z6X2noQNhukghCDDYSPLbSfdbsVhMeEwGzEpCqoiIwuBrkNE0whFoniDIYYDIfq8frqHvXQNeRmZx711Wkw8vLpizuMTQSh8FFnyYDAUslDpw53BAe7JXMUye86c96HpcYKzzOOhzx9gS0E+jQMD+CLJEaxcmxNva4if159je1YhFoNCh3+En1w5zd25pZPWUyHEJNGKTSV5hKKxaeuCd5QXzVkgYzaossy13gEO1TVT39WfsINAlgRpdhv5HhcZThspNjNWo4pqkDFIMuFYjFAkQr83QNewl5beQZr7Buf1joSjMY7Vt/Di6Bqek+Kc876WMuwGI3lWN43evnGHWLV7atr47YUG0VqE6xuAhB69iDA/BuoadP/PQZs5u2dlfhZVuRmcTUI87dVTl/jMHetwLlEy0tjdz6WOnqTEoyqy0ynJSH1f1BXOi2CdPlTP7heOEY1MvjjBQISOlv4ZRs0MXddRJQW7wYpjVNgiEAvRHugm17JwzUIXCr86foGRQJj67tnP1WUxsaYoh81l+ZRkpOIwm7AaFYyKAaPBgCyNFggLQUzTiMZiBMJRfKEwA74AtW3dvHO+njPN7XNebHtHfPzraweoyE4jPzUxL+WLPz+K0aSQkeEc9xoakszl9gcibFpdxOqqPFRFprNn9voMxbAMXQ8AOtFYG9HIxaSOuZiwqSo78gspc6fydEU1oVgMi6KQ63DiMSdXg+g2rcdtSlyR8WbQdZ2WvkH+4ZW9cyZXkhCUZaayrbyQ6rxMMl12bEYVs6qMkgFpvJG1putomj5qFEQJhCMMB0K09g9xtL6Fw3XNc5Iz13Vo6O7jh++dJNVuYXVB9qzXVCBQDQYsikIf0OP1Es0Lc3YAACAASURBVIhE5m1gba8sovSwh9NN7Uk1QEyzW6nISWNZZhplmalkuuyYVQXL6HVUR1OMZEkafe+vt3gIR2OjxfsRhvwBLrf3cuBKE8caWudcRxe/pv38/Mh5vrRr+4zb3Z2xatRjmtx1uyu7hKg+Nco33fXXdZ09tfUcvdoyp/NRZJnKnDQ2lOSxIi8Tj92K1ahgUhWMY9dVlpAnNLLWNJ2YrhGJaoRjUYKjz2sgHKVn2Etj9wD13f1cau9Oqhn8zqoSMpz2pM8hGSiGMgLBPYSjdYhxSWeByTjzfZwNFY5cLg+3zYtgmQwy5WkeDLJEv9/Pf9/9BpqmsTzJiHGlO52HCir4RcN53mi5Anrca1+TmsVnKtfP2GQYIC9l5u/Yn+zcvGgEq6VviB/vP03PiHdW41ASgtwUJ1vLC1hTlEOO24HNZMSsKpiUOLGSRr//MU1H0zRC0ei4s6V9cJjDdS28d6lxzu0hAuEob567Slmmh8fXV2FJUtr6/YChSJBrvn7siomhcBBVkm7e8Pe2QAAqAgldGAAFtB6ElI5OGLTpbUkhBBajwhPrq5MiWF1DXt66UM9TG6pn3/g24NCVa0ml1sqSYFVhVsL26+3GvAhWOBSZQq7mCx04NXiRVe54lGM44uXM4KUZCdaptg4a+vrZmJ9HjtPOSChEr9dPsWfmvNMXz1zgjpLCeas+Hbh8bdbF1Wk2sbO6hIfXVJKf6sJpMWFSEusZ5h6dnq7rVOVmcG91Kedbu8ZV1+aCpt4B/vfL7/Ivn3gkoZ4tHR2DfPLTO0hPvy53new3a9+ROqqWbcduMxEIRthz8DLLijNuOkZVx+q8dFQ9xGD4RHIHXWSYDQrF7hSK3SnzajYsSwsXnfWHIvzdr97hUsfcyNWawmw+smUl1bmZOC0mrEY1acXIsWd1c1k+z2ys4a0LV/n1iYt0DydXxxTTdM61dPLS8VqyXA6yXDc3YlMtZopT3Hz/xElGwmH2N11jQ24u+a75eWvtJiOPr11ObWvXTSNJY0bUprI8NpTkUZSWgsNiwqIqmFVlzv2odF1nRV4m96wopalngJ8dOcvb5+vnZDgEIlEOXmniqQ3VFKZNH8VyqXNbE53GxD2kbQPDHL7aQq83uZRqgySxqiCLpzfVUJ2XgctixmZSxwn/XDHmzAqMktq+ER9nmzs4crWFcy2dM0YvhYBnNtUseoPhcPQyilKOqlQhWBjDeH3KMn7c9C6XRlrJt6RhlK7vd7kzLyHi5TSZ+EhNDRZV4cMrV9DQP4DHYmGZJ7m6F6uicldOCdUpmfQEvPiiYVJMFjLMNlJN1jnf21z34kVqhgJBhgPBWSP1ealOPryphh0VRfEMALMxKc+7rutUZKexriiXx9Yu55VTl3jt9CUG/ck3Nx/0B/j5kbOUZ3tYU5izBNPn5oeopmGSFKpcmQyHg/ii4fG+aksHApQK9PBJMN0Nwozm+xZCzoNoI6hbZxwpCcG28kKy3XbaBxIn2s8fOsMT66sWzdkwV/hCYY43JpcdkuN2UpWTgSWJ5sK3E/MiWJ/44r089ekdCzUXhhjhnZZDnBu6zE+aX4mrFEV92AzTf/SbB4b49YVLaLpOtsNOus3CC2cvUOBykeGw8V5DE21DI1hUhc0FeVzu6aV1aJi2oWG2FOXPe76zpe4sz8ngs3etZ2Np3rwMASEEVqOK1aiS7rCxtiiHHx84zX/sOZaUV30MB+uaeeXUJR5fN3un6qwsNwP9XnJzU5CTNLZ7+73sfreWk+eu8Z2fxhseB4JhhoZnFwLx+X+BpsWl7nV9hJi2dBTGIrEYRztaefXqZdq9I0RvqM/5/sNPTemRcivwz6+9x9H61qTrWVxWM3/20DbuqCzGbjKizkNtSgiBapDx2K2kWC0Up6ewdVkB33zrCCca25KqZYrENHafucLKgiweWlWB6Sby7TajkceXV7ImO5sun5dUi4V8lwtHkk1Pp8P9K5fxg/dOUN811bvospjYUVnMzuoSlmenYzMZMSkGDAuk3BT3XMYjiBlOG8uyPGxdVsjXXj9If5IEBaBzyMue2no+fcfco6Y6+ijBm5ss9/mWTi62dSVFEm0mlcfXVfHs1tVkOG0L2kDZIMvYzTJ2sxFd1ylIdVGVm8ET66ro8wU42djGW+frON3UMUnFa11xLqUZqQsyh5tBltKJaV3EYh0gxuo054d3us4gCcH5gSYuDbVMEuYxSoaECJYsSaSMyiQXut3kOZ1IQiDNYe0zGxTy7S5ybU50XR/P5pjtPOu7+2juH6QmN4vUCSqZRxta6BrxsqumYtEMy5s9vULAkxtW8Lk715NqtyTsVJ26H4FBlkmxWXBaTBSnp7CmKJtvvnWE+q7ZxaJuRH1XP7vPXKHA48Zjf/+0FUgEkhBYDCqKJHNhsJO+kI98W2I93W4dDAjrH8SFLCQPwvQAuvdr6KEDCNODoMxskwkhcFlM3F9Tzvf2Hk/4iHWdvZxsaGNdSe5CnMCC4UJrFy19iWcLAJRnpVGelfa+cQ7Mi2C5Um24UheuR5WOzl1pG2nxd7DSWY4ATLKJTNP0KQc5Tjs12Zl4rBbW5uagyBIb83M51dZBJKbR7w+yNi+b4WCIX52/SHVmBveWlfCLc7WLGjqWhGBDSS5/9tB2lmWlIUvz70o/BmXUeP38zo1UZKfxl8+/TijJGo1wNMa33znKvdVlWE03l8Pu7/fyt1/+BW6XFbNZBSEwmxT+6V+enfU4KS4r9+6o4GpjF+tqCpCEQFUk8rJnV7WR5SwkKR41k4QZm/X3Ezu5W4CTXe187fhhzAYDy1I8U8jU7Xj1D9Vd45fHLiQtxrCyIIu/e+Z+clMcC57TLEkCq0llbVEO/+vD9/MPr+xjT219UmlhvlCYH+0/RU1+1k2NWUkIrKpKRXoay3RP3JnBwhQ5W1SFpzfW8A+v7CWmxQvvl2Wn8cS65dxdVYrbah5N91u49/xGCCGQhSDVZuGRNZV4bBa+8vK7tA8kJoc+hpFAiBMNbTy7dfWciXRvcJgfNr1NsS2Lx3M3JzU2EotxtasvKQ+sRVV4bO1y/ui+zdiMc2+angiEEAgB5tHIo8tqpiDVxcOrK2gbGOadC/X8+sRFmvsGeWJdNYpBXvSPvSy5iMW6icZaWKjV5Z/WfHbGv40psCUDSQgkWeZQczMei5UyT+LEM6LFONTZzEuNF2jxDk2RjX/+vmenCHGM4VJHDyeb2ynLmBw1EwK+v/8ED1aXj/dwvFVQZIkvP3UPD9QswzhHYjUdZEnCbjZyb3UpOW4H/9+v9lDb1pWUQ03TdV49dYl7quPr1m+TqmC+zc1Hitei6zoGIRPVYyx3Zd3uaU2CQIBhOfH3WKCrmxDuVYAGQp2QAjw9jIqB+1cu4ycHTyds90VjGr84dn7JEawTDW10Diae2WJRFZbnppPtdsy+8RLBvAjWQn9YBIJ0UypP5d5PoTVn9DczQ5bi3dQVWRpPZVJkeZwRGySJNKuVUCSKPxzGIAlcZvOiFscJoCY/k7987G6K0t2L9vE1GmR2VpXy9x8R/MVzryVdy9AxMMxPDp7ms3etv+kcP/7J7Xz4o3EjamyzRM9JkgTpqXaefXIjJQUeQIz9MytMxhuVb5aOx6JleIgCp4s/WrORbPvUl/1Wh+ID4QhfeendpJ+BHRVF/N0z9y26Go8sSWQ4bXz5yZ1EYjH2XWycEvW7Ga509LK3toEsl33GNgMDgQDnOrvYUVQ4fv1PtbWT7XCQYZ+fE0gIwRPrqvjuu8dYnpPBR7esYkNJ7njdxK30pgkhMBpktpYX8if3b+GrL7+bVLqQput0Do1Q19lLVe7N03RnQliPMhz1E9auR3NuTJPVRxvP3ojuIS/XegYS9loKoCI7jc/etX7RydW0xxcCxSCjGGRKM1IpTk/hkzvWcLKxndWF2bfkXbeYH8ZiXjiHoBACm8GEruto6AyGfVgMKiZJHf/7bJjJQXltYBB0kiJYJ3va+NrZA1gUhbVpOVMcVjerB/SFwxgkCYdpsix8ltNB++DILRdHkiXBPz67izuXF89KXp67cprTPR1ENA0BmA0GvrzxnhnJ5BgMskx1Xib/88md/I+f7qYhgRrwiRgOhPjl8QuUZnhIsSUmaHPj/V6KEYSBkJ+64R42pRWyOjWXk30tDIb82JUlJJImBHD9/goMIOLfp7GG3ze7sgLIdNrYuqyAdy4kJtmuA3suNtA77MPjWBpRy94RH5fauxkJJp4emO9xsSIv833TbxDmSbAWAzo6P21+ddLvSu0FPJM3vUx3PJMgfsGvDQzyy3O1tA0Nk2WPa+QL4gZQiSeVawNDHGtpJxSNLtpNyklx8mcPbV9UcgWjHm0pbiR/8f4t/OOr7yU1PjLa7f2jW1ZiM828AGVlxVM2xtbXidc70Xl29gxTUpiGJASRaIwzF1pYt7JwlnFL17MW03UsioLDaLwtqYAToes6391zjGu9yaVQri3K4W+f2jlOrhb7gymEwG428uUnd/K5f/8FdZ29SZk+zx06w87qUgo8k4tbxz78g4EA7zU2sb3wuiT4/mvNbC3InzfBgnhfrF//X58aLw6/nQaGEAJFltheUcTl9l7+870TSaVZDPgCXG7voSo3Y9JHfUy4ZDZEtCjh2GTv6cGua6zx5GA2KHERi/Z67s6ZqlY64AskpbjqsJi4d0UZHvvca3FmQ/wZ0mZV7xyLIkpCsLls/inmicIf3I2qVGGQCxbkGuh6XPDj5y37+cm1vQxF/KiSgdXuYj5ZuJMqZ/5NjxOKRnn0Bz+cllwOBoP81V13JjWfdt8wxY4U/qRmKznW5LzTBkkiHI0RiESwm+IEXNd1+v2BeBppUnubP/581w7uqCxOiHh/pGwlFoNKTWomOTYn3609DogZnRMTIQnB8px0vrRrO3/1/OtJ12S9ebaOZ7eswm0zJ3SNzg1doifUS4mtkCxTBspolHPMvloKGAoHOTfQzqa0QoQQNI70YRASeUsuTXB66P7vI+RCMN014zZCCBxmE/fVlCVMsACC4Qivnr7MJ7avvu33S9fjrQOu9Q4mNa4wzU31HJ2Ctwv/P3vvHSbXeZ53/06dPjuzs703YFEWvREkQAIgKZIiKZGiKi1ZsuxYkh2364sjxYkTO47jK44tO19iWXLRJ8mWSEmUTFISSVEsYEEjABK972J7353Z6eWc835/zO4Ci20zWwDI0a1LvLAzp8455z3v8zz3c9/LEmAJIbBMgSUsEFkFq4mJuSxLSHNQaSQkPtf0cQAyVob2WA8RY/YX8sOrr3lk1RX6+eK+6T1hFQUettdUTU4epBy43QuB06bxoW1r2Vy/cGWmfCBJEjZN5QNb1nCqs5+XT093tJ8LwViCl09d5vFtLbM2aofDCZ7+ziEOH7qCaVps2FjLp39lN0VF8ytnWUJgGhYHjrWybUMtsiyRSGbYf+jyvAHW7YwabwFnhwa4NDrChpKyafeyJt885/ShSIxnjp7JS1mywufl3z96D0Ve902vvgQ8Lv7DB/fyb7/xHLFU7hLq/aEIr565wi/t2jSlF0sAA5EoraNBRhJxzg9lBT4SmQw9Y2OzUiazgYUJCGRp/obZiT7IuXB9FUcIE4GFxFSKUHa/mfHPpwfn831//fH4nHbuWVPP0bYuznbn7ncWSaToGgllX3RjHbTF+rkjsIoSu4+X+o8RM+aerI2kwnQlhtjob8gqHwqLg/3tNHkDWVl04IdtZ2YMsMYSybx6xzx2Gzuaqpf1Ps2IKG/2/SfurfjrnPZzsycoqdRxVKUSlJn9xBaCH3Yf5Hudb/Nk7T00uMqImUkODJ3jG1df4Vcb3sfqguo516/2+fjP+6ZPBH90/gIF9txNhiH7DNs1Dac6c3V6LpQVeHjlfCvvtHWxb3UjqiyTyBh86+C7bKyeX310KbF3TQMf2taSszCQJElE0ik6IiHSpkl3NIQpLNQcbTokSeKe1Q18bOcG/r83juXFYEgZJi+dvERjaQCHrs8r1BKw+elPDvJS/+sMJIfQZI1qRwWfqHkMVbo98vQCQcYySZoGkgRJy8C8HVQEJymv8nhScZbrZA5m/bHmga4qrKooYUVZgMv9ufXhGabFCycu8ORdG265vLklBOd6BukaHct5nUK3g421FbiX0W9wObCkT4ZhmCTjaUaHIlw41UXnlQEioQTpdAan205RaQFNayqobSrF63ei27QZK0lOZXyAVuyU2YvoDS5MMe9GLCedQ5KgsSTAp3ZvWrZ9zAaf08Gndm3i+NUeRvKYvCTSBj957wKPbl6NNks/xrf/+SDl5QX8xV/9Eqoi8dZbF/nq377Kf/rDx+bd/sholJ+8eoaLV/r5h6cOAJBKL1/18Gah0O5kMB7jD954mZbiUkqcLuTrJsO/v2PXnNLCcyGbXY6jyvOX8i0h+O6hk4TzyF7qqsKv37udxtLCW6YqtK2xikc3r+a7h0/m1T/w4/fO89jWtdiu63sxLYvzg4M8c/oM5waHGI69CYCuyNxdX09jYLYXlsVw/BVS5iDV3l9e5Bllr1vaGkZGRVP8hFOnCKWOUun5BKp0LRkhyNAd/hYlrkewq9OVUS2R4ErwL6jx/ioObf5ETUtVKdsbq7nYO5Qz7TKeztATjJAxTY6OXuL5nsNUOYsosfv4ZtsrDKfGJjPUM8ESgrTIVrBGUwl+0nGeIwOdRDMpbIpGcg6GQDJtTBGKmA82TaE6R0nelBlGlz2krDE02YkYVxCzhIHAQpF0FEnHEEkYF+qQb5jMZqw4EhKqPJU2awkDU6QQwkIgUGUHMippK4IsqQhhIksaiqSTseIIstuWJQ1LZMYDboEq25HRMERi8jNNdiIhk7aiyJKCEKDIOsp44C/LPiwrihBRhLh2XSTJvuAA4ofdh/id5g+wp2Td5GdrvDU81fEGFyPdcwZYqizz4Za11PinX5f6Qj+eeYRlhBDEjWv3QJHdScY0OT3az6aiCmRpauVprsBrXVUZ6ypL+T+vHeK7R0/hsdnoHB3DsEy+/PGHb9oY53Pa+dy9O3I2Rp/Aow2rebnjEqdH+vlw0zp0Of+evs/es5XXz7VyqW84r/VePHmJT+7aPH7Mc++zUPex2rsCr+ahK95DX3KQofTobeVPGbC5sKsaf/Duj1AlmRqXn3Lnre/XEemDgAX63YCFSP54hoUsMC6B1jz9uxlQ5HGyZ3UDV/pHcroCE/6S77R2cdfKutwPfhnQGwxzsXcoL+2Acp+XrQ1LX7iwxsdzyBZ35CVmTi1JgCWEIDqW4PTxdl787jscP3h50pR2JpRW+dn78AbueWg9lfVFqDc0Cr/Q+0Z2uwjiZpJC/fbXvLdrGr9010Yc+txZ7uWALEvUlxby+La1fH3/sZzpQpYQXB0KcrKzj60NMzdADg2M8dGP7aCwMDvhv/9963nl5TM5bb844OFDD20kFI7zvrvXIMlZkYvK0vmvpyUSCCuMmMj+SBKqcns0rPZFI2RMi1qvn0gqTeSGSsxiXzmtoa/QXPj78y43EIrw0slLpPLIXN69qp7tTdXYtVsrc/qZe7bw4omLjCVyDw4v949worOXPasbJgNYTVHY19TIqpJiXr58hc9s2Zzz9gRgWglSxgBICqrkxhJpZElHljQyVgiQkSUVZZwnnzJ7satTB3ohLDLWKMPx19FkP377dgQmlkiTNocwrDCa7EeWHJhWjGLXQ+hKACFMDCuKJZLjAYDjGk1Ngow5hsBCk32zTrocusb6mjIqC715US7CiSQj0QR3Fa+lyllMjbNk8rs7i9awo6h51g7Y4VSY/YOnAAjYnTxW38JoKsFdZbW4NB1VkqnzzixkY1gWmTzuV0WWsc2hHnk9Dg/8GbvK/og3+r7EWv+nSBjZ7G4wdRkQ+PQGqt17uDj2DBISljDw6Q1UuHYAkDJDXAn/GJdaQr33gSnbDqc7aAu/iEmGtBmm1nMvFc47ODDwx5Q5tpAyQxTZW/DbGjkXfDqr/qiUUGhbwUDiBGkrimHFqXLvpsyxhfOhp8lYMTJWnAbvQ/j0Bg4N/HeKHS0IISh3bidgzxoY63oL0dhTJNOHkWX/5HXxuH4l59/xeggglIpS45wqHuVSbThUG0lz7gBYkWUebF4543fvXzX/BDFmZPjrk9co7aYQXBkb4fDRV1hbWEqR3TUlQfWlzXtRZ7n/PXYbn75rM2srSzl6tZtoMs3m2goebFlJZWHBTatgPbxpFTVFvryTh73RMHEjgyrLvNlzlZZAWd5Bocuu85v37+T3v/NCXlWswXCUg5c7+OCWNVPMm2fC64MHODzyHs2eRpo9DewpuRO36rptqlcAfpuTX27cznAyhiksiu1ubMqtPz4R/y6IMSR9N5CBsS/NXI22RsDxaE7bLHDY2dZYzQ/eOcNobH5VZsj2ar944iJ3NNXcMnETIQSX+0fySgZoikJTWYAVZfnZP8x+DBYJM0HcjBHJjBEzoggELtWNRyvAoThxKq4lCbYWffcJIRjsDfHsPx3khe+9Qzp5bXCWJJDH5XQtS2CZ2YziQHeQp7+2n5NH2vj45/ay8Y5GNP1akFXjrMCtubKNn4qdwM9BgFUT8HH/uhW3bP8FDju7mut46eQluvMovcZSKQ5d7mRL/cy+GEXFXs6f66WmJoAkQ1/fGGVluV8Pr8fBjk31aJqMhISwoH8oTFX53LzoZPI10ukT42bDIEkavoL/kvN+lxN7auvZU1sPMFk1uN7UNBckjQFU2UXSGMQU11UdhSCUPJnTNn566lJeFcusxOtKKny3PqtXVVjAgxtW8t3Dp/Ja7yfvXmB3c920F0Sxy8UHVq/Oa1tCGIRTp8Z/f4HPtpWk2Y9bW4FTq6dj7B9wqJUIoML9ESwR59LIn7K+9CtTtmOJJGOpE4wm3kKVvYCFLNmJZ9rpiz5L2hzCb99JqesRhhP76Y8+R3Pgj9HkAvpjPyaWvogi2dHVEoqc9yIhkTFHGU6+giq7KXM/zlwZ5hVlRVQVFuQVYGVNoZM0l1dOk+Te5G/kofJtKLO8YDpjg1yO9Ez+7dVtfLBuDYawcCgqla4CRlJxiuzTq7ATPV+5wjAtYsk0nhyoIZrsJGYM4NVrGU6exRIGXq2aMudWyp3buTL2I4KpS6TMEDXuvZQ6NiFL2SqUZaU5H3oaj141LbiagCLbaHA/hCLbOTP6TUodm0gYQ9R67sWllmJaKdqjrxKwN1Pnfh9dsTfpSxxHkxw0eB/ErhRyLvhtQCJuDLHa/wkSxhCtYz9hc9FvYooUjd5HsCs3jI3CQNfHK00iM5lvXSgkoNFTzsGh83hUB3ZFxxIWbbF+QukoDa6ZPSdvhBCChGEwEImSNAx0RSbgdOG12+YMEoQQDCen0v4rXB4qXNlKbzCVn/2AU9e5e2U9d6+sz2u9pYLXYeP+dSvmpRDPhCP9nfhsDoocbi4EByctEPINDPesbmBtVSnvtffmtd5rZ6/w8KbmeRVQt/o34FKdtEY7ODB8lPdCZyi1F/P+sntzpjTeDGiycltUra6H7PsyjHe6CgC5ELnoeaY+wwIr8pfk+lxLkkRNwMeOphpePHkxp3UypsXxq710jYzN6oO43EhkDC72DdETzI8eONM7fyGwhMlAso8jI29yIvQOEWMMmex2TWHiUFys821mZ2APVc46lEXe24sOsEYGw3z7K6/yxounSScz2J06ZZV+fEVu3B4HDqeOoiqkUxli0SThYJzBvhCh4SjnT3TyD//zBX7jPz7Kum0NKGr25hrNjLEtkH2hhNJhLkTa2Fp4ezpRQ5Z6+MjmVTlnWpcDkiRRW+RnV3MdTx/KbYIOEE8bnOjoJZpK45lB7OKRRzfx7LPHOHWyA0mSiMfTfOzJO/I6tgut/Zy+0IMA4vE0kgS/+2v3zrlOMvkzPO7PI8slk+d3O2EslaQ1OEpXeAxTWPhsDhr9fqq9vpwykKHke7j0RtpCX0UIA1m69tsnzb55148mUxy41EE8lTvdakt9Jasri/M2D14uPLplDc+8czqv/rF32roJJ1IE3FOr3pqiTHryTGAgEsVt03HNUlWWJBmX3khdwRcYTR4gmDyCQ5uaWfTZt9MTeQpLJBhJvEWp65Fp21FkJwW2TWTMERxqPX7HdsaS76HJfmq8nyVjjtEW+itKXY9S4nyISOr0tWNAocC+hSLHPfRGniFtDGCJFL2R7+GxtVDq/sC8gi8Vfi9lPg9yjiIVMBFgTVdwWlNQQ7WzeM7XvCar6Io2pcLVFQ3x3nAPoXSS/7h5H8+0nubza6ePE5qi5NUDkDIMukfHWF1ZMu+yBbZ62qOvUOXcRXfsTSRUTDWNJjuydDtJYAkDGQ27Uoh8XfY9aQVJGCMU2ddiCXMadRBAkXQkSUGTnZgi+9vJ6DiVbCVIIDCsBA41gCQpSMjZiqjiRUIdXy9N2goTMwboib2NhDxZQVMlx/TgCnA63pfz75UrPlazm6c73qQ3MUrA7iVtZuhODFNi89Hiy03AI2kYvN7axvGeXhKZDLqisKq4iH1NjZS6ZxeW8eg2/nrXB5bqVGbF0avdbKmrXHaa4LaGKioLCxY0AazzFlLn9fNOfxeQZZUsJHZWFJlP797MiY7evGjXx9p6GI7EqZxH+trCwqu6afY0EjPiDCSH6Y733lYUwdsW0nXvH6GA/X6Qps+1JKUMpPl72ydQUuBie2MVb5xvy5l2HYolePXMFT67Z+stmVP1jI5xqqMv53e+JGXfb9sa5+4JzRVDqQF+1Ps9uhPtFNvKWOVdj0vJJgITZpzh1CDnw6foirfz8erPUu1aXNJmURFBJm3wyrPvcvi186STGWqbSrhj3xo27GigbkUpBYWuSdNBIQTpZIb+7lHOneji8OvnOX30Kl1tQzz1tdepbizBUajTEe/h2OgZapzlCGAkFaQ3MXhbB1gOXbulR+/oVAAAIABJREFU1asJFLodbKgt54UTF3J2xxZCMBCKcrF3aEaaYG1dEb/+6/vo68/K75ZX+LJ+WHngww9vRojxfQ1F2H/40rzrSLIXw+hAVpKMs2PR9dtDDWgsleTF1kv8rL2VtGkgSxKmZVHm8vCZ9ZtZW1Qy7+BV4tqHhIJXX0OJ6z50ZaJXSHB66EvzHsPJzn46h3M36XPoKpvqK24rD4mWqpK8Ky+hWIITHX3cu7Zx3mXfam9nXVkpzcUz++hljXJtSJKMjDouegECC1PExwNfO259JbFMG+HUKRr8vzPr/sR1/wXQ1SIkSUGR7VhiZkEPRXagyQVZud6JfVsJZNlOtk/IQDC3l46uKpT5PDhtGtFkbsIhKcMkPoPIyG80PYJHc8xpkOFW7WwrXEmJrWDyszf62vhE00a+du4wAjgb7J9xXYeu4bbrDOZo3xVJpDnS2sWqipIcGvHXcGLkqzR6HqE/cQxd9uDRKgmmrmBYSSQUnFrpuAPNVDjVEjYVfYHzoadQZQflzq3TlkqaIYYTZxCSoNC2OitEct0ysqTitzXSn3gPGY2UOYZXqyNm9DKSPEswfQWf3kDAtoaxVDt+fUU2yFez1OfZTk8Ig0zmAhmjFSEMFLUUm74FiYX1YEmSxK7iNdgVnSMjF+iNj6BIMusK6rireDUVjtwk1seSKV66eIknN22guqCAkXicH5+/SPXw8JwB1rTzA0KpBBdDQ/THImSEhUvVaCwI0FQQmNaTlSv+6/Ov8i//9lPL6oOV9bysxufMT9hjAmsDpXRFQoQzKZp9WU/FhU5871xZR4XfS89o7t54sVSaI5c7eXx7y5y/8VByhM54LwGbnzpXNdsLN+LVPEves/KvHZKkIXn/eOYvbbsnJdtzga6qrKooYVVFMe/mWLmMpdIcvNzB49vWUnidMffNgGlZtA8FOdeTu6aCQ9PY0Vg9xUR8MbgQPk1/soedgT3sDOyhQLum9i2EIG7GOB48xCv9P+LI6Fu3NsDqaR/m6JuXiIQTVNQE+NRv3ceOPatR1OmDhCRJ2Bw6tSvKqGkqZfWGar7zt69xZP8Fzhxr59Q7bWy5v4mRVIikmaQznr1hhICVnltT+s8VzeVF82aAbgYUWaa+2M+KsiKOX+2Zf4VxjCWSnO8ZnDHACocTXDjfSzicAAFtrYMoqszefWty3v7VzhEsy0IAsXiKUHh+Coiq1JPOnEU2+wEJSVKv0WRuMc4ND3Kop4vdVbVsr6jCrqoMx+N87/wZ/vHkMf5i30PzilzI41mtEtd92NUylPGMlhCCSvfcAiJCwJErnQTjuXGvAaoDPlaWFaOrt56TPgFFltnRVJO3XOuhSx3sW9OIJGUrHK+1trG9uornz12YulxnJ9W+ueisFkmjl6H4z0gZg/js2zGsEGOp90gYHRgiigQUOfbRE3kau1o+2Yt1I2TJgYTMWPoEiuzAFMkpk29Btq9wNHmIhNHDWPIYTm0iSJx6r6hKARWejzGaeJPB2MuUuR+dcbnrUeR24tBzD7BMyyJjThfFKLYXzLD0VHg0Jw+Vb53ymd/m4Ep4hNFknNd6ruC3zfxC9DpsefmuxVIp3rpwlb2rG6idh9bitzVR696HQy2kynUXquzEo1ViiBSGSFJkX0OBVku5awe26ypFiqRT78lS+Jq8HyCc7pxx+6pkxxQpFMlBjXsPiqTRWPAwE9dFlhT8tpWkzDAZEcer16LLLpKxESyRQcVBlWs3bq2cKtduEmZW8dKu+FHlImo8+2bcbyp9nGTqEIIMIJE2LmAYPbidH835d7wRsiSzPbCSrYUrSJlpkMCu6PM4T964DfA7HawrLcNt0wk4nVR4+2alls6GoUSU566e48hAJ5YQkwkrm6ryiRWb2F1eN0XUZiAcxa6pFLqcRJKpGWnSAkF/OLrsFZZCt5OmsqIpyqb54PzoIOF0kgqXl754GMsSyHL+FEHIJtHub1nBN948ntd6hy538ti2tcyVwVjjXYlbddEW6+BK9CrBdIiWglU4ldx8tH6B+SGp+Sfp64r9bKqr4HRX/4zj+Y2whKBzOMSxtm7et37mPsrlQjiR4nRXf15tDQVOO/etm65Gu1AEM6O4VQ8bfNvw6VP7hCVJwqW62eLfyZnQuwym5mcSzYdFzbYunOpioDcIAh788Fa27m5G1eanf0iSRN3KMh7++B1cPttDf3eQt18+y673tbC1sIW0lWGzPzuBVyUVp7qw7NDNwl3NdbfNIFPh9+YdYEWTaa70Z4Mg+Qaaw0svniQWTeH22CdfvVoO1/h69A6EMCcefgn23DH/g22z7SCReIFM5gyy7MfpeDivfS4nusNh3LrOQ40rKXVlJ9wNvkI0ReELLz2HhSDXX8h1AyVNkiRKXffPuU44keRS3zCJPNTY6osLbxnvei5sqi3ne3n2YZ3omKCmZKeDsiQRSiR5u72Du+vrJpcbz0vNshUJj94y3jMlYbOV4tHXkDIHSWQ6kWUHpa4SNMWPIrmIZ65S7/vtWY9JkRwU2LeQyHQhSzYcaiGa7M1WyGSFSs/HQJJRZQ9l7kfR5ACq7MVrW48s2ZBlG4WOu9AUP6UuHYdaSZn7MaLp+au9kG32t+URPJuWhWHmZ0w9F+6rXMGF0CAN3gCjyThPNMzMOAh4XJT7vEBu45NpCc51D/L9I6f57J6tc2ZdbYqX1f6sxUe5c/vk5zXue6YsV+m6c8rfimSj0ft+ALx6DV59ZoqcTfFR5tyBV7+WiFpRcH0yREKTnVS7r1mFhNMd6EoBpY5N+G3Xqq6lzo3Ttl/nmfm5TyTfQtdXY7ftRpI0DKOd0dAfLjjAEkKQtDIcHr5AfyJIypo6jmwpbGKdry6nbQ1GY/zZ/jcodrkYSybpCo3REQrxbm82QfqpTZvwzuGzCHB2dICjg13cXVHPhkA5mqwQTqf4Sed5vnbmEHeW1UxSNmOpNH/7+hHqivz86u6tvNvRy1NHTkw/RyCZyX18XCgaSwoJuJ0Lev9H0inaxkZoCZRR5vJw8kLfosPB+1qa8g6wTnT0YljWnKbpbbFOzo5dRJUVVEmlM97DSDrI+0r33FY9WNejMxrEo9lmTfbcCghhQfooklINasW1z80RMLtBqURSchdzcNt1NtRWUHm2lfah3LwwR6JxDl7q4O7VDQtODCwEg2NR3rnSlfPyiizRUlVKU2nupuXzwSbb0WX7nIkkCdBkHWUew+9csKhfd6AnSDScwO7Q2XzXCnQ9v82t2lBNcbmPgZ4QrRd6EUJgk3VqXRUUaB7CRpTWWCcNrmo82u3hQD0Ttt4k36tcUOC0U1vkw6lrOfNyM6ZJbyjMaDQxzen7wvlePvKxOygvv6bIlO+rxOOy09yYNYiTJIng2PxGo6nUATStGZu+DUvESCRfQdc35Lnn5YEiZ3tdDGvqBDWeSaMpSl6/T8oYZjjxNkmzPyvVCkiSQoPvc7Ou0zo4wlA4mjPXXlNkqgMFFHtuv2eouWI2+t7saB8KEkmkKHDasyqCjQ2EEkkeWd3M+69TN7OEhUubvf/KqdXivCHAdcp1OLW6yb8j6XOMJg7gsbXg0GbvTZEkCZfWgEtruO7T8Ym4pFPkzE7y/fbt01ceh8eWTSrZxyljKm5sjtx+H5umouShYGYJkVfv23ywKxq9sTBxM0NbZJSxdJINgYppywXcTuqKfeiqkrPiWSSZ4sfvnUdTFT56x3rKfbn3KSwVnGopla47cagzqyPOBodaTKXzDmzKwoWaBAkUyY8suZAkBVWpQIj8hCBuxA+7DrJ/8DS1zmLUGyYS8/mgTcCl69y/ool4Jo2uqBS5nKwoCqBf12OXyz05mswKojxY00yJ41qF2KVp/Orrz0wZ53RV5Z7menzj/ZZ9oTC6qvK+tVOz3JYleKct98ncQtFQWrhgeuDF4BAZy+JiaJj2SAiPZpszyMkFK8qLKPG6GQxHc15nMByjczg050S2I96NV/ewo3ATuqwRTI/xj1ef5r7SuyHndOLywBQWoXQCj2pjOHVtbnFkqJ21vrLbKsACAxH/Ojg/i3RdgIWII1KvIuk7IY8AS5Ik1laVsrqyJOcAK22YXOgd4nLfEOtqbo4yc9owuTIwkrNvF4BNVXlwQzPqEvp2NbhWcDlyjs74VQK2EnR56vzAEhad8asMpwfYV7L4pP6iAqxoJEkmZRAoLcDlsSPlKVFqs2sUFLpQFIngcHbCKIA3h45S5SjjZ/0HUGWV/uQQD5TtXsyhLhsmTN9uFyiyTIXfS7HXlRf1aiyepCcYnhZgFRd7MQ0Tr8eBvEBxhDOXetm5pR5ZlkmmMjz70gma6ub+zQyjA6fjMWS5CEGSRGIG74hbhLoCP6+0t/Kt0yfZU1OHS9fpDI/xT2fe46GGFXnRbLoiTwMSDrUSaVzNhnkoNpf6hhmJ5k4PLHA6qCwsmNXr7FZiojl8NkPgmZAyTNoGR9lUlzUS1RQFv8POvsaGKVWc969qxr1I2wS7UkHAcQ+6UohE/h41NwuKLOfXzC8m/5M3xtIxXu4/TrkjwK7itQA803aKVf5iNhRVjPc4zXwsuqrQXF5Mpd/L1RwnBADDkTjfO3yKrpEQH9+5gfU15eg38X7WFTe6knt/xAQ02YmmL26C57DtIhr/PvHkq0iSjYxxBZfr44va5gu9R/lQ9V3sCKycRunzqLlROB2aNiWhMRNyqaoW2p24NZ1YJg3X7bovHmWNv3QKc82mKuxd1TD5HKqKzNqKEt6/bqo8vAD+x4tv5HQei0FVYcGCzU8bCwJUuKa2FizUPxGyk227prKupoxXz1zJeT1LCM52D8wZYJmWiU3Vsck6qqziUp0YwmDxpiSLR8o02N93mY2FlfzdxYOUO7M050vhQSqc81Oeby4syJwD5YbfWnaBCGal2vNEkcfJhppyjlzpytnEvWtkjKOt3bRUl8/b27oUCCeSHL7SScrI3fuq1OfhzpVLZ64OELCVUO6o5I3Bn3Ilep4KRzVOxYUAEmaM/kQP7bErOFUXGSvN0dG3p6zf6F5FoZ57ALyoAEtRZCRZwjTMvJRrrodpZHtzVHVikBeE0hHGMhGGUqO8r2wXJ4LnF3OYy4rqQAFO2631FLoRxV43AU9+AVY0mWZgLAJkMxpPfecQZ093MzIa5eCBy5SUeLE7ssphNrvKH/6Xx+fd5kgwyqtvX+TYyQ5suoYkQSKZZnh0/uyaLHuIJ36IqjRgmJ3I8u1Db1tbVMKHV7Xwz2dO8FLbJUxhoSsqe2vq+bUNW/Oa6CaMPmq9n8Sp1eYcmHUMBQnn4R/ld9kpK8h/crjckCQJXVHwOe158bIh+4LYVHctA6gqCgU3ZLryabSfDZriQ1tE9eGm4SbGfXEzxYVI95SdZiyTrcVVBGaQZr8RLdVlNFcU5xVgQTYJ9NrZVs50DbBnTQMf3bGO2mL/LfN0uVmw2XaiKCWkM5cQwsBp34emrVrUNkPpGJv8DVQ5F+4tYwnBpeFhfnD6LBsrynl/czOXhocpcrmo8OZeZax0FTCcjPNn7+5nY1E5dkWlLxbhjd427iqv4/tXTjFxrzlUjccb1k6ue//aFZgzUNsBHtmwelkVBB26RpHHhW2Bgb7f7sBP7v2IuUBCYk1lSV4BFsDl/rl9iVZ46nll8C3OjF3EqTjoSw5wZ2DLomWslwI2RWVv+QoSRoYtRTXsLs1ScV/vu4RXuw3bSyQZxNQEqSQMhMg9+LgeiiyzrbGKl09dyjnACieSnO7qp38ssuyMACEEwWiCAxc7cl5HkSXub2nCPQ+9OF8cHX2bd4OHiRsx+pPdnJL1SfqxJUwyVpqMyGCT7Qwk+7gxgfBk7a/fvADL7XGg2zRCozHCwRillf68jPZi0STDA2OYhkWg2DseSUs4VBt/1/Y0j1c+gEOxkVngjXczMF/j9a1AsceZt+pKLJVmKHytvL57dzMbNmQpUaZpIV/nk5GrKpPP62TXtkbOXOxh7cpyZFlCU2Wqyub/zTzuL5BKHcAwW1GUKlzOJ/I6n+WETVXZVVXLxpIygskE0UyagMNJgc2OW9PzqnI41UrS5ghuvQlZmj9QjyRSDEVieRlKeh12ir23Hz0QACnbKJ5vgNUbyl0p6xdYWmQsg6SZQSB4vecKreERuqIhvnzyLRoKClGlrOfdr66emQ4Z8Di5a2UtJzv66AtF8tp32jDpHh3j+4dP87PTl9m3tpGP3rGextLAsstx3yrIkh1NXY2mNiEQSGjAwtXmADYVNnJs5DIN7tw8r2ZCMJHg6ZOnKfd46BobQ1cV3u3tpbGwMK8Aqz0yypnRfkzLojMSRJYkDMsibRkcHujknYFroiOFdteUAKvAMfsE+rfu3bms90TA7aTAuTAlx2WDRE6WBjeidWB0zu9rXVU8XvkQnfFeUmaKu0vuoNxeMukhdCuhSDKFNhembvGBmhbsSvY9+lDVmtvCaHgqZFBXQfx74F0Bkh2EicicBCsIcn4U5Ak0lgRYXVnKuZ5Bkpn558sCuNQ/zJmu/mUPsNKGyXsdvQzlQVvVFIUPbFmz5NW1RnczNnnhQXeJLT9K5aLuvqr6Irw+JwM9Qd588TS1TaXYnblTco69dYnRoewLtmVblkImAb9S9wQmFjY5a4D4UNndc2/oFqI2cPsFWD6XI29eeCyVZihyLcCqqPRTUTlb5j63u15RZMpLC3jyse001ZcwHj/n9NLLGK0kkq9iWcOATCLxIoHCv8lpvzcDuqJQ6HDitzvG5RYAKXdyYFvoawzEXsEUKdrD30SXA6hyNgiSJY0dFd+Zcb2hcIxQLPfqFYDLplPgXNpM6VJiIY22fcFfBFhLgavRfroTc2evb8RgMsRgMgjUU2R3YVgWVa7sWCGPPwNzTTplSWLf2ibevtjOYDi6oF6wlGEwMBbl+4dP8/zxc9zRVMNHdqznzuban4tA6/t/+SM+8BsPoNu1awp5hklv6wChwTHW7V5NLP4jZNmDEAa6tgZVrVhwofL5niOMZcaTGAJKbT6+2f4q74XaaHSXYVOuvbc3+RtoKZifmmNYFmnT4I6aKg50dCKNq/+ZIne6L8DeykbuLMuNCpQP/Xqps983wuu04dRvL/aKRFbQKF+0Dc4dYCmSQpFeSKHuQwgmpfNvp+AylEpwJTzEjpI6AK5GRyixu3Gqi6OJLy1UJOevIcZ+BzHyHpLagLDCYLQhOR4FbTUAF64O8MIbZxkdiwNZVck/+e3pHoyTW1Vk7lxZw1sXrtI5khtzqWtkjDNd/exursO+jPdxLJXm9XNteZFJtzZUUVO09MyRJvcqGlzN8y84C/K1JVhUgNW8voqiUi8DPUF+9NRhVrRUsvvBdVOqHTdCjHMJ2y708dw/HWR0MAwS3P3QOmRFHqcNZS921v1IwqstjOozsa/lHARKb0PqlV1T8ThsefW2JDMGoVgC07Ky/RxytpMiEknwg+8f5d13ryIsaFlXxcef3ElBQW4VMkmSECJb8h2LJPjZWxe4c0sDlWVzPzzR6N/jdn0GRSmHGZ1rbh3SpsnbXe384OJZusJhjBt+4+c/8knUeWhLle4nKHHOrBo21yRiMBwllIc8O4BT1/A6bJPPw+2GhVBsxuL5BZm3E26n6/BS/3G+2/Fmfo+XEFgI7i/bTEthGWsLyzg00MHGQAUONTt2v9HbOucmvA4bn7hzI5f7R+ad3M0Fw7IwUhavnW1l//k2qgt9PLG9hUc3rybguTZG3U4TQYCn//w5HvjMHnT7tYmNZQk6zndz7KcnWbd7NZYVAgTpzHkUpRRFTM2e5nNOB4fO05uY+jv7NTfd8WF64iM3fO7KKcCSkNBkldR4Nb0/EiGYSMw79t0ITVbQFqjYlTZMDl7p4LkT5+gZDZO5YSz+/heeXDZjda/Dvuj2gJc7L5Mw0uwqr+NiaJgfXT3PJ1dtYm1h6YK36Xc5cOhaXiqz/aEwhmnN2acrSRIKyuRY8ZO+V3igdA+qfHtUiULpBKeCvWwvrgVJoi0yjIxElev2SYJLSAh9M1LhNxDxH4LZDnIRkucJsN2DNG40/OwrJ7l/5yrKSwsmE9PzYXtjNVWFBXSNhnJq2bGE4Ez3AFeHgjn5DC4EQghGogmOXJnZ+mImSMDjW9csS6JMlhSuJ9nd+C5e6vfEop6MsqpCtu9ZRWfbEJFQnD//4vc49vYlPvDkThpWlU9S/pAAkfWmCI1EefunZ/jRdw7T25kd2O9+cB0rW6omL/D1E8zFnHDbuV5+9v13+Pwfzd8vtFAUeW4nhZosJEnC57Tj1FUiOfriACQyBol0Zkrm7+//7nW8Hgef/437UGSZQwcv8Rd//gJ/8qcfznm7Tz1/lP/8uw/zN998g+aGUr75/cP8wW89OOOyQliAQFaKUbUVyNKt9xe7EUf7uvk/xw/jtzu4p6YO7Yben1zuWF0JjJsLT9a/rsPso2MwliCWxzUFeOnUJV46lZvc988LEjnQIG41JgZvcf2/x8fBjGEyHI0zHI4xlkgSTaaJJlPEkmni6QypjEFy4v+GQXr839nPMyQz5nV/Zz9bSCVICEG1q4j1BQ24c7TDCGVinAxdC6AEgsMDHTQXFGNXVATwg6tn2Fs5u3+JJElsqa/kYzvX89VXjhCM5Zc0mHYeZCXd24eD/OULb/GVVw6xd00jj21dw+b6KjRlQgREuilN3TMeoxDjEx+BsKzxv8W1e8OySCczxCd8AiWFWOLHmGY3pjWIokxVlPR5vpjz+/HPNnx6Cc8kC7/Dzt31tfz3/W8QTqV46eJl3r+qmZbShQcH+eJYezdfe+MdfE47u1bWTh+Ll/Fae+w2HNriAqzuyBhFDic/bD1LbyzMH99xP189dXjBAZYkScgSlBW48+pxtAQE4wlKvO4bPhdYs1QkL0Wucn/pPTN+dytgIUhbBoawkIRE0sz++7aCJCEJGaGsQPJ8MfvRxFdkr4MQFn6vk9rKQvw5JrIhm1jftaqOsz0DOScgz3UPcrl/hFUVxSxHEjtjmrxxrjWvlga/28HetUvnfXUjhBBM/C+aCRM1wgjArXnxqJ7xss7i1DwnsKgAS5IkHv74Dtou9HHo1XOkUwavPvcerz73HgWFLmoainF7nai6QiKWYqhvjP7uUVLJbGZFkiUamsv55d++H4cz994Vy8wKY0xUykzDnHFKmogmGe7Nr5E6XyyVw/RSw2O3Yde0vAKsVMYgfkOAFYum+PRn7qawMEtfq28o5ov/7qm8jsWua/QPjpHJmDx8bwudPW/Oumw88TyG0YZpdBMMfQlNbSIrA6tS4J3dh+hmojcaobmwmN/eupNyz8L4yxP3+kDsFQrt29GUrNqREILe6HNUemZOCsRS6Z+L4GK5kcwjO3uzIISYlD83LQvDsugaDtE6OEL7UIj2oSCdw0H6x7JVyNulkLXWW8un6++lxJ4bJaMjNkhknG42morzXPs5DvS1E0wmsCkqCdOYVtWdCZIk8Yk7NxKKJfn2gfcIJ1KLOY0pSKQNXjhxkZ+eukRdcSEPb1zFvS2NVPi9aKqCskg57IUgncxw+s1zRIMxMmmTA//yDnb3eFArIBKMcfiF4zRtqAfA5XgERSklEv06suRHlq5vrs7v2K8/V5HNdmIIk4xlTprxKpKMJqs5Z45tqsqDzSvZWVNDbySMz+Gg1O3Ou4K1GPSPRVhZWsTn9+6gvODmyvc7NHXRSpYuXSdjWVweG6EvFmEwHl20Lp8kSRR7XXmLyAyHY9MCrJOhs3y784czilkMJofGE6K3BwI2J6qs8Hvv/BBVkqlx+9lbnr9577JjllYCIdK8dbyN1s4gnf1B/upbr1NXUYgiZ5ldv/KhO+bZrMTeNQ08c+R0zgFWJJniZGcvO1dUU+xdWjaWEIJUxuTlM5fzWu+RTavRlqnqLIQgbsY4MvIGB4f3M5QagMkRUODTCtkeuJu7i+/Ho3oX/Y5YdG3X5bbzuS89gqIqHH3jAtFIEmEJxkZjnB6d2e9IkkC3azSvq+bf/P5DlFcX5nUirWe7CQ5GWLujAZfHwVs/OUEmPTVCFgh6Wofykn9eCJab571Q2HU1b1nuZMYgnpo6cS0r93HlSj+NjaXIkkRb2yDlFX6C49dW1WQ8nrn7eyrKCvifX32FL/xyVmpfmePh0dQmZLkQXd+IEDGEMJAkBek2qmRJZLNFi3m5CmEhsBhOHMCjN6OM918JTLojz8waYEWSqbyoH/9akcwsnUnuYiBENphKZgxiqQztQ6Mcbe3mVGc/53oGGYsnbgMh49lhV3RUWUHLg+ajSQq28eUDdhcfbljHaDLOrvI63JqOKik0FORmDilLEl+47w68Dhv/uP8YI9H4klIoTUvQOjDC//vTA3z9jaNsa6jmkc2rWF9TToHDhl3XbloviTAtLr17lcM/Po6RzvCt//rMFGsTTddo2dXMg5/dC4Ase3Ha78XIdOCw70bTlmiyKCBiJHi+5wj7B08zmoqgyxorvZU8XLGNTf4G9BzuB0sIkoaBz2HHf4t6PCVJwqGr2JbQKydX2LT837E34qHalRwf7OE31t2BLis8c+U0D9bOLX0/HyRJwrOAeclMQkO6rLOraAd3BrZO++7rV59CyrMnZTnh15082bCF7lgjmqxQ6vDgVG6n/qu5IWLfosrvxWnfQUN1EYoso2sKsiwRS6QJhuM47Tq2OfxmqwM+NtdV0D06lnPV6HhbD50bQhR5XEs6DgqgbXCEc92DOa+jyjKPbV2zZMdwI6JGmGd7nuL02HFUSaPW1YhX9YIE0UyEodQA+wdfpDV6gV+u+wJ+fXEmx0tCnvUXufm9P/kQr/34BK88+y4DPUGS8TTptJGtNgmBLMuomoLNrhEo8bJj72oeeGILgZL8o8R337zEyYOXqWoqweVx8JU//AG+Is8UBUMBpOJp6tdMN7tcSix1k6sQYjL7eyPdIR84NG2K4WPDgIdWAAAgAElEQVQuSI1TBG88nr//2usUeJ0IBKMjUUrLffz5//gxiGxF69c/v2/O7X7mIzv59CSjUPBrH79r1mV1vSV7LOmjJBIHMM0BFCWA3f5AXueylLCExWjiGoWpwGYnkclwtK+bDSXlqOPiLBMIOJzz3tMZK0zC6CRlDBJKnUA3sqaYhhlBkWamagkhiCbTJDO/CLBuTJwYlkU8k8Gt68hS1gg6nk6jq2rez0EuEEIQTaUJRhNcGRjhzfNtHGntomc0jHW7lKZywAPlW5DI3fsIwKZolDkK8WrZ6r1Xt/NEwzpcmj5O7xaEU0mKHLkpV8qyxKd2b2ZFWRH/+6cHuTIwQiyVHw02F0STaV4/18rr51qpK/azb20j965totznweeyo+fg2bQY2N12nvwPj/OJLz7Gr6z5Xb68/4/x+Cd+IwlZkVBmmLC7XR9BmmVMWCj+ofWnHBu9wv1lGyl3FJI005wMtfPt9teRgO2B+Sf5Y8kkz587zyc3bVyUf9NiUO0v4FR3P8c7elhXVYaqyFNaDApdjmULnu2auqh3NMBAPMrl0AjHBrpp8hXxm+sXr3woAd4FmB/PRNMtsxfjVh2U2KdPNBvcNcjLQCtbKCKZFK/2XeR0sI+9ZSsYScYodXqpcy9MmW/JMCnJbh+3H5y58IA1QENlCY2OWr7y1FtUFBewqqGUlXUl/M1Tb/LW8Va2r6vlgV2r59zdQ5tWsf98G8OR3JR5WwdHON87xJqqUhxLOJ+1LMGP3r2Q1zqb6ipoKitatmf29Ni7tEYvssm3g3tLH6bIVjopXCGEIJIZ47XBFzky+iYHhl/lkYqPLmp/S/ZGUTWF9z2+hb0Pb+TSmS7aLvTR3x0kHkthZEwcDh1/sZu6FWWsXFdFYbFnwT/ihz+/l8f/zT2o4+pjiqrw5X/5XWyOqTfHuaNXee4bs9PRlgLz3ZCRVIpQMjk5aBY6HIwk4qRNk1KXm4RhkDKylJqA0wkIrgaDeG12an0LV1GxaWrezb3GOK3pejzx4e188LEts66jz5FNuR7XLrWEyzV/di0Wewq36zOoWiOm2cfY2J9it92Z076WGtF0hv917NDk35YQXA6OcLS/h5WFRRTaHVNein+0a9+8Ew7DihJKniJpDjAUfwNFyk5wFdlBk/+3ZlnHIpFeWK/Nv3YMx2K82trGR9etQ1ayamavtrbRUlpCY2BxWagJTFRWRmMJukZCHLzUwf5zbVzsG172SvlyodKR/2/j1z18pv6+KYpKA4koF/oG6YmN4dFspMwMv79xb17bvWNFDasqivnGm8d5/Vwb3SOhSQGFpUb7UJCv7z/Gdw6e4M4Vtdy3tolVlSWU+dx455D+XgpIssSux3fgcNtRdXXe96AQaZA0EPMvmyv2D57m36/+MLuKr2WLdxat5ltXX6M9NphTgJU0DE73D9xSARG7rtEXCvO/XjlIU0kAv9M+JdH6Bw/vXbbgT1eVRQtoHB3o5v7qFVS6vfzVibcxhEBfbIAlgduWf+VmJnnvgM1PwDazSMRHqz+Q9z6WE4PJCJ3RINuKaokaKSKZFLqi3vIASyR/CsIAxxOAiYj/80xLQeYMaFkLgq7+IEU+F0/95Bh/8LkH6B8O84eff5C//MZr8wZYm+sqaCoNMBpN5JTsEwLevtjO7lV11AT8S9K3KIQgkkzx2tnc/dgk4EPbW5Y1ZB9K9eNUXewuvp8S+3TRIK/u476yR2iPXaY73r7o/S15yk7TFdZurmPt5rql3vQkFFWZkunb9f4N2J06qjY1m+T2OSipXF4FmfkyWGeHBjnVP4Amy4TTKZ5YvYajPT20BUfZWlnFYCxKxsxOIkpcblYXF3NuaIjmQNGiAix1Ugkwd1iWwDSnThQDgVujkijLBVgiimF0Iqw4SDYymYuAhqY13NRjkSSmVUE2lubnh3AjnFoVtQWfRJEclLj2oivzvwRM08Iwfz4n8suNaDrN2f4BtI0bgOxz2ToySoXXQ+MS7SOcSHGme4C3Llzl1TNX8vZw+tcCWZKmyHoD/KTjPPdXreB8cIC7yup4rTs/o9MJ+FwOfufBu9i7tpFnj53l3bYeOkdCZJbpvk+mDV4728prZ1tZXVHMvpYmttZXUl9SSMA9fyV6ofi1P3sy52XjyRex6TvG+1GXBh7VgV+fOrbrsopPd03SP+eDLisUOp0c7+mlxOW6lkR0OnDpN4ealTZM6ooKqSu6+ZNoRZYXXW0qd3npiAQZSkQpsruyweCi7zlpQdTFuShlaTONJEmokkrCTBI2Ivh1H7qk3dIA+3qokowmK4ylE0QySVRZvqn9gLNBZC6AiCE5PgQYEP3fYNszfUHrml1GQ1WA6nI/rd3DnLjQDQLC0SSqOv/5aIrCB7es4URHX06eWAAnOnppHwxS6S9YMtXNrA3HLNW6GVDm87C7uW5J9j0bZEnGpbjnVL6UkfFqPgyxeKbQ7aGvuUj85n+bWdGupLKQfY9P5w7fTERTaSo8HiQJRocTjCTilHs92DWVUwP9OFSVbZVVlLndPHXmFHdWV1Ph8RBfJA1sIYO/aVm3TXVEUcpJpQ4gyz4sK4iilJJMHUCWPTc9wPLoNv7wrvyy8bmi1HX/pP/VfMhen18EWDNBkWSQoDccpszjYSQeJ2UYqEvQI2BaFic7+th/vo0XTlyk///SwGouuDUbLYVl7O9rw6vZGUnlZxx9PSRJYn11Gc3lRbzT2s0b59t492oP7UPBZQu0AM73DnGhb4jqQh93r6pj58pa1laVEnC7llyNLhqKYXPaJpOC8UiS/vZBfEVeAhVTk4KG0YmurZ1pMwvGnUVr+HHvO0SNBG7VTsYyaYv2M5gMUWb3cz7cNblso7sMXZ7O1FAVGbuq8v3Tp6n1+bLPILCvqYGVRUXTll8ObK6tYHPt8rYBzAZZlhYdYO0sq+HkcB/BVILNJRWTPnKLxUKoi+k5+lqvRNuxKzYqHeUcHDnGWDpMib2IO4u2ZqXbbwP4bE5q3IVcCQ+RsgxWFZRSZr+5wiczQfb8P0yoBQsA2Y/s+yumCtUIrMiXYdy4eU1TOR09o6xuKKNnIMTapnKOn+2ipjy3gsHu1fVUFhbQOjAy/8Jk6dNvX2pnQ205Ptfi+yktIXj22Nm81nlwQzNue+5idwtBhb2GtuglBpP9FOml0wItISyG04ME08Ns8G9f9P7+VQRYs8Hjc+Lx1dzSY5BlCXVc7VCS4NLICF1jY5S53QiRNZBz6RrquGdVfyzK5ZERnJrG2mQJBfaF0VUWMvhbQuRtErlccNgfQDAeZArIZE6j6euQuPXGjgIYisd4r7+XjnCIjGnitdlZV1zKuuLSScPsXJAwenFqNSjM3ytgWCIndbb/G+Fz2GkKBPjm8fdw2XQSmQx+h4MSz+IqsOFEipdPXeLZY2c52dl32yj/LSdMYdEVHyKUjs45HlQ5iykdVx7cXV6PQ9XYVlzN6dE+thRXLeoYJEnCrmnsbq5jY20577X38k5rN0dbu2gdGCVlLI+SphDQORLiqUMneftiB3etrGXP2gbW15TjWgDtaja89tTbVDaVsfm+9aTiaX741z+h/VwXZXUlPPTZvVStvBY0qGoDydRRLJFAlq71bOnaugVPRkKZKMdHr9AVG8KjOclYBkOpMIokETdSvDNycXLZ323+IIEZ/J50RWFz5fTgpsC2vBTL62FaFp0jIc73DRFOJKdRoj6+fUPeTI5cIS9SifJqeJRgMoEmyxQ7XBzq62BdoGxJerDUBZzzBJNmJnTEu/HpBZjCpCPeTYu3mVcHD7AjsHlGhcFbAZeqU+8upD06giSpVLt8FOi3RnxlCqTrnh2hIrk+B9L0sURS60DOUrYlCWy6gk3PqnrKskxZsZc7NtbltEuf08FDG5r5ys8O5dwT/Ob5q3xkxzoKnPZFBzltg0FOtPfmvLxT13hg/QrkJa44Jsw4PfGOyb9lSUaXbRwYfpWR1CBFtlJsig2QSFspgulhLkXOoSt2Wgo2LXr/P5cB1tsvnOTqhdwuXnVjCXs+OHsP0WIxm0fEBJoDRZjCQkKizO3BY9OpKSjAoWlISKiyTLHThU1Vube+EZems7akBJuau1zuTLjmuZI7lsvOdzgY5e13Wgn4Xezc0sCV9iFWNc7s82FZY0iSM/t/sgO+QJDOnMHpXD4/s3zQEwnz3XOnODM0gEvTUWSZhJHhp22XeXLtBh5sWJHzANUfe4ka78dQlPlfBNa4DPgvMB0FdjsPNa/kvd5exhIp3DaddWWllLoXHmANjEX5zoET/OjdcwyFY8uuBihJEjZVwaFr2DQVx7hKma4q6Ioy5d+6qqCr498rCu3DQU529BJLLa7yHTOSPNP1NqdCV4lk4rPeb4os87GaeyYDrGZfMT/rvkR3dIyYkeYjjesXdRwTkCQJr8PO3avq2Vhbwd41DbzX3svhy52c6upfNkXNCU+t3lCY4+093LO6gYc3raK2yIeyBJOAn33rTZ74vYcRAs4cuMCbPzjMI5+7n9YT7Rx8/hgf/XfX+lskyUEm8w6m2Y8kOSYHaV1bt+D97wg0syPQnNOyDmXmnlmHprGnoX7BxzCBnugYMSNDU0FgyjsvmklxZWyE9YHyWd+FV4dG+c6Rk/SPRXHbdW6MKz62fT3LZVI/4Wm2UIwk4gRT14yZu6Njk4LRizousn5K+WKuV5aERMJMcnT0BGu9K9nkb+Gl/tdZzPkvNQaTUd4eaPv/2Xvv8LjO88z7d8r0it47CIAAexdJkZKo3izbsmXH3YkdbxLbX7LpyTqb5m938212nTjO2o4TV8mRZVmWZHWRogp7AzsK0TsGZXo95/3+GAIEiDaDQtLe3NelS8TMOTNnZs55z1Pu574ptrqRgNMjPTgMZlY5cxbc90ZBklSwfWL2J0174aqYjSxJ2KwmhBCMekN09Y/y2L701tRHNtXx5HunGU3RY7BvzMfxth5KszMwG5aWGvzi9KW05me3VBZTlpOx7FfqaMzDz3qfnPxbQiKY8DMWH6UjeAWHwYlRNgIScT2GP+4jpAXJNefTOHac/IKiJb3/siVY4WCUS41ddLYO4R0NEo3E0NO8yj/3Bw/OmKOaDQFfmLEhX/IPSSIRS3D0zQuU1eQnZ64kicGuEQK+MB9aQOFuqViIslLkvCYvXuJKeh2VuzNmlQbeUJCc61lKUDgBTU8/GJdleVmCh+vxs1caqanI4fDJNrauL+PdYy1zJljR6DGMxvX4A/+MJNmQUAFBNHZ82Y9rsTg/PEjL2AiP1dbTkJ2LKssEY3FevHKZb585zr0V1Sknx3HdiyZSU0xTJOmmqXXd6pAliQKHg/yamknr5qVU4QbG/fzLgeP84vRl/JHl82cCyLBZKMl0keuyk+eyk+2w4bKacVnMSXsFJTk8r169HhVZuvr/a/9Wpz0m83JjE60DniUnWPsHG/lp97s4DTY2ZlRhVUz8tOdddmXX41CtXAn0MRz1cnf+Ruqc17pUP207S7bZRn1mHoF4jCdbzvCnm5Zv7ZUkCZfVzJbKYlYX5bJ3dSUtAx7ea+rk3ab2lIOIdBFLaFzuG6ZvzMe5rn4+tGMdu2vLl6y25ekbo6SuCCEEr33/IJvvWce9n9rLuw4Lp/efm7atybgJ4zLOX0mSxN35G5bt9ZaKMyP99ATGqXRmIE/phnhjUf7p3GG+sfexaY9PRfOgh/FQhMe3rKE0yz1j3V1qN2g+6EJfUsFrlTsbgZgUizHIyrKt7/N1o+bCfCqaZdZiTow3IiFRYSslriewKTZWKnldDCJaHIHg3qI6JODZzkYC8eVZu28Es0dSrs11b6ovmSySh6Nx/s+P30379QoznNzZUMVPj51PaXsBvHj6Mg+sr8OkqoumRYdiMV5ubFp4wyl4aGMtZsPyifhMwCybqbAtbu00KUvvxC85wRK64MS7zbz41BF62j0EAxHisURSLCHNteezv3d/SgnWzvvWsnnPterbj//xde76wBbu/8gOzJZkNjrm8XHo5bNEwisrab2YhWwlF/0JaItY/OWrQdtyY2DIy8ce28rBI60IIfD65g6GjMb1yLILWc7CbL4zKU8sIK51LftxLRbeaIQcq43dxWVkWa4ZTUsS/OTS+bSqkG7zBrp8T+IyrZ2cxZKQybHunbGtosjzeojNBovRwB2rK7hrzco5o98MOK/zedF0nV6fj9O9fYSn0Mf2VJRT6EzPQ208GOZ7b59ctuQq12VnbXEeDVfnirLsVqxGAyajAbOqYjIoGJTkfxNU4nRhNS7PsPk7w+cxKQb+pP7D5Jsz0YXOy/3H2Zu7lvXuSjxRLy/3n8AXDyFz7Vwci4Z5sGw1+RYHUS3Baz3NSz6WuWAzGakpyKYiN4MtlUV8ZOc6jrf1cvBiG2c6+1aky+sLRzl6pZvOkXHahkb5tV0bsJsWPy/gzLIzNjCOosice/sSf/viH6MoSlIBMzE9mDOoJcvxEW5Z+GNRRqIz/eI0XadxZH5abiiWINthZWNpIRnLMDuSDjRdpF1Engqn0cRIJMRrXU2MREKszcpneRKWxVHJ5/N1rLSXkWFyoUoqbkOyUPxrZY+h3iL0QEh+cz2hcZ5qO4kENHmHGIuGuOIb5p6iuiXRBeOavjy9OiEQYhzCzyESbSCmGwJL1o8gGTdzpLEDrz8ZJ4WjCcZSlFyf9lqSxEduW89zxy+gpbgmXu4d5nzPALtqyiZnKtPFkZautOaUK3IyWFtSsCKCJG5DJvflP7aofZeD+rrkBOvw/ov86Bv76WwZnKFAt1JwZtgg45owQOPhVn7v7z9K6ar8yRteRq6DvnYPp99t4sGPrZy8d6pmbjcasYSWtiCCIs3ewQqFYoTDUSZeTpaltNQF87IdPP3iSXoHxvjBT4+Sn+ua+xiUXADstk8gSQ4kSUYIgdPxO2l9lpVErtWG1WDEG41MS7DaxkfZmFdAOmPKmh5AF1F80fNIVwNWSVJnTbBUOamSlA4USaI0O4O7G361Eqzr49p+v59vHj2OEIJwIn7VPFdmW0l6s0DxhMYLpy7x0pmmJSVXVqOB2+sq2LemmvqiXGwmI1ajAbNRXZEixnJhIDJGvbOUGkcRqqQQ1ROYlaS/VZbJSYbRzkgswE+736XZ30O+JTl0LRB89/IJCm0OBkIBxqNhvt90Aotq4ENV61fkWA2KQp7LQa7TTlVeFg9tqKVn1Msb51s5cPEKvaO+ZX0/TRf0jvr47sGT9I37+IOH9mBbZJJ110d3809f/jdkRWbLvespXV1MNBTF0zuKM2v6YL6mjeIP/oCE1kOG689B6ESjh7FYHrhlFNzShS4Eo5EQTePDtHo9DIT8HB7onAzqNKFzoKeNDJNl3oJDrtNG08AQgz7/TUiwltbBkiSJd/s62ZBdSKbZwtOt59hZUIZBlpf0uwrBoqiz8yVYJsVI/tV78wQKLflpv8dKwmWwsDmrdLIL6DZaUGUFRZLTuifPhqR673LQNxMQ+DoidgQMm0G+Tv1SShYOLSYDiauFFpfDypc+dsei3m9Vfjbbq0s51NK58MYkGwa/OH2ZbVUli75PPXfiYlpiaXvrK8lYIb86RVZxyHPHmyuNJSVYI0M+Xv7JcdqbBxBXv9DsAhc1DcU43VZkJb0vTF6sPKSu09M6xOqN5ZMPxWMaAz2jK570+SPLb4i5HIjEE2l311RFxnidDOh3/uUtLl3sw2w2TC5RJrOBP/9K6lWBj39gOxdbBnDYTFSU5rC6euGFWb7uolCVpXP9lwvFDicDAR9feftNNuYVYFZVenxe3unp5P7KVXz/3OnJpdhmMPKR+rlnJQrt7weu/51mv25URU5bQlXTdRKatijZ3l8mRBMaEnBvzSp6vF4eqK3hyTNnCaRpWHuirYfnT11iNLA4FTyL0cD962p44rb1lGa7sFwVsPllCYSNssrE+SddVTSzq2aGI14gOSSceVXeeyR2rUq5I7cMXzyKIklkm+3UZ+RikBXMysqP+UqSNJnA5jht1Bfl8tm9Wzjd2ceLpy9ztKWL0DLOavkjUZ4/cYlINM5fffhejFc7j+ngfb99HyW1BYQDUXY8uAnVoBCVIL88l/od0z2oAqEfI0kmEokuEDFkORNv4JtYLA8s22e60RAIBsMBvtd0klPDvfhiUd7ub598XgKyTFb+YOMd0yrpwWiMp4+fnfw7HE/QNjzKXz7/JhtKCsh22KYxRD61c/OKiVxE49qSVS1DiRgJoWFUFLzR8LIx7vzh9ItD1mUUcbkZMCkqazIKyLc4OTvaR0JorMsoxKoa0y5MXo/4sonq6Ijo20iOPwbjdmb84FcTrKI8Nz984Rht3SPkZNr5zQ/vXtS7KbLEEzvXpZxgAey/0MqX7ttJYYYz7XVtYNzHsSvdC294FSaDyp66CmyziOisFPrDPTT7L+CJDhHTo3MyjnJN+dyd/8iS3mtJd7/zJzroaR9G6AKjSeVzf/ggdz68AYNRgUXIjaai8T8b9j2+jW//9c+5fLqTirpCNF2j+XQXzY1dPPE79yzqNVOFLxRZeKObgEgskXZ3zWxQZ8wWDA/7+c9/8CAZGbZrv2eaP2xLxxCvHLhAMBTh5LkuMt02fv83U/9dkhf5rROgNo2OcGF4GB3BYDAAJEVFDLLCwa4OpAk5VpLdrvkSLFW2zvnc9ZAlKRmwK3LKflhJc+KVUVy7lSCuLpOqopDQdewmE5oQaRUZxgIh3rrURlPf0KJqlTUF2fzW3TvYWVOG2WhY8hzYzUCOyUVv2DP5+SVJosCSxcmxVh4v3Y0syUT1OGEtNu2KvL2g4qaPu0tXZxStJiMWo4G711Szp66CnlEvL566zMuNl+kbWx6J/bim8UpjM7kuB7/3YPrBj9lqYvtDm0BcKyxaHRZ2v3/bjHNG00awWR4iGk3OoSa7+ss7F3ijISNRl5HD13Y/yrNt52n3jfL5+u2TNCFZkjDKCiZFnXaeReIJnj9zadprabpACMHhK90zul2fuG0TqWu6podIPL5kBssDZbW82H6ZVztbeLSyPmkrscQ1QwiBbxEJVqb9FlDcWwIGw37e6m9hQ1YRxz2d+OMRHAYTm7KWTrH1R6LLpCArQERBrUSS52YBPffmWR64vYGqkmyGxwJ88+l3+esvPbyod9xdU05xpoueUW9K24djCV4608Sv37E17VPxtbOtRFP03gLYXF5EoTv9RG6xuOg9wwt9T9Mf6UUIMe+4TqW95uYmWD3tw3jHkpXeJz5/B3c/tgmT+cYbz334t+8mu8DNL37wLu++eBpZkamsL+Kzf/ooO+5eXv+Q6+EL35oJVjgWI57m4m8yqFivM4jcvr2S//Jnz+ByWSa7J2azgb+cw3tsNnzvJ0f4wif24LQnqzO3MkUqFTxYVcP9latS2nahKyGhB2n3fofBwCvoIkam5TZqMn8PozLT7yKpqGbCajSkfAONazr+SJSEps/a/RJX7xo3OxFY6nE4TSbWFeTjMplo9ozw6Pd+QLHLxT2rUrMZFkJwrnuA/RevLEqBa2tlMb//8O3UFyXFW27297lYbMqo5ttXXqYrNEyVLR9FktmaVcM3ml/kby78mDWuMk6MtjAa9eGeYlR7q13TE8mW2SBRnZfFl+/fxSdu38Sb51t56tAZ2odHl+z5pwnBdw+eYGtlMbfXlaf1mwshknYOU/aRJAlllk6zJJmvWlYkaUqR6AnkNAoztyIkSUJBwqxI5FsdaEKQYbbM8K27/jvNtFl45rc+lvL7rOS882JYItejP+SnKzjGWCTMDy+f5qs778OwxNkPweLikix7an6MtyokCRJCxxMJUunIIqolli259obm7nSkBwVMt0H0IEIpn3WLiTncojwXFrOB0oKMWdeWoC/M4RdPEhgLUrW+jKLqPDLy3DPWFIOi8MFta/jaK++lfJTPHjvPp/dsSWsmWAjBK41NKRd/AXbXlZO5gobu1+NKoImIFubXSn+DBtcGzIqFuaK05TiiJSVYPm+IWCSOwaiy656Gm5JcQXIm6O7Ht3L341tv+Ht7/Kk7Vd8oCCHwhqJp87AtBhXrda3aAwcu8euf20tpafbkb5su5SI3y055ceYtF4QtFrK0dIPJCbSPfwdVsbK54DsokomB4MtcGvlr1uf+/azbOyxmrEZjWhXKUCyOPxKddUbhvXPtXOoc5Dce3nHTkgIhBJquMzweoCBrcXzpHJuND69dA8Af7r2dfr+fXJudDEtqSkD+SJQznQP0L6LDsa40nz94eA+ri3J/aROrCezNXcNIzIfLkAzgZSTuyl3H6/2n2D/UyP7BM6iywv0FW1jrKr+5B5sCJn4PSYIsu4UP71jL+7as5sCFNr578ATNAyNLCpIF8Bc/fZ3nf/9TOMyzy5nPhh/97bNsuLOBhp21C54zdtsHGff+T6Kxkwx6nkDXw2Rn/vOij3klMTGTlOr6KEkSdxVVTft7oe2nKu3pQsBVP8mp++q6WKaAeG4Eo7G0qvWz4ehANx+t2UCZw4205Emh5FqqC8HgeCDtfbMdv9xJu0FWuOLzMBwJ8Lma23hroDVlcYf5kIynIsvUwZJBrUcEvg7Rd8BQA1y7R0nme8GwGqfNzNOvnKKsIJPugXGyXDN/G0/vCN5hLxUNpfS2DGBzWnHnumckRJIEj2xazTffPEokxfO1e9TL0dYudtWWkWqqcbFniE7PeMpXXb7LQUNRLhbjjXOLMqtWcsz5FFnKsCi2Zbji5seSPpmW0NF1QXa+/aYlV5BcdBNxDV3TZyyqsixjWMEfsD8NtZQbBSGSFaxwGou/JCXnR673P6irK+TShT5GR4IYDMkESVUV8vPTCIQFfPUfX6G0KBNZlrBbTTz+0KbU9/8VRkTrp8rxW5iVpEBLieMj9Pqfn3N7p8WEJU2+cjAaYzwUmXMIXNN0wtE4AjAb1WRwIgQGVSGh6SQ0HUWU3gcAACAASURBVEWWUBUFSUrSTycMEKdCF4JIND6ZgKuKghCChKYjhMB4VSFU05L/FgIisTgGVaG9b4SDjW184r7NGBQFQVJwYuI4VEUmEksgScnzW5EljFPO1alrj8tsxmU2E9c0dCEWlD4WIilecDgNnvoEijKcfHrPZuqLZ7cduFGIa/qSFM0mkGvO4AvVD017zKFa+eq6z3Bg6AyeqI8aRzEbM6pwGGY/nxIJDU0XmFZo3U0kNKJxDaMheV6ket+Z2M5sMPDAhlruWbuKN8+38u0Dx2gfHlt0sOzxBfnXt07wpft2pnwsL31nP2t2peZDZVAryc7838QT7QgRxaBWIUkrMxS+VLzV1k6e3U5DXu7CG1+FJEloQieh65Od7KkwKXPLN1/qH6JtaJTtlSXkOq91VN9r7aTdM8rHd2xcKuNuTvjCUUJLtEXIsVhpGfMQiEWRJYn6zLwlh3yJhM5wmoVfg6LgtKReILgVUWx189Utj5DQNYyywsPFDRiUpc8eJzSdsdBy2UBoEHkJ1EoQAYidmv60cSOwmice2MzRsx1c6fZQVZrNjnUzZ9AVVSER1+nvHGZsYJzKdaWzFr8lSSLDZuHetat4/tSlGc/PhWeOnWNnbVlK56MQgtfPtxCJp349bK0qomARc15LwbaM2xmNDvPawM9Z7VxPjjkXgzz7eW+SzeSZC2Z9LlUs6Q5os5sxmlQSCf2qZr+4KYt+yB/h8Gvn6W4dJBQMo6oKmqYjyxLVa0vY94GV62z1ji2vUtVyIBCNpq2AZjUaZm3V5uQ48HrDhMMxwlfXGEMKUvpTcfftdYz7wmiajqrKZGUs3efrVwWq7CCU6ESRLEiSTCQxMCs9cAJZdusMifKF4A1FGPYGqMiZ/XUvdgzyz88dwuMN8MRdG/H4ggRCUR7YvpqDZ1o53z5AeUEm2+pKyXbb+P+eOsBvf2A3mc7pVTVfMMLffv8N6spy0XXB9vpSRn0hjl3sIhZPsGt9JUaDQlPnEB+/dzPjgTD/7Uf7+fyjt/Gj107S7/EhS7BzbQXhaJy3TrcSDMfYUlfCnvWV/P2/H6Qox8V4IEJ9eR73bZu/+v9G6xVqc7KpzMyccxtIJmyD3gDN/cNpfa8mVWVnTRl33wIS+DEtkbZqaKqQJAmX0cpjxampsR4738mltgF+/QMro956trmPH714nMf2rWPH+opFC7ioisx962u4s6GSZ49f4LsHTzLo9actXCCAnx49zyd2byTTnloXwGw1YnGkNvMihI4QEWTZTXLaMIqECSEWJ54yHx1Xv+r3I88j0SyEYCQUwm2xMBycHsi3eDwY0wxqY5rGpbFBjgx2MxQOILjWibEZDPzn9XvmLJK0Do5wuqufTWXTDUHtJgM/PnqWX9u+YcVmsHzhCKHY0kSuci12Gj39tHpHAKjLyF0yO6Lf609b3bA0y3VD7GNWEoFElP39zZzy9HBPUS0mWSXP4qDUPv/6vxAGfYG0aG/zQZKMSFn/vuB2Z5p6OH6uE18wQkfvCIdOt/Nf/tP907bJK8th7e5azrx1kfL6Ygrn8BYFMCgyj26u56UzTSlL+L99qZ0hX4B8l2PBbUOxOO82d6Q8k2hUFTaVF5PjvLG01ISIo0oGmgMXOe87Pc1q5HpU2FfxW9V/tKT3W1KClV3gwmo34R0N4h0NkVeUuWLVovnwzDf3c+Dnp1i1tpijb1xg274GhnpGiEU1qurTk2lOF12e8RV9/cVgxB9iNJBexcVmMs56st9xZz0jIwF0XaegwJ3sdoTSu6kYjSqNl3oZ94XJzrCxb3ddWvv/KqPY8UHaxr+NIpmQJIVIYoBq9xfn3D7f7SAjzWHk8WCYAe/cndZsl43ffWIvzV1DPPXGaW7fUDnt+crCLDRNZ3g8yMConw2rijDP0p3QdUE0Fuf9t68l02mle2iMpq4hHtnVQGGOk289f4TV5dduAkIkndVXFWXzyK4GLrQN8JmHtjHqC/LmyRZqS3OpKszi9ePN1Jfn4/EG+ci+jVQVZ08GA5qu0z42NuvnauzvT8m0OxiNcblvKC3neYAcp40P71iLfAtQX0PR+JLnQZYT4Uic/mEvui7IdCeV3ca8IRRFRpLAYTMTicYJR+PousDlsGC9jgUhBCQ0Dc9YECGSHTG3w8Km+hIutw9gvtrJFQI8Y/6rnVLIzrARjSUIhJKD6Yoik+G0EI0lCIZjRKJxjAaV3CzHVeVUlSd2rGNPXQX/66V3eftyW9qGzb5IhJfPNPGx3RtT2n7fR3dz/JUzZBdlYraakKZUnhVVwWS5Ngub0LoJhZ4nGj8HxFGVYmzWD2I0LF7+viM4SJktb1pQndA1ekIeVFmh2Jo9575xXedr7x3iC9u385lnfkqu7do1NhAIUOJKj+Z7cWyQfzj7HsFEnL6glxK7G10IOv1jPFA6f5cvmtAwqgp28/TZ4Uy7lbFQeEVpgmPBCIFIbEmFZUmSiAmNiLY8QkQCaB5Ir1AEUJmXNe/zUS2GLEkY5GvsiWAihFWZv5N6I8PBwbCfdv8I23PL8cej9MV9qLKy5ASrb9S3fMUrIRBooHtAhEnOVU6BnIskO9h/pIkH9zRQkOOaM6b2jwbovNhLPBrnytlOilblY3fPnrDIskxdUQ5rS/M53dGX0qHGNI3njl/kC3dvX3DbY1e68fiCKV9tNQU5VOdnLUuHMR2cHDvEqbHDlForKLNWYVXtVwswM79kl8G95PdbUoJVt66E/OJMxke6eOfVcxRXZGNzmG94F+u9l8/y2T96mJ33r+Uzu/+aP/n6Jxn3+HnuX99eEdPJqege8RKKxrGZbx2JU08gyGgwPZlpm8k4jWIxgYsXezn41iW6Oj38t//xUYLBKL948Qy/loa32M9eOcNvfXIv2Zl2+ga9/OhnR1lTW5jW8f2qwiC7qXb/DlFtGFkyYDdWoUhzJwVZDis5DhuKLKU8pD8WDNM7lrxJzDYH57SZkQCXzUIgnKSq6HpyLiqWSEq8Z7lshKIxmruHuWNjFWbj7DRFi8kw2dmKxjUkScJkVLGajMRiCbg6bwVJh/oJSFyb34jFNYbGAni8QQZGfORlOnBYTRgNCrkZ9mlBYTAW4/defInyjJnduSsjo9xeUb7g9xOMxmge8Cy43VSoskx9US61halToVYKQgjGguGU+fXz4by3k5iWWnJRbM0m1zz7Taite4RX37vE8GiA7evLKcp18cMXTrC6Mg+r2cjmhhLeOXmFoVE/BlVlz5ZqastzZtw7AsEorx+6hD8YxWEzc8/OOgpyphtHe/1hfvzySexWE6FInI11xQQjMQ6fbic/x4mm6ezeXEXv4DitXcN09I6Sk5GUPnY7k8UKSZIocDv4r4/fzddfPcRzJy6mxQLQdJ39F67w0Z0bUppRLa0v5gd/9QzdTX2Uri6aRmMvWlXArvddY10EQz9Bkky4HF9CkszE4qcZ8/4Nedk/Sfn4rsfXml/gP1U/SI2jMBnk6wmafD38ou84a93l8yZYBlnmj/fuJZyIc3d1NZ/ftmXyuecuXsJtSa8A1OkfJ9ts4y/W3sY3zh/mA5Vr2JxTzLcvHmUkGpo3aLMaVYLRGMP+IE6zCenq2tU86MFtNa/ojMV4MMxYIIymC9Q0LWkAolqCs54B7iisTM5gXTdfthgIIbjcl36CVZU3fxLSEmjDplipsJdOPnZw+Aj35u2d02xYktIXRBSCRScziiRjVgxEtDj+WGTysaWiY3h02TpYAgHxU4jQU6B7gelr9rj2CcL6VowGlXgiSd2XYNZM1TcaQJIl3v/FBzAYVYzm+UcHLAYDD2+so7GzP+W4+KUzl/nknk1Y57jfQ/L3evdyB4EULYtkSWJ9aT5l2UtPYBaDXHMBDxd+mGJL2YrnKktKsMpX5bH9jjr6u0Z4/bmTFJZlsX1vHVl5N5ZXGQlFyS/LAknCbDUxPhLAmWmjbmMZh149y70fXjgDXyzimkbzgIeN5bdOwjDkDTLsS4+DbbeYyHfPDOxfeamRu/bV03y5HxDYbCYOH2pJK8Eym4yM+8IkNB2vP4z5FkpGbzbGIifQ9BAGxY0iWfHFLmOQXTiMNbNur8oyxVku7GYT3hQtAiLxBJ2ecUYD4Vm7lMPeAGev9NPeP8Km2mLcdgsXOwY519ZPn8dHUY6LhvJ83jnbRiKh4bSaZ+d6w7SAJstpxWw00NQ1RJ/HS3Gem+IcN5c7hzjX1s/AqP/qTTg5l+fxBrjUMYjbYaG2NIeCoJPKwiycNjM2i3HWYEmRZbYUF/Oftm+b8dxTjY3YDAufa5F4Im1TWqOqsKu2/Jag1YRjccaD4SV78gD83aVnGIjM7AjqQkcTyRlXVVJwGCx8rvJ+HiicnX6dnWHjk49up7ljkJffuUjengbMJpWH9jRgs5oQIimWU16YRUlBBuWFsyllCQwGhc0NpfiDEVo6hxnweGckWKcudZPpsvHRB7cw4g3y3779Gg/uaaAw18XHH9nKodNtNLcPIssyxfkZZDisFOdnYDZPv/1JkoTVaOA3920nrus8c+RcynQaIaBlwMNoMES2Y2Hay+EXTlBcU5CsPp/pWPC1zaYdGA2rkSQFVcklEFx8cgVQ5yzm39pe5xMVd1Fpy+PkWCtvDJwhy+RknXvmvMdUTPiOKYrMI6trpyVUa/PzyEwzwUroGhbVgNNowqSo+OMxBIJHK+r5yGtP8Ycb7phz3/LsTA42dfDz0xfZXlmCSVUZC4V56mgjd9dXryijRheCvnEfwWgMlzU1MZ2paPeOogudy2PDeMJBZEliV2H5klJCAZzvHkx7v9qCnFkf14VOTI/TFerDbXCSZ05ulxAJTow2cnfebmD2BEuW5LSFrXQhFi197zKayTHbafUNE9ES1LlyyTUvfRzhcr9n2RIsSCAC/wRyJpLlUZCmnzctl2x0DrQhSxLvnGwlJ8OOIie7/h+6f/rcutlqROiCi4eaMZgNVKwpITN/7qTFqCpsqy6hOMuVMvOq0zPGybYebq+be00Y8ga50DOYcoEvy2FlTUn+DTcGB6iw1dAb7qLJd55gwo9RNk2hQ0tMNZM2yxbyLUWzvk6qmDfBEkLQ2zEy5/OSBGu3VdDfPcLbr5zje//7NVov9LJ6Qxk5BS4cLitGk5oyhaawLGtRpoBFlbm0X+qjsr6IitWFvPGTY6zfuYrO5v4bQt8509l3yyRYsYRGz6g3LaNUiaT8bWGGc8ZzCU2nrDxn0jR6xBNIewZrx6YKGi/2YDAoJBI6W9aVpbX/rzJcprX4Y5fxRs8RjLejiwhmtZCG7L+cc59V+dlk2iwpJ1gAncOjdHrGZiRYhdkubmsop3d4HE0XPLhjNZIk0TEwxpg/THl+JsW5LjIcFsb9IVaV5GCfYxjaZFTZtfbaQuy2W6kvy6OpewiPN8ie9ZUUZbvo9Xjp9/iwW03cvr4SSYLiHDdVRdn0jfjIdFppqCjgfNsAXYNj5GU6yM90sGtdxTRhC0jOQX1wTT05s0gM31ZaSp5j4RtsNJ5gaB4K5WwwqAprbrKwxQQGvAFGFmmMfD0eLNyKLz7ztTShE0pE6Al76Al5WO+upNY5N/06L8sBUpIeHE8kO5kWkwGbNXnuSBLctb2GM5d7OXq2g2gszub6UpQpnYCEpnO5fZCTF7rIzXLg9YdnFfKIJ7RJARWDqhBPaMiyRKbbiixLKIqMoigYDQoDHh+5mQ5qy3MxqjNvf5Ik4bSaeWLHOi73DnGmsz/l7y6mabT0e1JKsL78jc8xlyyZfJ2dgixbCYVfJB5vAkklkWhHQiUYfhYQSJIVm+XBlI8T4FMV+/hJ1zs82fkW9c5Szo13UO8q5YHCzeSYUqP4mVWV1bnTO7ibi9IPSJxGM7oQjETClDkyODbYjcNgZCicLBLOFxFU52ZxT301L59romnAgyJJRBMapZlunti2bsULIB2eMXzhyKISLFmSybHYcZvMGBSFnoA3OR+3yGOeULtr6htKaz9VkWmYYy2LaFFaAx1cCXRgkA2MxpKBuSY08s05SPPMsMiyhJKmwa+m6yl3Qq5HpsnGg8UN9ITG0YWgyOrCbliacEcsodE64CG+bPOtOiQ6kDL+AMmwZsazFaV+crKjDI34yXTbJq1V+odnFgAtdgtGs4GLR5pxZjkorJyfTSFJEll2K/esqeY7b51I7Wh1wXMnLrK7dm4bihPt3WmJqtQUZN80xV1vfAxvfJzLvhewKFYsihVFUmYt3hZZy/hI6WeX9H7zJliapvOd//nynM9LJPni0WgckPB7w7zyzAneefU8uYVuXBk2DCYVZRb/ndnwp3//UeRFKE/d86GtWGwmZEning9t4+lvvMHZI60oisy+D668dPvh5k4+s3fLwhveAIz4g3QOj6VVzTYZVEqy3LPKDG/cWMaB/RcZGw3ys2dP0N83xs5ds3dX5kJ1eQ7tXR48YwEynFYy5+AJ/9+IscgJotoIVkMJNkMVkiQjLdBYXl2YS57LQcfwWMqc547hMZr7PawvK5jGe64szKKycCb//gN7rpkjj3iDvN14BU0IqouyJ4PZ62E1G3lk9zXfOUmCyqIsKoumv/5Dt9XP2NdhNfH4HdNnSgqypif879s984akyjINebMHB1tLUpu/TOh62sacBiXZSbwV0D0ynnbHei48Ubpn1seFEMSFRmdwkJf6jhNIROYVQpgtKp76UDyucaXbQzyhkdA0AqHYjHkZISAciRGKxJOzUleTtcvtg7R1jxCOJDAaVFZX5vHiW+d5/fBlfIEwd22vBabLdic0DUgKMamqzJUeD26nZXKOaypkSaI408VDG+s41z2YMmVJ0wXdo15uS2HbiRkrIQRhfwTVqGCco7NvUFeh614S+kDSxFzEMJm2o2m9CECeh1I8GyRJwiwb+GDJLp7vPcobA2dYn1HJ+4tvm1MZcjZouk6318u5gUHCU9TDtpeUUJaROv2nypVFREtgkhV2F5TzzQtH+adzhwlrcd5f0TBvkmQ2qNxRV0lVbiZdo15iiQROi5m6/JwkRXCFg7iWfg9jwTAlWenTnWoysmnzjbI2K58si5V/bzmLLgTyEma6znT0pT0/WJadMafYgCzJWBQzVsWCQTZgVZPnhyopbM5YhzKPZ5cqyxjTFKCJJzTG0hxvmAqLamCVc/Zu3GLQMTzGoDcwq7rl4iCDWgzaEMzCusvNcpCb5eBCaz8Nqwpw2MwIITh4vJVdm6bPRseicVSjSv1tNfhG/CTi2oLzgDaTkdtWlfHciYspFeUEcKKth95R36z3u7imcbK9j/FgajP/FqOBhqI8SjJvzr3TolhZZV/NKvvqBbfNNM5Nk04V83ewdMGR/anLOk4g6I/Q3jSQ9n6LlRnefveaZBInwbrbqpFliTGPn8xcJzXrV75bcqF3iNFAKGUFqZVEz6iP5v705kkcFhOr8rNmvTB3317LhfM93PdAMvitbyhm67bKGdvNh+dePUNVWS4lRck5GaPxxg423spI6CFC8U7CiS6McjYOUy02w/wUnSyHlVX5WTR29afsdeaPxDjb1c/e1ZUUZc7sVM4Hg6qQ6bBSuM5FTob9lpSH1nSdPp+fdzs68YSCZFgs7CgtoTwjA3WeLvaEjHy6tBSLwTDDlPtmQNN1rgyOrLhdhCRJGCWVKnshW7Nq+GHHAVr8fZTbZia3VSU5ZLvtSEBOhp37b68nL9vBvh3XBAskGZz2ZACc4bSwqix3Bp1IVWUaqgtQVQWr2UhlcTZZbhvxuMYd21ZhVBWcdjOFuW72bl1FJBony2WltiKfQChCNK6hKDI15bnIssyYL0RVSQ42i5G3jrdQW547a4IFycC9tiCHAreDnlFvSt+RLgRjaYgLNR68wOEXTjLaP45qVCiozGPX+7ZSeV2H32zahdk0H8194evxRx1vMRab6Y0U0xMIBM3+Xr7X/iYAt2XXsTlzYWVMbyTKk2cacZst2KZcC5pIr9pfYneRZ7En5diBz9Rtoc03glFW2JxbvGAXyqgqVOVmUZGdOUk5vlHoHfPRN+ajvigXdRED++PRMGdH+smz2rk8OoSobFh4p3nw6tmWtPfZUlGEfJ2P2ATMiolVjgqMsgGzYpqkCKYCg6JgNRqSM70pJiiRuMagN30Pr5XCyfZeAtGlKUWK6NsgJl5DB6UKEfo3hNaJpBQwNQwPJVZx7orOe6fbiSc0bBYjsYTGxSszO+khX4hYJMbGu9Zw4rVGQv6F1x5FlinLcbOtqpiXG5tTOn5/JMrBy218bNdMAZ+eES9XBkdSFogqzHCyoawAk+HGeV9NxWrnWmodMwu1s2E51pGb8ymXGVZ7sj0vhEBRZTbtubEqdYFIlHeaOnjf5pmV+RuJWEKjbWiEds/sqmpzwWUx01A0exfA6bSwfUcVa9eVAGCxGFPuSE7AMxrgk4/vmKR33YLx+U1Dgf1hXPG1+GKXCSd66Au8gBAJNud/c859ZElia1UJb5xvTctM+nhbD5f7hsl329PixjttZtZW3RoU2LngCYZ4qvEsdpORfIeDsVCIn52/yAfXNFCZNf8At6anrzVmVNVb4jwe8ga43DdMcIlBQKqQJQmbYkYTGv5ZqISQpAfmZSWlfR02M+tqkrQxV/W17oiqKNSWz0+xlCWJTJeN29bPLDiUFEwXNWmonu5X4rBd68YX5CSrpW+fbMUzFkBVZApynDPoplMhSRIOiymtBAshpnVy5sPpA+f57lf+nZLaQoprCtA0nZ6Wfp78f3/Gh3//UWo2XytiyfLSC3fa1Rm662GQVTZmVBHTE5PPp1qtjyYS9Pv9fHbLZsxT6JbpFh4MsoJhCpVsbVY+a7PyU9pXCEHr0Aivnm+hedDDp3dtZn1JPme7BxAINpYWrmjCFUtonO7oZ1tVyaIKrLcXltM87qHdN8b9ZbWo8uKk9yEpZvRec3va++2sWXjYv8iSn/ZxybKEzZT01gyleJ8Kx+N0jaR4va0wYgmNo61dBBdJWZyACD0DYgrFTyRAH4DwCwjZDlNolgbTr5PlrsVmMWI0qBgMKkaDyscfmcnEyszPwJXj5J1nj2JzWskunNveZSqy7DZ21ZZz4GJbSnNTcU3njfOtfOS29TPihvM9gwymSK+XJYnK3EzWli7NW2opkCWFRUwhLRrzJliKqvA/vv+5G3UsGBbZ2dA1nQPPneTdl84Q8EX4829+BqPZwIXjbWTluqhYvbLBoa4LfnH68k1PsIZ8AU6096ZlmKnISTpM5RwqQqdPdVDfUIT9ahKr64ITJ9rZsmX+LgvAgUNNBIJRguEYP3z2KIV5bmRJwmIxcvd/SLUD0On7PrHECGZDAQ7DKrItOzHIC7fPt1YVU5LtZtAbSLk6OOQLcPByGw3FueS7F/a2+GVCMB5jPBLms1s2YzWoRBIJvn3sBGORhat6qiJdN966MNIxVFxJXOob4mxX+myBxSKhawxExhiPBTDIvzz1uZxMO/u2104qV9osJmzW+RMBo6rMSpueD6kWLn76v15k8z3reOCzd2GxmxG6YKRvjFe++xbvPXdsWoK1HHi0aPukx9VCsKipfWZVkcmz2YlpGvmO1NcTXyzCnxx5BcHcvbepz31t96NzdqE7R8Z58mgjI/4glwc8eAJBhICRYIgXzlxifUnBkpX5FsLhlk6e2LF2UQmWIsk0DvezJa94yYHfy41NeEPpUZ2z7FY2lhcu2AON6XGOjpyiK9TLgwX7sKkWmv3trHWvnlepz2Y2YjcbU06wYvEEPSPjeEOLm2tbTlzoGaBtaDRloZu5IDm+lEyqUoBBKaCy2MGjd66lrDATozE5HzSXabtvJEDLqXZMViOldYVkFS4sSW9QZGoLcmgozuNke++C2wsh6BhKjhisLro255XQNC72DDLsS43S6baZ2VheiPsm/q5XAk30hDpocG0kyzhTtXa5Me8dUpJgzabyFT2A6W+4uN0OPHeSp7/xJht2r+L0j4+QiGsYDCrdLYNcOtmx4glWUrlngMbOftaX3ZzsXBeCjuExDrd0pbWf1Whkc2XRrAPfAAffukxFZS6mSc8ZwQvPnUwpwbJZjUjAvl21yJKEqipIMPla/wEodXwUgYYsmZAlI7JkXHAGC8BuMnLn6kou9QylLCctBLx+roVdNWVk2q1p8+NvZRgVhRybDUlKntORRAKXxYxFnf9cS0ojyxgUhVgaPlKReIJILD6nXP2NwEggxLHWbvqW0ez8lb4TBBOzi6fEhUZ3aJjjoy24DDaKLPN759xKUBWF7DQNznVdENdTPyckScKS4vlw5UwHn/zKh8guypy8yZusRqo3lHHs5dNpHWcqcBuXf+5V1wWNAwN89plnybPbJw2GP79tK7eVlc65nyLJFNuvFZF0XefsyADeWIT6zDycRhMDIT+nhnr5dN2WecOCpoFhEILP37GNb+w/evVRQUmmi3O9A8s4OzM3Oj1jnOzopTDThTlN6tOh/i5KHC4USeKsZ4B1WQUYFSXtwC8aT/Dke2fS2geS3Subybjg+50ZP89ofAxPbJSwHiFTcfP64EHqXTXzJlgZVgtum4WhFGdEBTDsC9I64GFz5cp6mM4HXRccuNA2r39kqpDU9IzoFaC+Oh9VSXYzhRC8faKVvVtXTdtudGAcLZ7g43/2ARRVxuZKLcGXJImSLDfbqkpSSrAgaWVyuKVzWoLVO+qjY3gsZf/FPKed7dUlaZ/bw6EgJwZ7ubeseloByxeNXi1OFGExpLjuBi5zauwo5bZqsozLN6s3FxZIsKQb6xS3SLz85GE+9Fv7uO2eNbz64yMAqEYFZ6ad5rPpJRyLRTAa56lDjTctwRoNhNh/4UrKw4YTsJuTQ4/XIxiM4vOFGR0N0Nc3RiCQDLrGRoMMzaJoMxs2rilNKlH2j/P0iycZ9PgpLnDz+EObFt75/xKY1MVd5JIkcd+6Gp461JiWX48/UOqGTAAAIABJREFUHOV7b5+krjCH0iz3LTlPtRgkdJ232zr4+YVLZFgtjIfDSJLEm61XUGUZAXzr/Y/hnKUjoSoyTosJTxpKfJquMxIIUXSThnV1IbjQPcBr51qX1evvqa636A+PwSz9BYFAFzpZJiePFu2gwfWrrQYajscZ8aehxipJKVdnXdlOupv7WDWlUxWPJhjpG8PmWlkRICEEP+87Sp2jmLopSpCeiJdz3k5KbTlU2Re+j2VYzPzFvrvQdB1JuqbDVeKe/5qwqga+vG7X5N/HB3uIC50HS+uoz8xFIjmz80LHRc6M9M/bWfaFo5gMKqWZbgxTqOtGVSES01bQZvgaNF3ws2MX2bu6ErMhvSQ+LhKE4nEkyU+bb3RRKsoAz5+8lLbVBMC+NdWTSnXzwZ8IUmQpZDzuRwiBLMmE9SgL9f0z7Vay0uzsDXoDnOnsv6kJ1oXeQY639RBKUzBkIQiRgPCzSIa1YLgmtCAS3RA/x3i4knBi5rX3zsm2aQlWNBxjuGeEkD/M6MA4ZpsZo8WEMcXmkM1kYE1JHqVZbrpGFpZsj8QTHGru4tN7t0zORF4ZGqUnxXPOoCisKsimegFD69kwEAzwTNMF7iqtRJlCpwwl4vzruZOscmelnGAFEn6sihWTfGP8en95OB7zoL/TQ1VDEeYplA9JkpBliURsueQ154em6xxu6eRYazfbqktuyHtOfe+WAQ8vnkpPkES5apZaUzBTLWVgYJyXXmzk0sVevvb3r0yKiNhsJj7xyd0pvb7haofkW0++y8ce20ZhvpuOnhG+/9Mj/PkX05MV/g/MRI7TxiObVvMvB44TTaROCz3XNcC/7D/O7z+856bTMJYL+XYHX73/3hlKdFOX0LnMEg2qQpbDmlaCFdd0zncP3rQEq3fUy8+OX2DIt7wD4Z+uuIeQNnvCrkgSmUYHlbYCMkwO5F+G6tsiIYRgPBihI4151gm6dSp44Df28a0//CEj/eOs2lhBIpbgzFvnOfXmeT79l08s9rBTxtOd7/DFVQ9Pe0ySJJr8vfgS4ZQSLIOiUJ83Uxp6obNCkiSs6rV7tScSBAGr3NnTZLV35pfzv8++N28BwWYyEo1rjIWmFhYl3mvppCInY0WNhqfiXHc/By5c4f1b16TFDHiovI5XO1voC/r5dN1mVCn9GayxYJhv7z+WNpWtIieDjWUFKUnZK5KCEGKyI9ge6EJFYaFfO2sRCZY3HOFMZx8D4/6bQmWPxhO8draZljTN51ODhgj9ABx/NP2bkyRE/ChP/vwInZ6Nk3YWE7h4ZToNPDAepPNCD0IIzr17GQnYev8GbM7UVEAlSWJVfjZrS/NTSrAmPN86PWNU5GQihKB9aJT+8dQSLLfNzO21FWn7ok28dzSRmCWXFwyFQiTSENUxyiaMsumGFZZXJMFaqC2/3B8uvyST1vM9lFRdHZoWEPJHaD7bRX7pwpzU5cJYMMy39h9jTUkeFqPhhvyIQghGAiG+c+BEyjznCViMKo9sXj3rAltZmctvf/EeZFniYx/fidM1ceFKaQ/3Z7it1FXnoSgyZlMe7xxrmTxHflU6KDcDkiTx8d0beP7UJbpTWCQnIICfnbhASZaLT+3ZjFFNn5JyIzF1PZnrOE2qQl1O9uQanM6nMakKuU47TWmob8Y1jdNdfdy7btUN/e6EEASiMV5ubOKNC63L/vp35K5Labt0P3Mqv+GtAiEE/kiUk+29aVWwVVmmLDs1ue5Hv3AvsiLz5FefZWzQiyxLFNcW8PE/e5xtD2xY7KGnBAF4ol5KbdOTI4tiQpWUOSmi10MXgo6xMd5sbSMQi03OMT5QW8Pq3NQ784ok44kEGQ4HcF8twQvgwugA6gLnSn1hLm81tfF3L79Du2eUd5rbOdjUxusXWvmrx+5ZdEcoXQjgG68fYVdtGUUZySR7ofNcCEFvwMd9ZTVYVQNnPVe7dWnItAsh+PqrhxZVaHl402qsKdADATa4G3ih73VOjDZywddEQtf4fOXHUOeRaYdkB6sow4VBUVKmkgFc6BniUEsn79/ScMPX14OX2nnzwpWUjXPTfAfQPaBe1/2XHIDO2lWZvO+BOynMnV6o+YcfvDXt78x8N/d/5g6Ov9rIyTfOUba6CLPNtKBM+1QUuB2sLcnn4MW2lJQSg5EYZzsHqMjJZDQQptMznvJ3lGm3srMmdcaDEAJfLMrR/h7avWOMhEO80XllchZTE4L3ejsxSNI0gZyFUGwt40rgMsGE/4bEoMuaYAldoOk6uiaIReMM9Y0TDESIxxJYbWZcmTYysuwohqTDtyTPLg2aLj74hX38458+TWdTP1pC58Xvv8uVi72MDHr53b/76DJ8stSgC8G57gH+zxtH+eJ9O1EVZUWVxoQQhGNxnj58liOt6VMhC91O9szh0C1JyUTqQ09sx+G0LMmwOR7X+e/feI3cbAd9g+MEQ3G++5PDFOS6uP+OpcnS/t8Ou9nEZ+/YzFefeyutGxjAP7x6CE0XfOaOLZhuwSRLCIEuBJFYglAsRobNiqrMfowxTeOdjg5+fOYc+1ZV8ejqOk709LIqO4tC5/yy9FaTkYrcTN5p6kj52GIJjaMtXXhDEdw3yJFeCEE0ofHm+St8841jc/nULgkreQ4Eo3HCsTgZNgvK1cD3VjvnIBks94x4ef7kxZT3kYB8tyPlins8Fuf+T9/BA5+9E/9IAE3TJgfUr/9OkoFA4uqRTXRhNWBx16xEMpkaio5TaMmcnPOI6HEiegynlNr57AmG+O8H3yHXbsMTDJFpsRDVtLQpq6vc2fy8/QJ/cuQVbssrxWky0+Eb59XuJj5UtXZekYry7Ay+uG8nTx1tpGVohFfOtVCS6eK/vm8fd9dXr7jR8FSMBEL8xU/e4GuffATbHJ5mU6EJwYXRQayqEcUi8UZ3KzXuHCxzzENfD10XvNzYxEuNTWl3r1xWM3fWV6Y8M5ZlzOCTZY9zf/4dhLUI+eZcLMrCNCtZlijPTfpspTMrOuQLsP/8FTaUFlCRm3nDitUXe4f4ydGzdHlSL1imBwkkc9IHSy5OCh0IASIEIs7tm2uQLG6EEGi6YKJt87HrVAQlSWK4Z4R4LMGX/vEzHHrhJJ6+UbIKMkBObV2VJIm1JflU52elZKgejMY43zPIo5tX0z/uo2skte6+2aByW3UpTkt6gkGheJwXWi9xpK+bkUiY3zvw0rVjB/Jsdn5/6+24zamzcBqcG+kOtnNw+DVMsoVccz6SmIOLIUnz+rylgmVJsIQQRCNxutuGOfjSWY6/00RP2/AMXytJAlemnYbNZex9YB1rNlfgzLAiLzHR2nnfWuxOC8/885tk5jl59emj1G+u4It/+yGq19xYHm8wGuOFU5fIczt4fNuaFesOTARbLzc28e0Dx9Pe36SqfGz3hjnFLSaQmzs9OBVCEI0mMJtTH+6/Z3fdpFnnmtprgiMux40JTH+VIUkSj21p4NXGZo62dqc9c/BPrx+mZ3Sc333wdtxWS0p8/JXExI0llkgw7Avy1qU2nj12gX1rqvnM3s045lik+/1+XmtuZUNhAcFYDKvRyMnePqxGw8IJltFAVV5m2kqCA94APz95kU/s3rikAkQqmCim7L9wha8+tz8tSmg68MdDS5rpchisswa1AnivuZ2/e/EdHtxQy4Mb6ijOdGEyKEuSpl5OJD+2YNAb4Fv7j6XlLSbLErtSkLuewBd3/Tm5xdlUri2lYl0ZFWtLMFmDKKqCwahimCIEpGk9+ALfJhZvISfz6wCEwi9gt30qnY83DVsyV/Fk50GKLdlYVROa0Dk33k530MN618ICRpAsKNqMRj6ybh3He3r5xKYNPHmmkfFwenPA9Zl5/MnmO3mqpZE3eloJxmPk2xz87vrb+VDV2gWTpJJMF3/4wB7+8IE96EIgcfMS96NXuvnbnx/gT993J3bz/N2hS6NDHOrv5PhgDxbVQK07G1OKAhcJXedkWy9ff/UQ/jRN0iXg4U115LpS9zQUCDSh4TI4cRmS62lYi6SUZFXnZZHvdqQtxvNecyfV+Vl8as/mFTWNFgJ0odM+NMp33jqetlBYepCRDJsg+D2EsxgkG5CA6LtIuheUZFe5o3eUY2c7GfUFURQJIeA3Pzx9NMNoMSKEoOlkG95hH6pBZaBzmJziLAxzqA5ej9rCHOoKcznfPbhgkh6JJyY9r/rG/HSnKKdvN5u4e011Wr+fJEkU2B38w76HOe8Z5B9OHubv73pwUkhHRkKR5bQLKAORXjKM2VzyneMfWv6GAnMxmaacWTuxOaZ87sl/NK3Xvx5LTrB0XWeob5yfff89XnnmBLHI3JQKIWB8JMB7r13g0OsXWb+9ko9+4U7q1pdgMKpLuoDW3VbNutuqk9U+AdKNFLu/DsP+IN85cIyEpvG+LQ04zaZlpSoIkTR/e/VsC1997sBk8pIOagqyeWTTwm7W10PXBT/8wbv8xufuTHmfbRvL036f/0DqMCgKX/nA3Xzmmz9ZlEnjz09e4nzPIP/P/bezobwAh9l0wxKtiaA2ltAIx+P4w1Eu9w3zxrlWDrd2MXp1LuoOMb9sta4LLAYD9Xm5tI2OomkaIFKawTAZVMqzk1XWVNWuAALhKC+cusS2qhJqC3JWjI6k6TqjgTA/O36eb7xxhIS2cnOlXz71TbpCw8T1ZAKXFC9Ifos64uqAu4QsybNSwX9++1dwGGafuRACBsb9/OtbJ/jJkXNsrSrmvnU1rCvNx2kxYzEaMCg3J9maSOz7x/184/XDvHE+Pfql2aCyb03qamF/9G+/TceFbjrO97D/yXfovNyL0WygqLqAHQ9v4v5PX1tf/cF/R1WricWbAR1FycYffHJJCdYnK+7iK+d+xJdPf4siSxYRLY4n6mNPTgPrMlJLsCQpSYvUhSAQjdLr9RGIxtDSTNAloMadw19svTvtzxFNJBBCYFKT8cNEwKXpOpF4AusNoupPxQunLhGMxPjj991BjtOGYQ4D4rXZ+Xx5/S5yLDbMC6idTkCI5Gc+3dHL3734duoebVOQ73bw4IY6nJb/n733jo/rus+8v7dPbxj0DhIAe+8iRar3YsmKLTfZshLHJYmdZHezqX53N5u8iTfxaztxHDuxvbHkLjmuktULxSr2ToDoHYMyfea2948BQIIkgEGhJNt6Ph9yMMCdO2funHvOrz5P/pH/gUyEPZE3aE90YdgXKyV+r/4jKML0Y19UXMDi4hDH23vQZ7F26abJd/ccw+d0cP+GZQTczgXPSI4Hqs90D/DlZ/ew+1zbgp7/cgjI2O7HsEf/Kwx/BEEqx7YSYA0hOB9EkHM22fefOcz65ZWcbe1l44oaTjZdmWFyuh04XBodZ7pRNIVoJEb76S4Chb68HSyHIrO+tpzd51rzcphGk2ku9EXoHokykMdeKQoCtYVBVlblp2t3OQRBwKc6WFVUgibJEw7WXHFkZD97Bl8CQBJk+jO99GeuLnNS454d++PVMG8Hq7stwr/+7c85vKcJY0zN2elScbo1FFWeIEewLRtDN0mnsqQSWQzD5MjeZrrbInziz+9h/Y4G5DnSRg/1R3G6NRwu9W3DfNgfTfCV5/fROTTK/RuWU1MYXJDFPq0b9AxH+e6eYzz++uE5lQm5NZWP37Jl2uzV4EAMj9fBwECUbPZitNwybc6cmTmd/A7eXFSFA/zx3dfzP558ftYRTYDmviE+/R8/5oZli3jXxuUsKi4g6HbiVJVrsqmldYNkJksim3OqznYPcPBCJ4dau+kaGp2D8K+ER1VpGxlhMJHk9fYOMqY5JbHF5Sj0e1hdXcqzx/M3rG2gqTfCF595nc/cuZ2awuCUxtRcYNk2I4kUF/qH+NcX9vP6Nd78Ae4s28jTPQfpTkUoUH24ZQcuWQME4kaKqJ4gZWYp1oIEVPcV31O+JRWxdIYXTjbzwslmyoM+ttRXsXlxFYuLC/A5NTwOFaeqzKkperbQDZNIPMnZ7gG+8sJ+jrXPfn1bU13Gysr8GWSLqsJ4Qx4Wr60lMZKk+0IvZ/Y1ce7QBVouY7617TSauop0+mUALCvJfLZuQRCochXyuTWP8srACbpSQ2iizDJ/FeuCi3DL+RneblXlhkV1+Bwaqizz2eeep9zn44ZF+Tlo47CBtKETSSeJ6Rks20YVJYKak5DDNYmh8HIcae8hmkpz49JFk0oJhxIpfnzkNB+5bt1b4rC/cKqZjqERPnXrNlZWlRByu64atKr05tezB2CYFsOJFC+fvsA3XnmD1oH8CVjGoUgS965fRnU4MKt1/fDwCdJmhltLduKQLlYR5HO/q7LExrpKdp9rmzXTYSyd4SvP7yOeyXD32qVUhvwT9OXzgW3ngnp9o3H2NrXzzVfeoO2alQVeAkFAkBsh+C+Qfg7MLgTZDer6XGZrTFTc69ZYu7SS0829rF1Wwf7jrVecKljs5/oHN897SOtqy6ktDNE5FJ2RPyGRyXKso5e2geG8Kh1UWeKONY3zWser/QF+b93WOb/+Umwp2MlSX359xs4FEHifl4OVjKd56pu7OXbgAoZh4g24qF5cROPKCmobSwkX+3C4NCRJJJPWiY0k6Gwd5NyJLppOdTPQPUJ/zwj/9n+epry2kPLqgjndOI9//ml23beOFZsWzefjLDiiqQzf3XOMo2093L1uKWuqSykN+CZ6EGbTyBpNZegdiXGso5dvv36Ec7NoyL8UoiBwz7olbG+smfa4/fubWbWqki//0/NIkoA8Zjjatk1vz5uwEL2DWeP2VQ1c6BviW68dnhV1+zhMy+a5E028cqaFtTVlbG+sYUlZIWGve8zo1XAoMqIw89y1bRvTtsnqBmndIDXWR5XIZImlMnRERmnqHeRcb4SmvkHi6ZmbbKdDodvNlqpKnjp5imgmQ28sxq319dQE8lO3L/K62VBbwatnWmfV3GxYFnub2vmHn7/K+7atYeVYNmY+TqlumAzEEnRERnn+RBM/OXR6xu9TlSVEQRiL6M/5rVnhr+bpnoPcX7GN20s2UOEqmMhWZS2Ds7FOfty1D6/s5OHqnRQ58jcQp0LXcJQf7j/BD/efoNDnZk11GUvLCqkvCRP25eae15FzupQ5aARdjvEswEgyxVAsyYWBYZ4/cZ6XTl2YVYR9HF6HyiPXr59Vv+2P//mXdJzrJhVLo+sGZbVFVC+r4PqHtlK1pHzSsYpcha5fwLKGyWSPYJhdqOr8RO0FQaDQ4eeBim0Tz2cLr6ZxZ2MDAB9at4Y7lzTgVTX8s8iMAMSzGV7uvsDT7WfpjI9i2DYuWWFZqIiH69fQ4A8z1cW9MDBEXzTOriV1XGrqp3WD7+w7yiPb1vJWFT2f743wJ9/5BTevqOfWVfUTWfJ8dKfGYds2umkRiSVo6ovwzLHzvHCyiegcgmgCsLq6hJtWLJ71d6SICtWuChZ7apDnIDC+aVEFDSVh+kbis+4XS2SyfO2FAxxv7+WBjStoKA1T4vfi0mYfsNZNk6F4isFYgrPd/Tx99Bz7mjvG+p2mht/pIJpKLwztvyAiSOXg/tD4L644pKYshKpIhINunttzFpdz5p6+uaLY72FdbTlH23sYTU5PcJPM6pzs6KNrOL/MadDt5IZl87PLs6ZJJJXErzlwXULHPppJk9R1Cl3uKYXIL0ehVkyhVjyv8cwG83Kwzhzt4MQbrWTSOsGwh3se3sKtD24gVOidduInExkOv97EU998jbPHOnO9Wz87yns+tmtOWawDL57mxndtmM9HmROWlRcxEEtMmyq1xhonz/YMUFcUYl1tOcvKiijyewi6nbg1FZemospSzulCwLQsMoZJIpNlJJmifzTOuZ5B9ja1c7Kzb8bFYDqsrSnj47dsndEAvPmWFUiSSENjCXfcsRq3J7cgm6bFP3zu59O+dqExbqzrholhWuimOfbPQjdyj4OxxBU9f9PBMC16RmKc7x1EkSQUSUQee1QkCfmSx18lfPSGjWQMg+/uOUYiD2agqyFrmOxr6mBfUwcBl4NFxQVUhwOUh/yEvS7cmoqmyMiiOBGZGiekyPVPmWQNg1RWZySVZiiWZCiepG80TvdIjP7R2W+yM0GTZa6rqWZ1aSmj6TQeTcXvyN/RcagKq6pLWVZexKHW7lm9d9YwefVMrsTi5hWLWVtTRk1hkLDXnVfW2rIsEhmdyNg1ah8c5mBLF3vPtxPJgzpelSW2NVQjCQJ7mzrm/L0D/KDjNVySxiM1N6OKF8u2BUFAkxRW+muIGSm+2/Yyp6LtC+JgXYqBaIJnj5/n2ePnkSWRypCf6sIgVQUBykM+CjxuvE4Vj6bhVBUcioxDkZGl3Po57vyPz0fDNMkaJmnDIJnRiaczjCZzwarzfYOc7OyjqTcy574zAbhr7VK21E8trHs1nDnQRDqRpmZ5JTXLKymsKCBQ7CdUHMDlnWz8upy3k0j+BEkqJpl6GkHQ8Hs+NafxQu5etbFpjvfSkRxEFkS2hBsxLItRPYFPceWVxbJtm2gmw/nBCLFMBqciUx0M4rXUWUWsTwz18uSFEyzyh7inZikOWaE/Gedn7Wf4/469xhe23zeJTXA8Az6STBNNpYmnM/SOxieMLBub0939Y9/ptcleFfs9eBwqnUNRMtMEZFJZg58cOs1Lpy6wurr04trgceNzaZetpQKmZWNYFqmMTiydYSiRpDMyypG2HvY3d8ypBHwcZUEfD21eyeLi/EkjhjLDNCfaGMgMEjcSpKw0Htk1UXq9LrhqWqHhcRR43dy+upFTXf1z+gyWbbPnfDuHWrpZV1vGhroKFhWFCHlc+F0OXJqKQ5EnbCjLzl3HjH7xvh9OpugbjXO6q5/j7b2c7xvMKxhV5PPw0OaVfGv3IUaTs3dsJ8PGtk0wzoLZBoIHQd2CbafBioIYQhBd3L4jR/51/82raWob4O5dK+b5vtNjR2MNzxw7N7ODlclypK07rwCuKAhcv6SWQt/8dP36knG+d+Y49yxaQkPooqTQhZEhnm1t4rdXbyToeHv288/LwWo+3c3wYK4R+Ob71/GuR7ajOWc2KFxujW03L0MQ4F/+908Z6B1l/8tneOixnXMaUVl1mHh0do21C4GHNq8iaxp88Zk9xGeYcKZlc743wvneCKIgUOL3Uhr0EnA58bs0HKqCMsasaJgmyYzOcCK3IHRERomnM/OOntQWBvmD268jlAfrmTpWw3vDjcsIFXhQlJzja1k2N940++ipbdskMjq6mTO+c0a4SWbs8dLfTf7ZJDtmJGV0g6yRy4hk9IuPGcOgdWB4Vo3/sXSWp4+d5VhHD5osoyny2KOUe5QlNEVGlWUUWUSVJVRJzj1O/Jv8XJElNCn3qMoSDkWZlSbKfCEIApos8dFdGzFNi6cOnpxTpPNSjCTTvNHSNUnx3akquDVlzDGVQMjNC9OyMExrLGOlL7gTNR2Suk53NEpdKHRVMeF8UFcYYufSOpr6InO6bq0Dw/zbSwcoD/pZVl5EVThA8VggRZNlFDl3vWzbRrcssrqRM/hTGfpH43QNj3Khb4iOoVGyRn6MkJIosK6mnMd2bWQ4keJM98C8HKzmeA+LPKWIU+jxCIKAR3KQtQyGswurwXU5DNOiZWCYlrFSKIEc42PI7SToceWyqmMBqpxxJSJJOSdrfD7mevsMEpmcYzUUTzIQTRDPZBaEhXFDXQWP7tow64zlY3/zfnpb+uhp6c/9u9CHaVrYpk3DxkXc8J5tE8dKUhFez4dxWfeArSNJhcD8ys1PjrbznbZXiBpJRrIJVgZqSZsZXh04yWJPGetCM0edE1mdn505S/vIKJKYc2oL+vq5pX4xVYH8He+eZIwCh4sPL9lAufsiPXWVN8Dvv/rjK5xf27bpHY3xs2Nn2d/SQTSVIZ7JTnwHNjZdw1FuXr74mrD4yqLI9sYarl9Sy7d2H+ZQS/eMfdCxdIbXzray+2wrXqdGWdBHoddNYCzImguwimNz1iCayhCJJ+kejtE9HJ1Tn/Wl8Ds17ly7hC2Lq2cktpo0biNBU7x1rPdSoi3RiSZezMCtDayAPBwsgB1Lathzvo2fHzmb9/p2OTKGwZ7z7ew5347fqVEW8lPs8+B3OS7JcINh2uhmLkgdTaUZiifpGYkRiSdndd87FZmHt63mg9vXsq+pnYOX7INzgW3boL+BnfiPHF07CkJwFViD2JmXENStIC6fmLcOVWFFfdkV54mPJDi973yOgNCyESWRRaurCZXMLeC1qLiAlZUltPQPTVvBkdaNifV4JqiyxH0b5pdpB4hm0hzu6+Fd9ZPP5VMd7Onu4APL1xBkbg5W1syQtbNggyqpqOLcbIepMC8Ha2ggRjKRweFS2XHbSlRH/ou+IAis3VZPcUWQwb4oXW2RGes/p8I9j+xgzzPHkUSRooog0iVGrcOlUlB8bcRAFUnknnUrGE1m+OoL+/IuLxkXbevOU6RtIVAa8PKpW7exprpsVhtzdfVkEWJRFNi5a/bkGMPJFF98+vUJZymrm2TNyxypMccqY5jol/1uoRmpddOkuW+I5r6haY8TyAnRqtIMjpUsoUw4YCKqLLOupnxBFpjZQBAEfE6Nj+zagNuh8r29xxiM5S+gmw9S2Rzd9tsJkUSSZ86d5+Nb5l6T7nao7FpWx9H2Hl4+fWFOmWLbhs6h0Ynmc6cqE3A5J+aNIoljmRWLjGEQT2eJp7OzptiHXIRwZWUJH965nmUVxUTiSbxzdC7H4ZNdNMW66UsPU+68smQ7Y+p0pgaJGym0OZQKzQc2uXKhRCZLxxya+xcajaWFfPqO7ZTOQQxVcyi4/C4ChT70tE7LiXYGu4fQMwbuwOTaf9MaJZt5A8PsxebiPPG6PzBnJ+u77a9S6gxys38N/37h2dyYRIWhTJw2sT8vByuezbC3vYOPbd5IkcfDaDrNUydO0TY8MisHy6Oo+DXnFYavYVlUevxXOkmCgNehsbgzmA/GAAAgAElEQVSogLbIMLIoUhMOTjhYoiCwtqqM6xbXXBOa9oDbwbLyInYuzRHvDMWSXOgfymuPssm1DkRTA5xhYMHHdjU4VYVdyxZx3/plFHhn11dS7izh3rJbp/z7bGisfU4HH9i+lnM9g5zu7p93gGM0lWG0q5/TXf3zO9EUEAWBW1c1cO/6pWiKTENZIW+0dM3TFjGwE4+DXIMg7cRO/Tj3a8EFRjtIVaDkJ10zOhhnqHeY8sUl9DcPEiz2Eyz2z2lNkCWRW1Yu5uXTF0jPI0t6KVZWlrC0/Eoh8tnCsnM28+V6V7IozkkWwrAM2pMXaEmcZyg7SMbMZe1USSOgBKl2L6LO3Ygi5s+UPRXmtUOOfy6v34XX75w1i5bTpRIo8CBKwqzKuy7Hnl8e5+BLpzlzuA1/yI14SVnXsvW1fPCP7pjzuafDYDyBKsu877rVpLJZvvXa4TnV8F9rFHhcfOKWrdywvO6a6nJNh1gqw/f3HX9r3nwesGHCAWQWSQ1ByL3uzXawcu8tUOBx8fC2NficDr712uE5sU39KsGwLIaSKSzLRpxCKysfVIeDPLhpBZ2RUc71zq3P8VKksgapbP503/lCFASWlRfx2zduYmNdBaosUeh1Uxby0dQXmXP28KaSNXy56Wd8/tyP2BxqpNJdiEvSsIHRbIJzsU5eHzxNWPVR686f1OHXDUvLCvn0HTtYWVkyJ4PmG5/9HpIs4gm48QY9LN1cT7DYjy/so6iyYNKxyeTPMMx2JLEQJjqK5reQHx1p4ZG1j+G5pBRQlXL9lRkzvwyoKIiE3S7KfX4CTgdOWaHQ454101eF28/z2Wa+dvoAqwpKUEWJSDrJ851NLA0W80Jn88Q11iSJnWV1hL1ubltRj2Xb9MfiPLx59USJoEBOw/FakVsUet3UFoWQJZFtDdVEUxm+/NweuocX/j6fLxRJYvOiSj60Y13eItiXQhZlZFGmLz2IKioE1YvB6qZYK3WeqryYWsfRWFrI7968hf/9oxfoXSBD/lpAAHYtq+MD29cS9roRBIHG0sKJ8uO5wwLjOIL3k2BnYczBEgQHNlbud3nAE3DTsK6Wk3t0Fq2uJjGaxJxjVnAcq6tKqS8JMxhLzKsNZRwPbFy+IKRPzrGKogO9nZR6vMiiiGFZ7OluJ+BwzEpoOGtlOTD0Gvsjr9KT7kQWFJxSLvuVMlNkrQxFjhJW+TdyQ9HtaNLsehUvx7wcLI/fiaop6FkDe45fSDatY9tQUOSbs/G/467VbL3l6jWqoeLpNXDmg8F4Ehsbv9PBh3asx6EofO3F/W8rJ6sk4OUTt2zh1lX1C9Ig/g5+NSAIAgGXg/vWL6PQ5+bx3Yc50tozL42jtzM8qopX0/i3g29QHw5N9AWsLCkm5Mo/aitLIpsWVfK+69bwL8/vo3cWWkhvFkRBYHlFMZ+6dRsb6srRxsRCZUlkSXkR+5o6MOZYJriraBVRPcn3O17lfLQLj+JEEaRcoMHSSRhpKlyFvLtqB3WeN69Z+O2EDbXlfOKWrayrLZ/znnXHR29Ec6p4/C7cfhcunwt1Cm1B3WjGoW1DU9fmXY41E9ySg+FsfJKDNZJNEDWSlDpDeZ7FpjkyzB/+9OeE3S5G02mGUikOdXXzkzNnAPijHdsJOqcv3xlIJzg93EfKMDge6UESBFKGwUg2RdLQOT96MdAR0pzsLMtljgRBYHNdJVnTRJGkN01UuNDnobYwR57jVBVuXVWPJAp8/hevzUrm4VpDkSS2NVTxyVu3srjkagRi43vBzNetKd6CX/FOcrCe73+Vavd7EWcxJwVBYHtjDZ+5cwd//aMXiaam7/l5q3BdYw2P7trA4pKCiX7ChpLwDK/KB0JO+8oaHtPAysE2+8HO5DJZeSJUGqCwsoAjL53C6XFQUJYfodNUcGkqt66q50hrN/F5lJlDrkdx57LppVXyRZHLzZbSSr5+/BAHersodLrpT8Y50t/Lby1ZiVfNv2qjOX6G3QMvoIgK95a9l2JH2USmyrAMhrOD7B16hdcjLxBSC9hUsGNeY5+Xg1XbUEKwwENv1zADvaMUlwcnZY9mQqQvymBfFMu0WLOlbs5inRtumDpLcC3X3OGx0itBEAh7Xbx322o0ReZrLx6YsSfrzUB1OMCnbt3GzqW1ON8CPZB38NZCEAS8To1dS+uoDPl54vUj/PLYeZJvs/K+hYBp28SzWSLJJEPJ5MRcr/D7Z+VgQc5oun11I1nT5CvP7cuLaOLNgiQKrK+t4DN3bKexrPCKHr/l5UU4FHnOfVg+xcX9FVvZVNDIsZEW2hL9xI0kAiIh1UO9t5ylviqKHQE0af4lFL9KkESRO9c08sEda2koKZwVE+zlWLUj/zJrSSrCxkAQXYjC/CKq47i3fBNfafoF2wuXkTDS/LL3EKdHOzBskyW+irzO4dU0PrJhHRnTQBZFTMvOaWMJ4oTN7sij32dNQSl/v+2uvN5TvsyYL/DMn0p5NlBliYqQj9Al7+vWVG5ZWY9TVfj7n74ya0HdawFFEtm1rJZP37GdypAfURTpS51HETVCWhWGleXI8H+yMnAnmjQ1CYFuGcSNBP3pQTJmln4t5+wmzTQdye45ZXNUWeKmFYtxKjL/z5PPv83WV5HtjdX89o2bWF5ePCkDU1ccQpGkeYq8S+C4Gzv2j6CsByuCnfwhtn4QxADIudLc5/acZdPKarxujWzW5Nu/eIMP3z+5/N3tc7F8WwOpWJqhnmHEBaCvv3HZIr7+8hvE+6dvnZgJt69qmHe5+jg8qsa76pcR0Bzs6eng5GAfXtXBY6vWs6uqLq81ZhytiSZ0O8udJQ/Q4F2BIly0i3NkaospcVbwH61f5mT0yFvrYK3YUENNQzF9XcP84gcHWLysDJcnvw3Atmxe+OkRBnpGcLpVbnlgfU4zaw6Y6+vmi6HERWINQRAIuZ28Z8sqyoNe/umXe2kdnL1OxUJAADYuquR3btrE2uoyVPmdzNVvMjRFprGskD+663o21lXyjVfeoLlv7sxpbzbCXhc14SDKNPd52O3ik1uv7L/yqHOjt/U4VN61YTkht5O/+8kr9Eff+nIWWRS5d/1SPnHLVgp97qsytS2vKMaRp8jkVPDITuo9ZVS5CtEtE4tcRl4SRFRRQRHmtp78Kq9BZUEvH9y+jttWNVDgdb0p+lzjsKwowyN/xajoRxS95FZ4geLwd+d8Te+r2IJHcfGL7gNjrJCvsCpQy0OV26l155eZdMgyW6oqiWUypA1jIiHidzhwjmdV87hOfs2JX3t7soBdDr8zx6p6+ffvVBV2Lq2jOhzgb/7zJQ5c6HyLRphjVH1013reu20NIbdzYo4YdprO+FHSZpzm+B4KtCqkGUSCk2aS/UOHOTB0FMM2eD1yEABFlNlZtBVpFuVZl8KhyOxYWssXHrmX//nk85zpeXP60aaDU5W5Y3Ujj+7aSMWY3talcKkKFQV+mvsi83gXCcH1XmzBC6kfgdWDnfwWaNsQXA+DlJNoUBWJLz3xMtetqeO5fee4cXPDpLOkExlajrfT1zZAfDRJV1Mv29+1iVDx/Fhd/S4Ht6xYzNdfPjjnSixBgAc3rZzXOC6FKAgUutzcV7+MW2rrMS0LSRRxywrqLKuy0mYKvxKkUCtBFSfbBoIgIAsyBWohpY4KEsb89/x57cS+gIt3P3o93e1DvPbMCTSHwiO/fwuBAs+0HzoRS/PMDw/ykyf2kIhnePQPb6N6UfHbQiB4NhhOTGYuFAQBj0Pl5pX1lIf8/Mtz+9h9rm3eDECzgVtTuHvtUj50/ToqQv68NIvewa8/JFEk4HJw59pGNtdX8r09x/ju3mMz0rK+VRDGFODvXb+UW1c2UBLwTutgyaI4YynSbOFUFW5asZjKggB/++OXONLaveBkK/ki7HXxx3dfz03LF+NQ5Cnv6ZDHRUXIT89wbF4OtCAIOCQVxwKRYArA5kWV/MUDN/Lt3UdpmpeR8ubBpSnsWlrHB7evo7Es/JaUWXvc78HlHCcaEC57nD0EQcAladxRuo4bi1ZijtG2q6KMJil50W4DRJJJPvvcCwynUjgv0ad5bOMGtlRV5j2e5zrP8+UTe6f8+3dufd+s+iyuJQJuBw2lVy8VU2WJxSVhvvDIvXzjlTf45itvzEpTbyFQHQ7w5++6iXU1VwZWS51L0a0sByPfY4n/Jmo8G2Z0sLyyhxuKtiELMj7FwzJfztAXEFBEBXEeKmOKJLGysph/fewBvvrifp54/eibaitdiiKfmw9fv4F7NyzD59SuWm6a68MKz8vBEgQBGz+C6yFw3gMTpDUaCBrCGGnIltU1nGvr50tPvMLdu1awfd3kcjtZlZEUCV03WLa1AVEW0RZAK0sQBO7fuJzHdx9Bz7MX83JsWlRFVXhuZBvTjcshyxP9nXMtB/bKPkzbxLCmruKxsclYaQJqwZTH5It500A1rqrkk39xD3//377Ps0++wau/OM7KTbU0rKigqDSAy5NLE6ZTOiOROC3nejh5qI3+7hFMw+Ke922hfnk5Jw+15nq5prEJyqoKqFo0f1aShUI0mb5ivIIgIIsiKypL+Nv33s7Tx87x9ZcP0hG5tiQDkiiwvLyYj920ma31VSjvZK3ewWUQBAFFkij2efjELVt5eNtqnjxwku/uOfa2yNAA+Jwa2xtruGfdUtZUl+HSlLc0SKBIEkvLi/jaYw/y7b1H+erz+xidJ/X9bKDKEg9tXsnHbtqM3+WYMXMiCgIrKoo50tpNZp5NzwsJQRDwuxy8e9NKbl5Rz+6zrfxw/wmOd/TOmbL5WsKhyGxrqOb929awtrYcWRLftB6fyyFLlSDlV7Y3q/MK0lV1J23bzut+Mywbr6bxubvumHRt5Flep2Knl20l1RPP06bBhegQh/q7+PSa7W/Zdb8a/GO6gFNBHAuyfvzmLdy9dgmff3o3z59ouvbjcjr46A0beO/W1ThUZdI160qeYP/gt3NPBIFoto/DQ09xcuRpbi//bzilqfvURUFEFVQ2hFYjCxJueWFLMgVBIOhx8pk7t3Prqnr++dm97DnfvqDvMR0USeLGFYv45C1bqQ4HZtxr6kvCwNl5v6+AAqLKRNrXzv00fu/987dfpSDg5qv/83384JnD/M2//pK//MRFsjZJztGy166oRFZkgkX+BXGwACpDfrY2VPH88aY5BRTvX79szu0+V4Nt27RFR/nykX0839bMB5ev4XdWb+RwXw+jmTS7KmsnBXiu9vpxNPpWciJ6mJPRo4S0Ihzi5Io7C4uTo0foSXfxvuI75z32eTlYP/zGa/z8O/sZ6B3B0HObZDKRYd+LZ9j34plcP9/YsfbEf5Pxkyf28tNvTx29uhTv/uj1PPqHt89nyAuKqQwtQcjx6nidGg9tXsn1S2r56eEz/GDfMbrnGVm+HLIosqSskIe3rRmrA5cnxvAO3sHVIAgCsiQQ9rr5nRs38eGd63nxRDPPHDvP6+daSWb1NyVTIzDOeOhkW2MNNyyrY1NdJR6ndjFO/zaYx6IgoCoSj+xYxwMbl/P4a4f54f4T9I3Gr8l1EgQo9fu4c20j79m6mmK/Z+Ja5YOVlSXIkvS2crAgN35prJT6nnVLuXvtUpr7I7xypoWXT13geEdvjv3QvupWcW3HNja+qnCAW1fVc8/apVQXBt8W89C2k8TiXyee/D6WncChbSPo//MxVsG5nM9mVE/yf1ue53S0g6QxeR97qGoHd5dvnPE8blWhyOPh/v/7OEUe94RR/7FNG9lanb/w8opQMStCk8sSbeDxc4c5NNDF++vXvi2qW1RZojocnLG3RBAEJBFqCoN87v13cqy9l8d3H+aV0y1kdGPB5rZATjz4vvXLeM/W1QQ9zquuEyWORu4o+xMm31VjrIxifiKwPtkDcNWeq/ncG+OvVSSJNdVlfOGReznY0sW3Xz/CgaZO0vrC70UCubL5O1Y38t5tq1laXpT3+tpYOrd7bhy2bUDiq+B+DFC4OLGToJ8AsQTkKh66bS1FIS+yLPLRB7dy9Oxk/S1BEMimdQ7+8hgHfnmU6mXl7HxwC06vY95rlSAIPLRpJS+ebJ41m2DA5WDn0ropb9fx+XMpG+NM4x1IJfnasYO0jg6zJBSeYMgVEPj+2ROsKy6b0sEazkbYF3ll4rkoiPjkAM/1/YRDw3updi3Cp+SIW+JGjPZEEz3pLjaErqPckX8WfirMy8Hqahmgp2OadGmeG2Xe/sbbrGUkkcli2faUEb/x35UEvDx2w0bef91qXjnTysunLrC3qZ2RZBrbtsfOkZt8V/uI4zd/LrqSmySV4QBb66u4dWX9mLbVtf2s84UgCDjG6vJtdLBtBGFhIi5vR4iCMCeRYctKgyAhzlC6sRCYoD6WZW5f08htqxtIZLLsPtfG3vPtHGvvoSMyimFZE/N8fJ7C1LejMPbfBF0ywtj8zRkpVeEgS8oKWVVVyrqaMmoKQ78S8xdyWi6/e/MWHt21kd1nW3n2+HkOtHQxFE/mdS/Dxfv50msjSyJlQR9ra8q4cVkdmxZX4pgmKjcdVlQW43Vq05bbjAvzvhUYv5aCkIsI15eE+eiujUSTaU509nG8o4eTHf0090foj8YxrbFrysU5CLnn+ewxV8zH8bWUXJBhRWUxa6pL2dZQPW124q1CLPEtbEyKwt9EFD0kU79gaOS/Uxj62pzP+Q9nnuJ0tJMbi1fhlic7DDXu/KpEYpksp/r6+fs7bsPnuBgJDrtnl+W46t4J7Cit4YvHXn9TekVFUURT5Ik96moIup0sryjOy4C91HFYX1vOmupSOiIjPHP0HK+ebaWpL0JGNy9ZM6be+xlbO8fnbcjtYk1NGbesXMz2xlpcqjLt+imJCpKo0Js6iyI6KNCqpz54CqSsNCdGz9Ia78CyTWxsBATeXXk3sjB/Pbzx6+VUFXY01rCtvor2wRFePtPCy6cvcLZ7gLRuXLEP5bPGjmelPA6N9bXlXNdQzU0rFhN0z76kvL40PO0cGYdDkbm6apGBnfg6gvvD5BysMdg6duY5kNeBVElpkT+3to19wNauCGuWTM5i93cMYhgGf/ClR9n7s0MM9Y3Mm0lwHFsbqqkqCOQtKjyOO9Y04lCnLmEfyo4QN5JUu8tpSXQQUv34Fd+099RQKklPIspfbbuRVzpbSei50sUKr4+BZGJaSZIRfYine3901b/1prvoTV9dOHr/0GtEMv38XsOfTXnufDCvO8Pp1vAF3zwWH4fr7WeQZw0DRcpvXE5V5bZVDdy2qgHTsjjV2c/5vkHaBoZpHRxhIJogkcmSyuoYpoUqS7g0Ba8jp/xeHQ5QUxhiZVUJZQHv2yK6ny+qCgIc/Ovfw7LS9Ix+nozRTF3hVxf0PS6Nrv0qXZtLcabvPoKuuyj1//6b/t7jm9D4HLUsm0giybmeAdoHR+gejtI9HGUwliSRyZLRDdK6QdYwEAURRRJRFRmXquB3OQi4HBR43ZQGfJQHvVQWBKgOB9Cm6SH6VYAgCGiKzI0rFnPjisWksjrN/UOc6eqnuS9Cz3CM/micWDpDWjfQTRNJFHEoCpoi4VQUgh7H2HXxUVkQoLGskNKAd0GcnpKAj+f+9LEF+KRvLnwuB9saqtnWkDMAbdsmkcnSNjhC13CU/tE4A9E4kXiSaDJDLJ0hkcmSHFsvDdPCtCxMO9cErUgSmpybjwG3g6DHSaHXTUXIT2U4QG04SLHfO2v9xjcbptmH23UPslSdu0dd7ycWf3xe5zwycoHPrnw/64IzCwpPBYcsUx0M8FpbG4XuixmsDRXluGdBLmNYJtnLhLZtoDk6jEOW35Tk1dqaMp78zAev2fklUaSmMMTHbt7Cb9+0mZ7hGKe7+mjuH6Klf5iekSjxTJZkRied1ZFEAaeq4NZUgm4n1eEgNUVBlpQVUV9SgFubvS0UNwZRRRchtWrW6++ewTdoSXQwkBmk2lVBd7qPQi1fOv/ZQxJFaotC1BaF+PD16xlNprnQN8TZ3gE6IiP0jyYYiCYYTaVya6yRu/dVRcKlqrg1lbDXRVU4QE04SF1RAUvLC+dN+FUa8HLwr39v9i+07bHAchawse0sMB6AtcFOg5WgPzKMt0Cnu2+ErG5OOM77j7Vx/02rJ51SlCT0jEFvaz/JaGpB91RRELhv4zI+//Pdeb9GEgXuWNN4BTnIpRjVY/RnIpQ5i+hLD6CIMn5leikl3TJJGwYh52Rfw7AtpnaxcyjUSvhg9e/m/RkuhUeevYD85ZiXg/XhT9/KBz5587wHkS9k9e3R6HopjDkyrUiiyMqqElZWlSzwiH5zoZu9CIKELBZwcfF6B3OFKAoUet0Uet1c1zDz8b+pcKoKKyqKWVHxm6kLdTn6OiIUlASQlfndg+MO//KKYpbP8dpapkUqnsYGPP6pg4FG1mCob/QKkd+FgKGbxEeTuLwOVG1yVjKfMhlR9GIYY0LDgoJp9iBJ89PkkQUZtzQ/GmVFEqny58prLpV+mO2eeCLSx8/azkz6XcrU2dfXzg0VdbMyHA3dZLB3BFOfX3lssMiH063N2WhNGllUUUK+CjmHKAiUh3yUh3zM1XqybZtUIkMimkLP5hgcZVXC7XXi9l09M6OIThLGEMPZDuSx3hOPXIAozHyf6pbOqsASOpLdbA6to8RRyOfPfxXrTSor8rscrK0tY21t2bzPNZpNoNsmqijjU1yYtkXSSOOSHTMSvNi2TXw0RTKexhxzgFSHisfvnL4Hyk5B5jlsKwpksVNPAePHW2C2g9nD+Y4l1KlJnvjZG3jdGtpYy0d3/5XU/0WVBYwMRNnz00NUL6ugor50wZws24ZkZnZyLisqS1hUVDBtz6QmqkT1GAeHjtOXjlDhmnnMTlnBrzo4PtBLytDJmCaRVJIX2y9Q7vVNK2zukb2sD22d1edYSMzLwVI1hVlofP1a4leE6fo3ADaDiSdQpTKCrvuQZiHY9w6uPTrjo9i2TYnbO29GMMu2OT3cT7U3gEeZ/QKU07uwOT8ySJU3gFt5+2XGf5XxV+/9Ap994lOUVM+vX2EhkEpkeOnJAxi6wX2/c9OUx/W1R/hfH/kyX371sws+hkjPME/+87Pc/PA26ldfzM5FeoYZ7h0lm9FpXF+HIArERxIomoLLe9FIdjvvJRr/Kqn0S2MOVj9+32dmN4ZMDNPOOR02sCG0mJ91H0STFByiOskocssO3PLMciseVeWhVSvoicVIZnVUWaLI7Z5ULpgPUqZOf2oyyY4my7xn8WoeWrQSaRZG40D3CH/28JfoaRuc+eBp8F+++CFueNeGOb/+tf7zFDv8BFQnoiDilBTCDs+8xnQphgdiPP+D/bz0o4N0NfdjWhbFFQVsv2sN93x4BwUlV9J127ZFR+IIbfGDCGOOxM7ij+OQZh6XLMoICEiCRGeqG9020K03lyFxofCNlufQJJlKVxF3lW0krqfYP3SOTaEG/Or0PWk9rYM89bUXOfD8SSK9oyiqTN3ycm79rS1su3P1NEEcC8w2yB4B24DUjy8RDRdA8CBot7Fj8x0g+rlt+xJWNZbjcqjYts0TvoNXnDEaiSEK8O5P56chNxvE0xl++saZmQ8cgwDcsbpxxvLJYkeYjJWlJdFBraeSAnXmksZit4fNZZX8x8kjJPQsNtAdj9I2OsJjqzfg02ZnA2TMDCkzgW7r2PbUwSBFVAnOk0lw/sWzbxMkY2nSqSz2ZU15iibjC+bXyPmbBNs2SWQOoshlGOYAhjWKJPpwyLXIUhAQsG2DeOYATnUZutGDbvYCoMrVOJRaACw7TUZvRTf7ARtFKkaTqxHFcQPBJq23kjU6sDGRRT8IFye1bg6SNbrQ5GpkKbcpZI0uskYXLm0toqCM1aknSOvNmNYwNjaS6EWTa1CkMBmjg4zeSjy9B01ZhCT6EAUtN055cV5RnWT2JJLgxrQT6OYAAgKqXDn2OQVMK0lKP4UqVaDKJZeMvQNNqUMW/di2QTT9Kh5tMxmjBd3sRxBkNLkGTa4cu146utlL1ujCspMIgowqlaPJNRMUrbZtkMweRzcjiIKCIpWhyVUIgoRlZ9HNHrJGD5adQhAUVKkUTa6d2DRt2yRjtJM1u7HtLKKgoUhlqHL5lL1dtm1j2BYiwjXpzfn3UwfRLZNPr76OAuf87sesafDxl57iH7ffzfqiubGrxfUMf/DqT/jcdXeyKlw6r/G8g6vDMi3aznajqArli4owDZPBrmEivSMgCJRUhQkW+RiNxBnuH6V6aTmiKGDoJif3nmfltgbio0l6WgYQRQE9a1BYHiJclhO07+8cYqAzgmVaSIpM/eoqZFXOOS/dI/S0DmBZNrGRBE73zJuwZdo0HWsnFU+jOVSql5ahOVViwwl6WgdIJzNIskR1Yxluv5NMKsuFE51oToVkLI0kidSuqMTp1shmdPraBhkZiJFOZcikJkeDey708/3/8xMuHG+j5Xg73zj1eTS3xp4fv4En5Gb7/ZsmjlWURQT9f4FutGCjo8qLEITZlYj/qHMPkWxs4rlpW7zQd5TmeA+lzhCqeNEU2Fm4gs3hxhnPmTFNdre182pLK6PpNA5FYU1pCTctXkShO/97fGtJNVtLZt8X9HaGDbzQe4a+VBSnrNLoK+a9tTMTh+QDQzd4+onX+dFXXyQ2clGkt+tCP9/70rOMRuJ86m/fc4U+aKV7NQG1lIQxjChIBNTyvEku6j21Oa1PNcDL/Xs4MHSUpb76edG0Xw1pM0tXchDdNvHIToocfqJ6kuFsHMM2KXeG8cpOOpIDpMwsNjblzjADmREEBHTbREQgoHoIa5NLz1Jmlt7UEIeHm/iz5e8loHgwbZMRPUGlK4xDUtEtk4HMCA5RRRJEokaSYkcQVZTJpLP8y1/+kAMvnJw4p6GbnNx/gcHuEURF4sYHNl695Fj0IHg+BXYaO/IgYuibcKlouCABIoPDcYOrV/UAACAASURBVNzOLA01RWiXOCv337TqilOm4mlaT3Xi8jmRZImCsiBu38IEll8+fYHe0djMB46h0Odm8+LKGfvOh7KjXEi0kzYzdCa7KXEU4pKn74XzqhoPNCyjyOXmlc5WIqkkLlnh99ZtZXtFNZqUvxsT1Uc5GT1MU+w0o/oIujU1FX25s4rfqvpI3ue+Gn4tHKwT+y9wbM95Mqks1mUOVnVDCTe/e9MUr/zNhWVn6Bj+C9zaBkDEMAexyOJ37CTofhey6MsdM/TnFHgfxjAG0M1eLDL4HDfiUGqx7Azx9D4iiR9i2zkDQhQdBFx34tO2I4pOMkY7PaOfw7TiSKIPSfSRNToRxwguktljDMafoNj7O3ik3PcUTb/CYPzbLC78JqIUxLJTDMS+RTy7HxFtjAq/gKD73jEHq5XR1HNkjHYsO4VlJREECb/jJhzy4ryuR3/s33IOoBDEsIYw7VFEHJQH/juaUoNhDtA18v9S5PkQqnzP2NiP0h/7OmX+/4KsrcayU7QMfpKK4F+R1s+POZ0QcN2GJldi2yap7EkiiR+im30IY83BXm0Lqrt8zMGySeknMOIDmFYcy04iiyGKfR/DoSzGspOMpl4kmT2GbWex7CwCIuWBP0Udc+KyZge9o58HIedsgYDHsZWQdC9MQ56xu6eNWl+Iau/8xAqnxQKUMIiCyJ3VSyh0zj0irIoSt1c1EHa8E3y5Vji1v5ndPz3E6u2NlNUV0ds2yJ6fHSGb0UnGUhSWh9j5wEYivaN8+3M/5TNfeAS330XrqU4e/7uf8L9+8GnOH23ne//4czbevIJI3yjh0iC7HthEuDxIV3Mvp/c3Y5oWned7ue9jN7N0Yx3pRIYffeU5bMvG6XHQ2zZIw7qaGccbH0lw8LnjpJNZopEYOx/czOrtjYwMRDm59zzxkQQDXcNsvXMt629aznB/lM///je48be2oGcNelsHuf5dG9h06yq6mvv45eO7UVUZGxgZnFzi89QXf040EuXdn7mbv3/0nwEQJZFsJsvhF1omOViWlUA3mrGsIWzbIm3motlOxw15O1k+xTWZLEKB+8q3XPVYh5QfuUo0neaX587zgbVrqAuF6E/EefLkKc4PRmblYP06ojMxgmFbVLiCFDm91HgWrvR0qC/Kib1Nk5yrcdi2zWs/P8IH/uhOCkr8k1+X6aAzeYy0GUMUJIYy7TT4dqEIMwcfqt0XA1lFjjApI0OBFkDMUzMtH9jYDGRG+WHnbmrdJVS4wqiizIGhcySMNFnL4ILSy6aCRn7ec5ASR5ConiCkdtOS6COs+ehKRQgobuo8JdxYvGbS+dNGhuZEDykzy7lYF7XuYvyKizPRDg4NN/HRutvwKi5OjLZhWCYZS8chKoSKvKiiTMe5Xt54+fRVx97fNczJfc1su20VLu9UGVwBUMD5Wznn6ip78b5jbSxbVMKp5h6u37AYrzvHCuh2Xvkduf0uVIfK6X3nUR0qKxxLFsTByhoGTx04OStymR1Lagl73TOuRwkjgSoqrA+uQhFlHOKVn2u8wuRSkXKvqnFHXQN31DXkzT54NZwcPcRzfT/FpwQIqgXI09hDIW1+Zdjwa+JgfesffkG4NEBNYymSPPmGn67u/lcN5y/0Ey7wEPA5Z5xc0ViKkWiKwgIPTsfVS6BsdLJGO+WBP0MSfQwnf0E0/QoOZQlex+aJ4+LpPRR5fxuHUp/Luoz1NxlmhMH4t1HlSsKe9yEgEkl8j6HED3DIdTjERQzGv0vGaKUy+NeocgWp7Gk6h/8Sh5Kf4wMQz+yhP/Y1ygJ/jNdxHaKgYVoxZDGXXvZq23Cr60nr5/A6dxD2vB9RcE6MM1+ksqcpD/wpLnU5utlLW+RPGIh/i4rgn8/qPNH0yxR7H0OVq7HsJOLYBmZYgwwn/xPTGqLI+1EcSi2mlUAQJIRLbvS0foEi72M4lMWk9HP0Rb9MNP0aDmUxouDCo23Aq21FlgrQzQFaBj9BLPMqBfL7AItk9hTxzAFqw/+EKldhmBEEQUYUrh4pGl/Qvnx8Lx9fseXaOlgLUFOrShJ/sn7XnF8vCAIuReUP1+6Y91jewdVx5mALh18+xc4HNrFu1zL0jM65w62c3HeejTevBODk3iZWbW+kdlkFmkPhwolOVmxr4MUf7GPnA5uQJAnLMFE0hbse3UWkZ4TnvrOHtjNdhMuDBMI+KhaXgACd5/s4+uoZlm6so79ziDMHL/A/vvsHJGMp/vMrz+c1Zj1jcNN7tuIJuHnx+3s5uec8q7c34vQ4KKstIp3MEBtOcvZQCyvHmhKHB2LsenATheUhXn5yPwefO8m6XctoP9MNwPv+6z2cO9zKQPdkNq6DvzzKH37lYyzdcrG5UVIk3H43saHJ5XKp9Etk9eMIyNiXUD44HTfk/X08VLU972PzhWnZ6KZJQ2EYhyyjyX68qnYFYcVvIhySQp0njCSIpEydocyVztBcMdQfJRFLTfl3PaPT2zF4pYOVbcerFLIqeBemrfNa/7+zyLsNhZkdLMM26Ur20JHMlQcGFB8e2YVTciwohb4iyhRqfoKqh2JHgKiepCXeR7mrAI/s5EysA4/ipDM5wDJfJaIgcDLaRkDxsNhbRsbSqXQVYlyl9Cuoebm5eC0/aH+NO0s3TthQa4OL6EgOAOCUVFYHavlR5x5G9STvr7kB11ivYntT31Vp6iG3h0aHE8RGE9M4WCAI8hiD4NVhWhZ7j7Zw+HQn8WQW97jtJsDdu1ZMHBcbTnD2QDOKKiFKGpIkIkoL80Wc7OznRGdf3sc7FZkdjbV4prAzL4VDcqBbBmdiTciCRL2nloB6JcnFt04d4Y7aBordHkYzaZpGIqwtKpu3JuawPoRDcnJbyf0s8jQiC8o1Jdz6tXCwCor9LFpezo671uQaUy9J0V6eJn+zYds2zW0D9PaPEg55KS8JcPJsN7phsryxjPauIaKxNB63hiyJlBb7OdfcR8DvorYqjOuSxsnTTb3ILQIup8qKJWU4NJUjJzsAmxVLyrEsm9Pne3A5NRRZZGg4iWGYmJZNTUUBymVN5wIKbm0DTnUpAB5tI/HM62TNTuCig+VWN+DW1o1lnQrGPpeFbg2QMVop9H5komTQ57yB2PBuskY3mlxDLP0KXu06XOoqBEFE1NbjUldh2flvOCPJZ9DkSgrcD044Iop0kUpYEKSccJ8gIpD7WZwDBbxLXY5bXY0sBZHFMD7nTkZTzwCzc7C82lZc6tqxG/di5DJr9JIx2vE7b8SjbUQQRK7kARByDpRjG5C7zqpUgW72jf1VBETimYPoZi82BradJmt0kytMEXDItWhyNYPx7+DW1uPRNqDJ1RMliJfjP84cpiM+wolIH4+fO8zL3Rfwqho3VyyeKJ/rTkTZ3dPKhdEhNElmdbiU60prUERxQtOiOxHjpa5mOuKj2ECNN8D2shoqPTmHzbQtnu1oGvu7zSJ/AXdVL8Ehy8SyGZ5sPkFDMMy5kUF6EjEKnW6uL6ulzheaKFv80rHXGUonsYH3NayhPjA5ypQxDE4N97O/r4NIOokqSawOl7KjtAaHnJs7f/fGy6RMHU2SeU/9Kmp9F9mwUobO8UgvRwa6iaSTOCSZVeFSri+vRRElLNvmqyf3s6GonKbRCC3RYbyKxqbiStYWll61qf1qMCyL1ugwr/a00JuIIYkijYFCtpfVUODIBYUODXSxp6edoUySkObiutIa1hSWkjZ0jkV6aY+NEM2mcSsa5R4fJyJ9eGSV++qW4R1rjj0e6eXV7haGMykKHW42FVeyKlx6zcVbzx1qoaeln6qG3PwxdJP4SBJZkXF6HTi9DqqXlFFQGkCSRW58z1ZefnI/tSsqOPH6eR785K1ALqvjCbhweZ1k0jqyIk0097/4g32UVIcJFfvRnArZVBbbhmgkjsfvwu1zYpkW4fL82M78hV4Ky0Nk0zoev4ve9kGyaZ3jr5+ju7mPmuUVqA4FI2tMlKL7CzwUVYbBtvEVeEkl0hiGSTqZxeN3oTlVgkV+3N7JwQ1JlkgnJ5en6GmdgY4I3sDk7E8m+waaugZNXc9CkPfYts3hkQuUOkKUOi/2QMT0FF2pQUKqlyLHzEEWpyJTGQjwr/sPUOr1MpJOk9CzlHgXrtdotvAFXbz7EzcT6R0hncySSmRIJzKkkmOP/z977x1exXmn/X+mnd7VewUJBIiOwWAMxg3XOInTnL4pmy3vbpJNtuR9d3+bLbmu3WSTjTfZdGcTbxJ3x7HBxqYZME30JiRUUZeOTu8z8/vjCIFQ4QiBcYjv68LgMzPPPGdmzjPfet8X/oTiBH3hcffgWsEkySQ1leFkhISuYpWvYZ+nMPqfSTGR0KskKISSA/RFz5LUY4hIVxznApqDrRzzn0YWJCRBoifWz/loN/fm34GcAUlGJhAQyDI4WJ9Xz0l/B8d9beSaXOjoyIKIx2BnQ95Cwqk4mq5hEGXyTC4KzR4OD5/DIMpp8WxBQp2it+ZKiKtJZFFCFARS2sVgwZUM8QsSEDPBotpiWs4PcupcLyaDPEpycfltEkSBWCSOt8dH8ewCetsGCHhD5BRnzXgOLxw8SSyZeX/d3OI8qvKyMnr3uRQHs+0VJLUU3oRvtC/0UujofO/wPlYWlpJntdETDvLr08eZn50/JaFFJqiy1tAf66E31oVNdmBT7EjIExbWiMhYZiisfVM4WLWLy9j0v2/RsOMMinEsBXTNwlI+8Cd33rC5DQ2H6ejy4rSbcTrMHDregdEok+Ox89r2k/gCUWqq8mlu7ScaS9I/GMQXiNLT70fTdebXFo0ZT5Elsj02tuw4zXs2LkJRJDrOe4knVJx2M/FEipJCD9FYEn8wysCJIPV1JWOczosQEIWLL/N0pkUcoRC9CIOcP2LYXwodVQuioyGJFyMQkjAiSEh6DFULIkkXDRwBAUnyoKUmd7D0ESrTC0hpQyhSzpgsz/WAKFguaTwFWXShapPXIet6Chi/kBvkovE7A7oeBzREwT7aLzURDPJFpiRBEBEEaaTUD0LxgwyFn8Yg5WNUqhAFE4Ho66Pb03pj1RQ4v0g4cYhQfC+B6DZclvtwWe6a0PEstbswyjJxNUWp3U2tOzvN3GNMR+IGo2F+03SMgWiYcrubhKbys9MNBJMJ7i+vBV1nIBrmXw9uI6VrLMjKRxRF4mpqTDT7UH83OlDp8BBOJvjxyf2gw3ur5xFNJfl101EKrA7qPLk4DSYa+rvoCQf41NxlFFrTz9hcdx7eeISv7NnEmsLKMQ5WUlPZ19fJk42HyTZbKbO7ialJIqnkGLarBdn5DMej/PPBbdxWWDHGwVI1jc6gn3AqSa7FxlAswn8dfwun0cTinCJ0XefZcyfY2dXK/Ow8PCYrrX4vZ30DmOUVzMu6Mtudpuu0+L18++guDJJErSsHFZ2omhzV9DjYf57vHtvDbFc2hRYHfdEQ3zyykz9bsIpadw4H+8+zp6eduqx8zna34TSaKLO72dTWSI07h8U5hTT7h/hGw3YWZReSb3EwFAvzw5P7+dTcpSy9yt61TLF0w3xyS7N56tub+PjX3oPBpODMtuPKsbNkXR2OLBvxaAJlxICYd8ssXvrxNna/dIiyOUV48l2oKQ01peHrDxAYCuIfCJJMpLA6zQS9IToae7jrw7eSX57Ntmf2jegRgjvXid8bShvQ4TgDXV5yi6/sZE3EehiPJuhpGcCT72LF3QtoOdFJNBib8hhZkTHbTASGgsTCcYb7fIQDYzMO6z94K09/6yUCQ0E0VePQ1uP0tg1wfNcZHvz8XWP2laQsBMGKJGUjZFDOlQmebNvOB0vXjHGw4lqSA0NNFFmyWZ+Bg2UzGnm4bg4NXd2EEwkcBiMriospd18bLZ6rgdVh5u4P3kIyniKRSJFMpEjGUyQTyYufxVMEfWG2P9/Am787fH3mIRt4+fxxUprGXFchy7LLr9nYWXnOSZkCASw2M4Xl4wlmbHI20ZSfgXgLkiAzy7EGRcyMkKQj0o1LcbDUU48iyPiTQX7e9hR3568jU6df0/QxFQyCODYboekafbFh9gyeJqYmsEgmCs0eqmwFDCdCxNQk5bY8ahzFHPPl0REZRBQESixXV8ql6zq+ZJht/Uc5G+xi98ApahzFtIZ7qbDmUWrJ4aC3CbfBhkOxUDo7H1EUJhTflSQRT65zxv3+JQVuSgrc2K0m5lblYzJObPPYnBaq6suJRxopm1uMfzCImph55rhzyMf+5s4pNRQvx+qacnIclitW/8fVBAMJL/5EgJgW53yklzxTNllcvl6kNQq9sbSNGE+p9ISCk2YPp4NCcwkuxcOewW0cHt6HUTKNBBrGo8BcxENFH5rR+W4KB2vHS4epXVTGgpWzMBjHfiVP7tQc+9cb/mA0rYFRkk2W28q23Y2sXTmLglwXz206jM1qpDDfhT8YZWg4zKA3RG62HYvFiHuC8sb8XCe11QW89Noxjp/uwueP4HFb6e33I4kCxfluSos8dHR58QUi9A8FWb28GmkCB0tHGyWuAFD1ILqeSjsaYzCRMyAiiy4ExJEx0lmwpDYAiEiiExBRpFwSqXSWLX1OfTQbAyAgA0JaI2IEiVT3iPOShkEqIhR/C01PTJqZEtLSglzqmE0XSbVvzHnjqXYUaYRGXxARBQVNv2hcpdRBVC08wVwmdp5E0QKIpLRBdF2dNKM01c8yHD+IpoVx2e7GZJiDAPT4v8nF7y0gCBczkwm1G1/kFfzRLZiVGsyGWePGXFNYTiSV5P/ufY1b88tYW1QBAogjYbNDA120B4d5T2UdS3KLSGka/kSMn59p4N6y2UiCyCvtjZwa7uc7t91Pmd2DKEBS07DIF18QggAPV8ylzpNHStdoDXjZ1NHIe6vTpQ+qruM0mHisZhEW2cCrHWd5teMsfZHQqIO1vqSKWCrJV/dsHvc9BqNhXutswmky85m65eSYrSQ1FQFhTF/J3aWz8Sdi/PPBbePGMMsKa4sq0AGrrBBJJdnf18nB/i4WZV90fFV0PlqzGKfRzPHBHp4408BZ30BGDlYslWRzRyNDsQj/uOJOCq0OdNKCoxcYDX9+5hC5ZhufqF2C22TBH4/y74ff5McnD/DvqzeS1DRcRjMfnLWA7x/fi1Ux8r6qeRwZ6KY9OEx9dgE/PnWAPIuNj89ZglUx0BcJ8u0ju3m5rfG6O1iFlTnMWljGK0/s4OnvbOKxrz5IzeIKus/18ZN/eAZBFJm1sIw1Dy3BmWXHZDVyyz31PPv4q/z5tz42aniJkkgsHOep72xmeCBA9YJSKuaWYLIaKKrK45nvbsZsM2F1WkaPyS5ys2R9Hd/7yv/iyXORmCbd8KUwW40UVOZwYMtx2k6dR1U1LLapjVJZkaioK+bMwRa+99Vf4c5zoqbGGj8b/+gOjBYjW3+1C0EUefJfniO/PJfbH13FovXp30Mkuplw9BVUtYew9luC4V8iijYuGCBZ7m9fdbT6dKADj2GszotRVIhpSQbivozGkEWRcrebArudaDKV1m2UlRuuKybJEpIsYZqC2CQciNJ4uP26zeHEcDcfrFiGTTYxEA+ypfs0H6uauOdtunDnOKhfNYtzxzsJDI99/4iiyIOfWjuhoS8JCkktjj/ZgyRIqFqSXFM1UgZCwRbJhCRI2GQLBtFAQkvgMjgzrg7sbO7juR9upbt1YPSzL337o+QUui4KjyPgNthY7pkNgoBNNpFlcOBQrPiTYTRdwy6bcSk2Hiy6hagaR0DAppgpNufgVCzkGV0YJcOUxvhf1Dx8yfcysiKrlgWuCqySGbtiJstoxywZkQWJ4UQQ04jOaUl1HsvW17H3tePjxkxvmzs1Vfs0UFddMK7i6HJkFbjILc3hyPaTWOzmjDP1U2HryXMMhTKvLip0O5hfko8lA102URCIpKJ4kz5yjVmIgjjpfdpQXsXX92xjTlYu4WSCZt8Qf7/7jQkJuL68bDVuU2ai0WeCxzkVOEZST+KSzFgky6T2mjHD4MNUuCkcrNxCN7MWlHLrvQvGLe43WtA0L9vByTPdbN56gqryHObVFPLGm2eQZYnF80tpbutHENMK7VaLkZJiDydOd1FenEX5BFHXQ8c7OHS8g4XzShj2R2g810eWy4rFasTpMLPjrbOc7xnG6TBTkOukvCSL/YdbWb+6Fqtl7AtH1xMEYrvwR95AkQvwRTYjCHJG/VGCAIqUh8VQz1DoN0iiAwEJb/hZzMpsDFIhgiDgstxHX+D7OExrMCtzCSUOEI43YDWkWXEkyTXCvrcbWcwlnmojGNs9xpHJsr4Pb+RFun3fIMv6KKJoJqn2IwlOzIYLPQwSiphNKH4Iu2lN2vkTTMiiJ+NnIBI/ii/yMnbTbcRSZ/FFXyXf8QUgnd2TxSwCsR2YDXWomh9/dCspLXOlc4NUglmZiy+yCUXMxmKoJ6UH0LQgVuPSjMoaBUFG1YMjbIf9eMPPkFQvUhLrukowthtdT2JUKgERTY+h64lJs2aiIIxSIYvCeBbBjpCfN7vbODrYg2mEsWcoFmU4HiWlaYiiwP6+TmrcOdR58ictP5vtyqHC4cE2Ur5WbnfzRte50e0WWWF+Vj55lrThl2+xo+k6cXVsucJk99MXj9EbCbKmsIIyu+uqfvsaOucCXja3N3LO7yWmJmnyDaazV6RdeFEQWJhdQJEt3eOQY7ZilQ2EkpmVGyU0lVPefuZ4cpnlyh53vULJOGeGB/hs3XLyLHZkUcQkSazML+U/juzCF48hCyJuo5l8ix2rYiTPbCXbbMVmMBBJJdHR2d3TTlxNcdqbJltRRzKN9dkFqJp2XdgiAb72xB+TVeBGViQ2fmItkWAUSZbIKfaw8ZNrCfki6JqOxW4a05SdX56DwWSgZknF6GeiKFBQkcP9n16HmlKxu63YXFYEAd73Z3cRCcYQRAGj2TB6v00WAw999g78QyEUg4xskEYzZZMht8TD3/0sLUgpG2QWr69j3spZSIrE8rsWULukEl3XMZgUREnE4jBjshr52hN/nI7cCgJzl1dRWpNe9wrKc3jfn95FJBTDaDagaTqu7IsOjSvXyb2fXs8t9y8hEUugqenr4cpzYramX+yKUov1AtOYnhrJrotci6YXEZG4Ntbx1NBIamrGMapQIsG+jk7WVJTjsZhJqipHe3vIslgodV3HPs7fA/TFAizPLkcWJHqjAY4Pd12zsWVF4t6PrMJgUtj67H46mvpA1ymfU8TGx27l1o31E1asKKIZRTShoxHX4gRTA1PSVF+KpJ7k5Z432NK3E0WUGYoPIwkS32n6CSAgCxJ/MXtycfNzJ85zeOcZ+jq9o5/Fo2PXS0EQsMomquxjta7cBhtuw9iy0wLzxM6ETbmyoV3rKBn9t1FSKLdOHhSzyBdtJoNR4Qv/9D7yS7PY+9pxBnt8mKxGFtwyi3s/eivzV1RdM3vTeIX1CtIsgsN9fgor8zDbTex+8QBldcXMWT4Lg2n61T6ReJI3TpybVnng4vJCSrJcGZWcy4JMmbWIInMeJsmIS3HiUMaXEwvAny9eybaOFlr9w0SSiRGJAHHGpe090fPIgsSDRR+lyFw6QtIiTLiiZhJ4uBJuCgdLUkSe/PZmfvuzHVgdljEPed2yCj7x1ftv2NysFgMbbqslkVQxKDKKIlFWkoWug8kos2pZFWajQnG+C03TURSJebMLkWRxXHp4w5paUqqGmlIxm9NRmiX1ZRgVCVEUkWWRitJsZElCkUV00sZgMqVOSHQhCiasxmUMhn9FLNGIQS4mx/4JzEomqrICsugh1/EZBoI/o8P7FdB1rMYlZNs/hiKlF60s6/tIpDrp8n0D0LCbVpJt+zDRxAkATPIsPNYHGQj9El/kZUxKNS7L3fiiFxvTzYa5lGd9m4Hgz2gZ/Aw6YFZqybV/EkjPVRAEsu0fozfwOK2Dn0cUbOQ6PofH8lDG98puvo1w4gj9wZ8CGh7LA2RZPwCALLrJtn2E3sB3aR38AoqUj824BH2CEsHJIIl2smwfQBAk+oI/IKX5EAUbHuvDWA2LMrKbnOY7iafa6PD+LaJgxGm+E7f5Xi4t01A1P/2hn5BSvQhImJTZZNk+iFGePhWyruvEUklq3Tl8ePZCCqxjM8JGKU2LHVdTuAymKRdAu8E4RtNGFMQxrJ+SIOK4RFjvgo2QaWmApqezQEZRuuoX3Z6edn52uoGlucW8v3o+ToOJL+9+ZcytEQC38eKL/MK5MmVd0nWdpKZiluQJr1cslSKlqRjH1JsLGCUZVdeRhHTfmySI6VyGkBYuT48lgJ6eSyAR44Oz6tlYXjtmfIfBOHreX7Zt5aXufRnN+3J8vHwDGwvHU08Xz7oonm53W7GPRNMlBJxZdpxZ9nHHAOz6bQN3fmgVymVVCIpBJr9sfBmQO9eJO9c57nMAh8eGw5N5L5BiVNKEGaSdOpvTAiMVBFbHxOKtkiSO+a4Wu3lUv0pWJDz5LqaKKVvsZsw2E2pKQ5LFcc+sLJUiSxOXG88Uc50lPHt+D1W2AoySgqZrtIR66YwMMNuemZhrMB5nU+NZ1ldVpucrihzt6aXS4/mDd7DsioknW/ZTZHHRGhrErsw8Gj5mfLeVez+yitsfWkJyxCBWDDJWh3mcmPUFdEWO0RJ6iwLzHIosC3AbijIuEZznrCXXmC47FIR0OZ8oSKPr4sQm6kW0nu7CPzS+2uP3DdmFbh778kbe98d3oKY0wskk50NBFtSUYzDIxFMp+gIh3BYzdtP1FYkN+SIMdXsRJYHePf0suG0OvW0DlNUWYTBNvC5OhYMtnZz3+jN+j5kNMksqishzZrbOCoKApmsk9RSRRIyhxDDWCXqcBEEg12Ll4VlzSWoqJwf7iR7Zz18sXTVhD5Z9GmK85dZquqIdmEULTsV9TVkwJ8JN4WCtuGMe9SvTpU+Xv6SyC2/sQi8IAhazEbPpIrWkw2bmJBiVWAAAIABJREFUQpjwghN1aTrYMPLvy7/LBcKLSw1Ok3EsC4oijz/WMFk0RBAwK7Mpcv01OioCEqJgHKUPFwULNfkvjNT9j3+wBUHCJFdS7Poa2kjPVZpgwjha/iaJVgqdf0W+889Ht6d7ilIj5zDhstyP07wBHS1NUiEo5Ng/eUmpooTDtAabcRk6I71GI3O9FFZDPRVZ30UnRbq/bHovNVl0kef4LMLIcSJGxFEaURmbcRmV2T8YuVYigqCg6+roPETBxryityYVORYEEYNUSJ7jj8m1fwp9JCciCgaEESanmrxnxvSayWI2Ra6vjb7AjHIFxa6/H7neAiIGLi0PBAGn5W4c5ttHnT8Becx9nQiikC4InIh9KctkQRJE8i12Fl6mGSUAugBlDjf7ezuJq6lJdSkycXlmEp8yywomSaYrHCClaWNoXjNFs28IsyRzZ0k1s1zZqJqGNx4d08M103lKokSuxUZLwEtSU8cJL7tNFjxGC2d9g9xTOlJaq+s0Dg+Qa7Fhy0AYWUCgypnFYCw87p7BxfVB1TUSl2QIZVFC13X6R8rEZEHCKhsBgVAqhqqrWGUTNfbicTozV4sDrx/nuf/agsNt5e7H/jCYHTVV48Xvvcqmn24lNBzmv/b+CwaLgYbXjpFXnkPN0qqRjLOIpoUIRZ4mGnsDXY9hUOpx2L+AJF59SdAnKu/kr488waf3f4dKWz7RVILWcB9LPdUsdFdmNIaup8laRku8BIGUpk2rf+NmxZfq7mRXXzPdET9znYUszb62Ol+CIGCyGDFZMjcuaxzrqLCtoDfWyEnfqwzEm3lPyb9gka9sI2UbPBmJwk6EoC9Cd2taRy5TtA4NMxyOMK8on70tHRS7nexrO09/MMSG2iryHXZ+feAYkUSC9y6eh0GSeOXkWRRJZGVlKbV5F3vQdja1YjYoDIbC2IwGZufl8HTDCaLJJO9dVIciimw61YRBklhaVkgwluBwZzeFLgdLSgvZfraVLl+Ah+vn0unz0TUcYCgcYd3sSgLJOM+fPs2QlmBJSSFdvgCdw35um1Vx3R2sdLWWQE9LP6feOkvFvNIJpYoygabrbD56luHw5OyUl6O2MJfZBTkTtp9Mhv7YEN3RPgRB4GywBbtswy6Pp3cXBAGTLGNCJsdiZbYnG6fRiGEamlcTwWPMIcuYy687f4rHkIVTcSOLymg7xKXINuZxe+49MzrfTeFgrbpn/uRlDTe4RPACLn2AhCuwAF2Zrebqjx0DPT0PSZw4ApGOkk8cbb64j4ggmBGZLDUvIIomRC5zdkacEkEQRhgAlQm3X9gH5FECjcnnIiEJM2syFQXzGNKOsXOQxs9BGLuPLEwdORIEMe1MTdKsLon2cftf6rBd+XqDgAGmwaIoCAKKKFJoc/BK22mqnB4kQcRpMOI0mlmeV8Ibnef4+ZkGUpqGy2iiNeAlpqo8WFGLiMAHZy3gxZZT/L99W/jI7IUokkRfJESJzUmV89powFwILFwggtA0bYwmRqHVzi35pfyy8TBuo5lbC8sIJuL44jFW5ZdiUS7W5l8wAlVdHzOGVTEwFIvQHvRhkmR+2XiY/khoBp1942GRFe4rq+WrezbxzcNv8kDFHFRNYzAWoc6TR67FxodmL+Sbh9+k1OZiSU4Rhwd7+E3zMb62dH1GS5ogwJ8uWMWfbn+BGlcOd5RUk1BTtAa8ZJmsrCpIG3yPla/nw2W3jx7nTYT46yM/pdyWx8fLNzDbXjga5YumEhwYPssL599inrOcec7ya3I9lqyvY9HaOYAwRmZDkkUW3T6H+ttqJz/49xS/++EWnvmP33HHh1fzwuOb06yEOvR3DHD2UAs1S6tG9w2EfoqmDeCwfQZBsBKLb2do+C/Izfqfqz5/rb2Ix5d8nt9176ct3I9ZNvLR8vWszZ2HU8mMOUsRRWRJ5I3mc6ytrODs4CA9gSDz8q7ch3iz4sJaYpEM3Fk4Bx2IpBLsH2jjtvzx/a9vJ86F3qI5uAur5KbQPJdFnocxSVO/3y8g/Z6+Oluqq6WfwZ7M+vouwGky0jroZW9LB8FYnN3n2hEEgXmFefxy3xH+8YENPFg/h4aOLnY2tbGysoSkqvLpVUvG2UB9wRD+aJyUqpJQVW6pKOWhBXNo6OxiV3Mby8qKUTWNj65aQjyV4rVTTSwsLmBFRZoG/s451Rzq7GZHUyuKJFGbn8PsvGye2NPAh5bVM78on/vm1SCLImaDwkA4QiyVeZnd1aKwKo8V9y0ilUix8dPreOt3h8gu8kxJgDIRdF3neEcvp7r6SWYosSAA9aUFVOdPj7VQQ+NkoIk5jioqbWVIGWSQKp1uvrJ8DdIIWzFcfevPvsGd7Bp4Ax2NvtjUZbtVtpp3HawLaNhxhuYT59N1vRe4DgQonZXP+vcsvdHTexfv4h0NURD451vu5p8ObOXB3/0Pte4cvrhoNSvzy6h0ePjKkrX89NQB/nTni8TVFGU2F39Ut5wLHmaVM4v/vv09fOfoLh7b8hSiILAqv5TPz1sxOr6U5rEdc87RPiABpMs0LgSEMboXT5xp4HvH9jKciAI6n9/+PEZZYmV+GT9e/16MksxDFXORBIFfNB7mm4ffxGkw8uisBazIS9fdf/fYHn50cj/RVAodnU++8TQ2xcDDlXX8w/INrC+uoi04zP/d9xog8Gj1fB6tnj+mNGGiWnBJEDKuD5cEgWV5xfzDig389/F9PNl4BJMkc3fZLGY5sxCA91bVIQrwgxP7+H+hLZRaXXx54RoerJhDMBlHvHC+ETKSC+cWBR1BSDuPG4or+f669/D4sT08fuwtTLLM4pxCPle34pK5iGNeck937ERD4+vzPjra3H2Bht+umFmXuwABgRe63mKev4xbsmbu/IiiOCGttDBy769Tq9gNxatPbOdP/uMTLN+4iBceTxO2KEYFd76LpiNtY/bVNB9Wy3sxKPUAGA2L6enfeNXnFoR0GWmJJZs/rh4/TqbGi9ti5kP1C/jXbTv54subyLVa+fSyJSzI/8N1sDojw2i6xqWRN38iwmFvxw13sGbbb2O2/ba39Zy6rnP+XB9Dff5pHee2mJFFid3n2rlr7iziqkpK1TDJMo8tX8Tmk2cZCEUo8zgZDIWRRBGPxTJhX2m6jD2WDhiLIq+caGQoHKXU42QoFEGWRDwWM5KYLrm2Go1YjQYkUWRXcxvnBrwUuuyomoYiSeTYrFgUZSR7m36PjSmVHAnapVlNr1+APxFP0tvaz7mj7ei6zuqHl1E2d/rkRboOm482ct6b+T0qzXaxqLwQi2F6vV5lliIeLbkPRZSJqXEscmbOoCQIaCN6naJwUeH0Ql90ptf5gaJHubfgkYz2vRblgzeFg/XsD7fz6/98jdKafJqPdVI9r5i+817MViOPfmHDjZ7eOxICAqJoHmHxexeiYBwpt3tnZDzfbgiCwKqCMl558JMTbpvtyuYbq+6d9HiJtNPwy7s+OOH2ry1bP+6zP6tfxZ/Vp/W+cs02nrr3I2O2rywoY2XBxdKaT85ZyifnTB4sEQQBp9HER2oW8ZGaRRPu8+f1t/Ln9bdOOkauxcZfL7l9SiHj3z3wiTH/X+XM4t9W3zfp/hPN0yjJ3FkyiztLJja6BEHgkap5PFI1b9w2h8E06rjCxWsbTbbzxXnHQTiBLMxhILyJdUWPsL64atwYk+GIr4W5zlIUcazcxaVMX9lGB6qm0hvNnODlXYzFUPcwBVV5XL7e6Jo+qrF1AbJUhKr2o8l+BAwkU2dRlFnoejTNei0Ik4qIT4ZrYfjJosiSoiKe/sgHUfW0BPL1Ik75fcFXG56j3Do2qh/XkjPSZbpWuBGEX7qu09UywHB/YFrHCYJAnsOKw2TEIImsnVXB/x44ijccoa4wD4Mi0+MPktRULIqCKAgok2ie5jttBBNxsqwWOrw+jJccazUYEAUB+UIATQBZvBiwMsgSg+EIkWQSRZKQR3pdhZFtZkXBIEn8puE4S0uLaBny8lZrB5FkEo/VgmMaZYK6ngTEKdiFx6KvfZCzh1qoqCtluN8/yoA/nfus6zpH2rtpaO2aFrlFXXEe9WUF036mZFEeFRaeqP9qwjkCzT4v3z+8j60dLXysbiFfWLSCht5uhqIR7iyvwpJB2TyAQTRiEK9v6ealuCms623PHeSP//G9rHt4MZ9c/XW+9fxfMNDr4+nvvTGlqvYfMkTRTE3e8zd6Gu8YlHr+9UZP4V28ixlhMPxbPJYNDEU2o6Pii+4mx5pZtO4CVE3DmwiR1FNI+njiBU3XiakJYloiYwaydzEeZXXFHNtxmqzCdB9VLJIWwz29r4mSmrEkEzpRvL7/D0E0IwgiqVQvilxG/+CH0dGRpGxys35yI74GcKE0+g8zMHU5HildxHtKF44RXfUlImzqOnkDZ3XjMNwfoLdjkFRyehpNqqaR0jTmFORQ6HSQZbXwZ7evJKVpo0RJ62dXolxSWVCZPXFP4vLyEpaXX2QO1HWdO2qqxhxblZMuYzcrCutqqsYcu7ikMJ3duuwZ/+IdqwH48PKFaLqOLIrU5Odwb13NtL7r6Lwiv0aQy8CYWZbRYFIorS3C6jRz7mg7iWjiYkonQ4TjSTYdbaS5byjjY3IdNpZXlZBtn1k7Rqboj4T52fEG/PEYi/Mu9hMbJInnmk5xS2FJxg5WVI2Q0DLrBZQFGaucWQntpGPM6Oh3CAK+MJVzi0AQkA0ykVAMd7adhbfOZt/rJ1hz38IbPcV38S7exbu4rpBEC6JgRtdVkuoAVyPMPcdZyta+I+wcOMEiVxVGSUmXEOqQ0lWGEkF2D54iribJyUCM9l1MjEe/9AA/+Ktfcv5sN2pK47n/fIWe1n7UpMoDn797zL42ywewmB+YdKypyGvexduL95cvASCmJjGKMqqe7hO9p3DuDZ7ZjUFvxxC9HZkb7xcwEArTOeynMttDlu1ipuNS4iJlAka5TCAIwrSOla+w72i59mTQY1xJ+0AHUM+DmDn7X15ZDlmFbrw9w1QvLsed75qQnn8yJFWVHadb2NXYRiKVmQMsCgJzinJYXVOe8XlmiuFYlL5wiK+uWMO2jlbCI3IoBTY7Q9HIaE92Jtjc8zxvDrw+4TbtkoChLCrMss3hc9VfmtHcb4qVObfITXfbAGU1+RRX5LB/6ynmLq3A7w1NO3LyLt7Fu3gXv48wK9X4Y3tIakP0hZ7CYVwy7THeU7yKc6Fu/u30s9Q6iqmyFWCXzWjoeONBGoPnGYwHuCd/yRg9mXcxPSy5s54v/cjK5ie2M39NLW2nzlO9sJy7PnY75XVj+ygkKWcCDtd38U7Gzr4mNhTM4aSvmxO+bupchbiNb0/EfzIktRgCIrKYjvbH1TCGkazo9YCu61ftYOU77Nwzd2bZg3cK9OjLI07WlHtB6jQoczIaM5lI4R8MAmC0pPUELxcznwqqpnG2Z5DfNpyicyjz3qssu4Xb51SS77q6e6PqKsFkGB0do2jAIBrGZHsnPkYjoalYL8tShZOJaeti5ZoKqHGML7vXdJW4FieaCjOc9JJrzGeBa/rvz8txUzhYt95bT9AXRhDgtvsX8dLP3+Twm40MDwRZtj6zB/b3AdFwnKAvTMgXJRaJE48mSCZSqKqGrunpZnE5rYdlMCkjNK4GrA4zdpcFSb56faBMoes68ViSsD9KyB8hHIySiKVIJVOkkiqqqqUjPpKIYpBG52lzmLF7rJitxgkb3q83woEofZ1efIMB4tHkiHipgsNjI6/Yk9bFmQK6ruMbDNLfNUzAGyaZSCLLEgazgt1lJafQjd1pmVaE6Wqg6zrxaAL/UIjAcJhoKP2cpFIqup5+RhSDjNFswOow4XDbcGbbkKTxJRDvNKSSKYYHggS8YcLBKPFoAjWloakaoiQiKxJGk4LZZsLmtOD0WDFajOPEx68VdF1HUzXCwRghX4RQIEIskv5NppIqalJN98eIArIioRhlTGYjFpsRm8uK3WVGVq7dEmw3Lh6RPxBRRDdmpYrp9hTOshfyxZpHeLFrL23hPg4NN5PUVATAKCp4jHbuyFvInfmLrhlN+9UglVQJeEP4BoOEAlHikYvPuCRJGIwyFrsJh8eGO8c+Roj4nYKaZdXULKtOM2PpXPe1YabQdZ1oKEbIHyUciBIOxkae9fTzrms6woVnfWSNMVuN2JwWHB4rikF+x92D64VXzp/g1pwqnmprYHVuNVu6T7HQc2MDEkPxNmTRRLaxHIDW0H6q7CtRpilnkgl0XScciNLZ1It/KHTNx/99gh76N5Brmdrc1kHtzHjMkC9Mw2vHkEckeNpPd7Ji42IKKnKveKymaXQO+fn1nqPsO5f5OWVJZF5xHuvrMu/pvRy+RICG4eOYJCNW2UK5pRiPwTXlumBTDGSbrezobGMwGiahapwZGuC1tmaq3R7Mcubv0Fuz13Nr9vh+cF3XR5gFe9gzuI3z0TaKLTOXVrgpHKwN712GbEg7D7durCcaidPdNkjNwjJuvXfBjZ7ejBAJxehuG6C7dYDz5/rpaR+kv9OLbyhIyBchEoqNOi5pw0LCYFSwOi04s2w4s2zkFLjIL8smu8BFVr6LgrIsXNn2a/ay0zSdsD9Cb8cQPe2D9HYM0tfppb/Ly0C3L20MRxLEo0kSiSTSiDFsthqxOiy4sm3kFLopLM+hqCqXkuo8SmblYzQpM5qjbzDInk1HxyTnnR4bt9w5b3RhUlWN9jPd7Hv9JEd2NdLR2EPQF0GURewuC0WVucxfUc3itbXULCqb0CCOReKc3N/Cga0nOXWwle7WAaLhGAajAbvLTH5ZNnOWVLBwdQ21i8sxW699k6WmaXS1DtDZ1EfH2R46m/roaRvAOxAg6IuQiCXRNA1ZljBZjTjcVrILXBSW51BWW0hJVS4Vc4twZV+/qGEkGGPf6yeIhMZG88wWI+vfO16w9gJC/gitp7tpPd3FuRNd9LT2M9jrJzAcJhlPkUymRpwrA3aXBU+ug9xiD0WVuRRWZFNQnkNJVR4Wu2nGz7yu66QSKn1dQ/S2D9HbPkhvp5f+8+nn3T8UIhqOp5/3eDLNXCWLmCwGzFYTTo8VT66T/NIsCitzKanOpWRWPp4cB+IkTdqZwh/dRSzVgYBAShsmGD+I3biY6TpZNY5ivmR/hI5wP72xYaJqAhEBu2Km0JxFnsl13QUaJ0MsEud8cz9NxztoOdlFx9ke+rt9BLwh4tH0M24wyljtZjz5TorKc6iaV0zV/BIq64pwemzjnoGAN8yulw+PWScEQSC/NIvFGVLEa5rGuRPnOXu0Y8Lt9atmUVSZO3rukD+CyWxAGtE8jIZi9HUM4Miyk1VwZb0hXdc5uruJrtb+cdsUg0zNwjLKasbrn00XakplsNeffs47hkae82EGuocZ6vURGQngxKOJkXdQOrhnsZmwuyy4cx3kFXsoKM+hqDKH4qo8iipykOSbOydnU4xs6jpBhT2bpdllnPb3ZHTczpcOEfRFrvq8AlBUlUv9qtmjn6l6ilBygI7wYRTRRFwNoekq7eEGym1LUC6XUJkmdF0nFo7jHw4T8IbwD4XxDwXpaR+kYceZSYXid7zYgDvHcdW8UoIgsOH9yycVVs4UoUCU/VtOEJ2GTtflMFuNzK4vpbhqIgZNBcH5DYQpiWh0tNB3yfRimG0m5txSjdmWvneuXDvuvCuXF6qaRtvAME/uPszmo42k1MzL63LsVh5eWkfWDHqvAqkQMS2OU7HTHekj15iFh6lLzXMtNu4oreTVtiY6A37iaorOoA9dh0/OXzwtoeHJkJYhkMg3FbE+byM/afkO+4d2UWKpmNG4N4WD5cxKaxPpuo7RrPDAx3//xSrDgShnj7Rz7K1mzhxuo+10N/6h0KSLFUBKS0cTI6E4vqEQXS0XX76CAK4cB/klWZTV5FNeW8gtdy0gr+TqxSqTiRTnz/Vx5lA7bae7aGvsoeNsL35vaBwT1qVQUxpqSiMeTeIbHDtPh8dKxZwi5i6rZOm6OdQuKkcQhasyjPs6vTz+N7/h0ktWMaeQ2fWl5BZ7UFWNk/vO8cKPt3FoZ2Oa4v/CHFUNb18Ab1+AU/tbOLKrkQc/vZZV99SjXCLcHPJH2Pb8QV7++Zt0NveNEfmLReLEInEGun2cOtBKw/bT3PfR1ay+fxF2V2YMOpmgs6mXQzvPcHRPE83HOxnompzdLaGmSMRTBLxhzp/r58ius0iySHFVHnOXVbJw9WwW31Z7xYzd1cDvDfOLf3uZnvbBMZ87s22seWDRmOsK6SxF8/FO9r52jIYdZ2g700MqMTHTUTKeIhlPEfJH6Gkf5OSBFiD9PJVU5/Pxr9zH3GWVMzLs+s57aTzURtuZbtrPpp/13o6hKcuQddJZrmQ8RXA4Qv95L5COGioGmcKKHGoXl7PotlrqV83CmTXeAcgUkWQTLvNqzEo1XEIcfDWQBJEKWz4VtvyrOv5aQ1M1utsH2fvqMQ5uO03TsQ4iwYnLbuLRJPFoEm9/gOZjnezefJSiilwW31bLrRvrqV5QgtF0sdyk6XgHj//NU2PWVlESWb2xPnMHS9U5+MZJ/uffX5lw+5e+8xiFFTmj93bbr3ZRVJ3PojvmE48meO4/X6HtZCf55bnc86l1FM+6snO05am9bH32wLjPrQ4zn/jr+2fkYPm9IZqPd9J8rJP2xh7az/ZwvrmfRDw55XEpTSWVVIkEYwz2+Gg93T26LafQRdW8EupWVLH09jmU1Uyfhez3BXcVzKE76ueB4gWYJIV6T2b02b/69mbazmTmjE0EQYA73r9ijIOFrpPQokTVADE1iCQY0NEostQhTUMv8QIS8SQ97YMM9frx9gUYHggw3B/A2x/A25/+zNsfIBqauizuyW9tmva5L4UoCazeWD9jB8s3EOSJb/yWge7paXVdipwiNx/98n0TOliC5WMgZo3X+rx8P6kCxMzEnI1mAyU1haO/H5vbijzFu03XdSKJJG+d7eCVI2fYcaaV+DRYA42yxO1zKlk1e2ZZHadix624GEr4MMsmLJL5imuARVHYUFZFvtXGicE+Aok4VsXAotxC5mXnXnUv3kQQBAGjaMKpuOiNdV/5gCvgpnCwNE3j8K6zHN/bTDQU52Nf3ohskGk7043DbaWgLPtGTzFjqCmVtsYetj9/kEM7z3C+uY9EfOaidbqeZvQZ7g9wuqEVZ5aNxWunXz6p6zrJRIpTB1o4sussZw630X6mB/9QkCl8v4wR8IY5uvssJw+0cOTNM9z24GLufWw1BuO1KS+JRRJ0tQ6QW+yh9VQXz/1wK4d2nCE5ieEOaWfrzKE24rEkZquJ5XfUAZCIJdn67AGe/cFW+ru8U/axqimVcyfO88x/v4FilFnzwGKMppm9GOLRBLtePsKO3x7i1IFzhANXqvOebG7aqBF1eOcZTuxt5q4PraR63ttT0pKMpfAPhsguvBjJioRi7H/9BJue3EPj4fYxzu90EPCGOXu0HVmRrqoES1U1zp3o5MibZzlzqI2WU130d3mnDCBkimQiRXtjD53NfRzb08SKu+ax8bHVFFXmXlVZoygYCcQOklAHR+UX3OZ1M57njUYykeJ0QysvPbGTo7ubCA6Hp3V8KqHS3thDT/sgZw61cc9HVrF6Yz0Wezqi3Hy8E/2aSklfGa/9zw4e+T/3oetwYtcZdjz9Fvd9dgMtR9vZ8+IBHv3yg2/rfCBdiTDU6+Po7iaO722i6WgHXa0DJGJTO1WZYqDbx0C3j6O7z3Jsz1k2vH8Fq+6pR1ZuvmzWmhHNK4G0htyavBungSWJClnGUmY71iIAdiUPAQGjZEW8ChOwt2OIJ7+5ia6Wfvze0EhJ/PUX1v19hWD9BBmZ2sa1IGQW2LzcFjJbJ85C6rrOQDDMsfYe9p3rZG9TJ20D3mmtdoIA1fnZfGT1QszT1L26HEbRgCSI9McGcSi2jOULzIrCsoJilhUUz1hseCrouk5UjTCUGMSlXH3y4QJuCgerYfsZnv7+G+QUudi96RiP/skGTIJA49EOUgmVRz5z+42eYkaIRxMc3H6al362k6ajHeNKqa4lSqrzrjp7FQ5EeeIbL9He2EtsBmn1qZBKpDjd0EZP+xBDvX4+/pX7R8v6ZoJoJE53az+Vc4vY+dIhju5pyujloGk67Y09vPbrvZTXFJBb7OHwm428+qu30hmjDFesnrZBtvxmHyXV+dQsuvpokG8oxEs/3cG25w/S2zE0ZWYzY+jpl+erv95Ld9sgD316LUvXzb3uUWZN0xjs9Y06WOFAlB2/PcQLP9pGV0v/mKzg1aC8poCcIs9VfY9kIsVvHt/CsT1NhGZQujMVNFWjp32Q1361F29fgI/91X1jsh2ZwqzMIq6eR9UCCNeRFiGQjLCj/zh5JhfLs66OkjhTJBMpju1p4slvbaLpWMeMSIsSsSSnG1oZHggQDce56wO3YLYaaT7WmfHv91phsGuY0jlF6LrOll/sZPEd87n747ez6/l9HN564u2dzAg0TePYW03877c3MdA1fN0IoqLhOA3bzzDQ5SMWjnPH+5bfdCWDwiWZY0EQMNxgpkdRkHEpBXREDtMcfAtFNFBtX43bUDJmrpkgOBzm1MEWhnqnJx78jsX1TqJmyOYqyBMHNF9sOEVz7yAem4VsuxWP1YzdbMQgSxhkGYMsoUgSqqoSTaaIJlMMBkKc9wY47/XT0jdE93CQruEASXX6v2mbychn1i2jLDuz7NpU8CZ8JLQkq7KXIgoC1gmEhjVd5x/3bMt4zP+zZCVuU2Y6gJ2RNgbivZNuD6WCnA2exJ8cpt41ueZmprgpHKzf/WIXy+6Yy633LGD3pmMAyIqEyWzg2NHmGzy7zBCPJtj2wkGefnwLvR1DMzYqp4IgCmx4dMVVp9aNZgPuHAeNh9uv8czGwzcY5JVf7sad4+CRz41vTpwuYuE43a2DNB/vZPcrR4muVUbaAAAgAElEQVSFM3cQU0mVM4daadhxhqXr5rDzt4foaOqdlnOj6zpnDrdxcv85ymsLMJqnX6LhGwzym+++xtbnDhAYDl9z4zARS3Jk11nCwSiaqrN8Q911dbJ0XWewN12eEYsm2PvacZ56fAv954euSVZ0/spZmK3Gq/oOikEmO885refkahEJxdj72nGcHisf+dJGnB7btI63GGYRDh3Dn9yLIrrIs00s+jxThFMxjvpaqHUUX1cHS1U1Wk528cQ3XuLcyfPXJGsI6SDCU4+/hslsYP0jyzh34vw1GXc6sHtsDPf6kGWJYztP8U8vfhVJlhAlETV1Y/TFJFHE7rQgK9J1Z9/VVI2Osz289PM38eQ5WbruD5PG/O1EX6yJpBaj0rYCVU/QGNjOEs/7MEo3lt3whuNtDq5MBj32Okh5CMr8MZ8fbe/md4fOYFBkTLKMQUk7VNIIgdIFmngdHVXTSWka8WSKcDxJJJ6YloDw5RAFgY/euojVtRXXxAbQdB0dHbNkTDMIThJ40Ma8+HW6QgGahoeY48nBbTLji8c4NdTPutLKUV20THDc18A+785Jtye1JAktznznYlZ4MtMjmwo3hYPVeqqbx754L3nFFzMyoiigGGQS0WtT3nA9kUyk2PFiA0/860sZM+4oBpniqjyy8p3Y3RYURSaZSBEORvH2BehpHyQcjE64eLiy7KzeeHXaYIIgYDIbuP/ja9j/+km0STQIBFEgp9BN2ewCSmfn4cq2Y7WbMduM6X4Uf4SetnTJTsfZninLICPBGM98/3UWra2lorZw0v0yQTyW5MzhNlIpld6OdC9QUWUuKzbUUVZTQCqpcmLvOd58+RCp5PjvNtwf4NSBFpKJFMf3No8aIlaHiZV311O9oBiH20ZvxyDbn2+go2l8tCQRS3LqYAu33DWPwgxYfy5FOBDluR9u5fVn9k+ZUVGMMpVzi6lZVEZeSZoFUZJEIqEY3v4A5453crqhlZA/OuHxakql6WgHz/9oKw63hTlLK6c1z+lA03QGe3yoKZXTB1v41bc309c5MbWvzWmmuDIPm8uCzWlGMcqEgzF8A8HRkpVLn3lBEFiwchZGy/QdWQBJEtn4sdVse/7g5M3nQrrvpbQ6n/LaAnKK3NhdVqx2E6qqEwml+1Gaj3fSeKiVSGhyZy0RS/L60/tZuKaW5XfUTat8aji6HYuhjmzrg6Q0P/2hZ6jwzONah2iTmkpMTVz2Ery20HUd/1CIn/zTC1d0rhxuKwtWzaJqXjHZ+S4Ug0woEMU/FKK7bYAT+8+ln6dLhvD2BfjFv7+MYpQZ6nv7I/HrP3wr3/vLJxAlkSV31lNWV0I8Emewy4sj68bQUwuiwOxFZcxZUsH55r5JgxuSLFJQnkN5TQHFlbk4smxYHWZkRSIWSTDcH6DtTDenDrYw3B+cNAClaTqtp7rZ+uwBKucW4cmgSf9mx9/896fw9vkJ+qOEfGFCvgjB0T/h9N/DEQa6vYQD0WkFoBJaGJucRYG5Fh2Nc6G30Jm+M68YFTx5zisa3GmG1SjxSWwwd64DaQbEPqIkzpgYCCC32M3f/+yzDA8ECfoihHxhAiPXPDQ8cs396f/vbZ++aHKm0JMnEPQ4XOZgqWq6fyqSePtt2Q3zqnlszSJM14jt1iwZ0XSVk4EmRAQWuevIkbLG7COQzkpdQHcoyC9PHeHeitncWlSGLIqousaOzjZODvahTuNHUGmbjSxOnFhIl82aKDAVkWcqxC7PfD26KRwsT56DrpZ+KudcNL5jkTgtp7vG9HW8E6FpGsf3NPHjr79I0Dd1b4HVYWb1xnqW3zmf6nnFGExKml5bEhEYoZocoY5OxFP0n/dycv85ju5p5tT+c8RG+lhuf3gxFvvVMwcJokDVvGLqV8/m8M4zo58bzQrV80tYfsc8Fq+txZPrQDHKyCOR2VGyCj39vdWURiya4NyJTp7/0XaO7WmaVMvBPxTihR9v5y///cNXPW8AXdNpPNzOuRPn0TVYc/8i3v8nGyiqzB01Zm97cDGLb6/lP770v2iXsexoms6RXY2cbmhlsCeddamcW8Tnv/4+KuYUohgVRFFATamsfWgJ3/rLX3Jyf8u4eTSfOM9QX2BaDpaqaux4sYGtzx6Y1LlSjDJ3vHc5931sNTmFbhSjjCSJaep7If39VVUjlUgRCcV4/Zn9/PYn2wkMjx9PTWmc2HeOzb96i5wiN9kZsJtdDfSR3o+BrmGe/NYmutvGkmA4PFbW3L+IZevrqKwrwjByjS88T5qmo2lpIom+ziGO7DrLgTdO0HKqm9xiD/mlWTN6kZdU5bHirvm88cz+UUNfEARyCl0sXT93dF5GswFZkZAkaXR+F76fqmokEykCQyFee2ovL/1sJ7HIxH1l0XCcV36xi/m3VE+LDEXTIphNlZjkCkCjV/vFFY9pC/fRHZ2eTk1fzEd//OobwjNBKqHy4k+2c/JAy6TOldlm4oFPrOGuD6zEmWVFVmQkOX2f9ZFnQk1pREIxju9t5vkfbuPcic5Ro3So18/3/u7pa9ZjNB089IW7KZ5VQCwc55aNi5EVibiQFg+ds2L2lQe4TnC6bSxYOYsju86OELKkYXdbqL91NsvWzR3NCMuKlM66icLF9WXk/ZNKqoQDUfZsPsZvHn8N/+DEgUM1pXKqoZXje5tZ+9DMdWd+31FSnUdRZe7o85v++5J/q+l/P/mtTWx5at+0elNlwUh35CRR1U9MTRNmTbc8EKBybiH/+D+fR9P0tN0Bo39fgAAMdA/z1H9tYfcrRycc5+9+8CkKynPGfDbROBP9+ge6h8ktdI/aMX5vmF2bj7Hqrnm4s+00Hu3gpSffYtnaWlbeMReDSeG1Zw6w5bmD/OW/PkpB6cWSccWQDkZqmoam6aPXfqJ//80HHqftzDTJD5KnQJ86i6SjpWna5Zmx1l1L1BXn8nfvWYfDfO1o/K2yBUU00BQ4S4m5cMIMliAIZJkvvvd6w0F6wyFWFpVSYLsYfFpVWMKvTx8jkkxmXCJYbZtDpW3y9VVAQBLka8aSe1M4WA99ai0/+qcX6WzuQ01pbHlqP+dOnqe7bZA//Zf33+jpTQpd1wkMh/nu3/xmSufKYJS58wMreeRz68jKdyIrctqAmyKCpOs6WflOZi8s48FP305wOMz+LSfZ+dsG7v3IrTNK9wqCgNVh5u4P3sLhnWfILnCx7pGl3P7wUgrKskdfvIJw5UZEs83I4rVzqJhTxK//81XeeGb/hIanpuns33ICb38AT+7M9HfUlIqaUqlbXslDf3Q7VfOKx2hvGYwKtz+8lJMHWtj85J5xxw/2+kYcWsgucPLZf3iEucsqx9wTWZHIL83iU3/7EF9533+OcxwHuoYZHgiMajhlgsZDbbzxzP5Ja9+zC1z87X9/kqp5JcgGeWqiBKsRm8vCo39yJ+seXsrX/+hHE7JXqSmNPZuOUbu4grs+sOK69Eromk5Xcz8v/2IXpw62jka8jWaFNfcv5pHPraOwIueKz72u6/z/7L13fBzXfe79PTOzs70Ai95JkCAJggQ7RapSoqot2bIU27Jc45bcJE7yOtepvolf5+b1fdPuGye58Y3t2LmOuyPbkq1CyZIsUexiryBI9F63l5k57x8LsGEXhViQlMzn85EI4Mycmd09e+ZXn6ew1EfDmloe/dQ2Wo91MToQorDUN6/1rqgK7/7EXbzy1H6kItl87yoe+MBWVm5clDHqbeqM30cAhytDI/+B33uApk31/OOffD8n4+Oh107T3zmM2+ecNeGFqrgYiv4Ep1ZP0uxCVWYuMXyh901+0PnarOafhERiWCbbS9fO6bxZzy8l3ecG+MlXX50S4JhEcUUBv/HFx1l3x7ILZba53n+X18Gdj6yjccNivv33z/LqT9+84FRFQ9kzuAsNp9vBlneuR0ouOIUur5PbHt2EuA46gJMQiqD51gYWPXOQwZ5RVm5czAMf2MqGbY04XBla+dlq5rl9Th7+6O2su2MZX/ov38jJjjfQOcKpg+1s2t60IBIW1wOf2vV/2Fa2jAcqVs5JYFgIgaoKMi2Uufdah1NnrltanWcDLq2A/vgZnJqfZb670JW5lwdqNm1Wch6pZBp9GiKnSY26ue7N48MRdu44zsf+4MEL5/oCLu57fOOF59OSpioa19Wi2dQLDtq2R9ZyeE/rlD1FCAECVEWdsXNV0+b+3bTGfguskZkPlGmw3xgM2HXFBfzdB99JoTu/bMKDyWHsis5H636N/SNHiBhRAraZns+CWDpFTzhEpeei7dcxQdk+F2iKxrV0e94WDtadj6zD63fx3S/vQNNVvvPlF1i5cTGf/otHWT4PIoEFh4RvfOnpaZXOi8r9fPzP3s0t963G7sxsVrPZkITIGHyKrmAD7A4bD35oKw88uSUvaXXNprLuzuV8/mufoHFjPb7ARRHduWyYkw+UYJmfJ3//QYZ6xtj38omshlUiluTwztNsezS3ZtJs4XDpbLx7JcvX1mUVNlY1hcd/czvPf3vX1BIXeTGqdv8TWycctMsN7MmfKxeX0LhxMUd3tVw2hWVaDHSNkIincHlmjhBFxmPs3nGMU2+2ZR0vry3iSz/4DMUV04v2XQohMmW05XVFfOn7n+EPH/8H2s9MNYIi4zF2PXeYxg2LqGkoy3s/lmla7Hv5BHt/cfxCtsIbcPPYb9zNOz58O26f48L9zvR6Jte8ZlNp2lyPlMzZEMmGxY2V/O5fP8HqrQ0ES30XIvZzXeuQ6WFce/syPvGn7+Lv/+DbWQMKpmlx8JenqFtejqLMbpsu9XyAUHIv0dRJHLZ6KnyfYKbyQEOalDgCrPLX4dZmF6kcT0c5MnZ+VsdeDSzT4rtffp5kInt03lvg4tf/9BE23t2YYYecxbpQNZXS6kI+9sePEAsn2L3jWM5s+bXClcEKIURehaevFsEyP4//5nY++NmHqF5Siu0SBte5rnfNplHTUM7n//UT/O47/5bI+NRMuZSSrrN99HcOUzfPEvAbBf+w8X3sG2rnK2deQ1dV7ihtYG1hNQpXJzmSDyTMCN2xY3RED6CrbrxaMQ6nd0EJcebzSqWU7NpxnD0vnyAaTrL90fWUVAR46huv0XKki9BolC3bm2i+pZ4f/OsrtJ3p49N/+jAlFQWoqoKqXR4IsOnavCoZrv6FxBGF35+BIVAio/9yzW5pOtQE/Xz5o49QUZB/IXkpIWEmiRpxYmYCaxYsgkGnkyqvnz95bQfba+spcXnojYR5ru0Mt5RX49HnVv4/l575+X5Xr/9ungcoimD9XctZf1dGs2RSUR4WhsoxX2g/08uO7+3JOV5UEeBT/+1RtjzQPGWzyEBOlLtMli3l3jwmjU/ysL9kFqiFx+9iy/2rL8w/HwghCBR7eehDt9J2qof+rqkRH9OwaDncmRcHq6KumKXNNShq9vueFBpdtq6WUwfash5TXFnAyk31uH3ZtRyEENjsGsvX1k5xsACGesdIJdIzOlhSSlqPdbHruSNZyU/sTp0//pePzcm5uvI+fYVufu9vnuBzj/1/pLPUmB96/TRnj3ZSVV+yIFmsS+vavQVuHv+Ne3j0U9tmZUBnw0WDMD/3J4Tgnsc3XTb3fObSdI2Vm+u5813ref47u7Ied+pgO6Yp0WbJRRNLn2Yk9iJJowuJZDDynywv/hdmMnNW+ev49cX3UWyfXc15R2yQr5zNrvc0X0gpGewZ47VnDmYdF0LwwBNbWXfnijmvjck95mN/8gg97YOcPzF/nZO3I4QQrNy0+LLf5ztf+aJiPvQHD/G/Pv/DrMcM9owx3D/+tnGwdFXjlpLF1PtK2NFznG+17ubpzsP8Wt16mgKV1+Wezkf2ogob91Z8lqQZYe/QdyjUa3Bq+Tek84Xu9iHWbFnKlntXXpA1efiDW3npx2/yG392UcrgoSdu4elv7bxhCCsugwiAVotg+uysVIq4nia5ELCquowvPfEA1YWBib/l136ucpURMiI81/cKSz11lDiKZvTCS10ePrf5dr51/BDPnW9hNBGnyOnisYYmPtjYjG8OQsNSSrrjHfxy8AVOh44SMcM5e4kXuxv4nYY/mcvLm4K3hYOVSqYviJQKIRBqRntCWhJLWjckBay0JN/5n8/lLIFxeRy8++N3sWl70xWN7hIpU2R2Eg0wMJOvgkyiOh4GTMAgU16gTvxsTRyrAOmJc1XEZfShEimtiXFl4lzzknNVYOK60sKIfx/VvhWh1l4yPj8IIVh7x3IqFpcw2DM6xZkwDZOOM7kpNueCYJl/RipsIWDF+kU5Haz6piqKyqd3ajSbStWSbOrumbrx2VDEx8IJju1ppau1P+v4+377XhY3Vs677LN+VTX3vu8Wfv6tnVPG0ymTQ6+fZvXWpRRXLEwvFmTer43bGnnwya1ThIevN/L5sBFCUFDsY/1dK3j1J29mlTtoP92LzEEikw1D0WcIOG/DZVt+SbBl+nvWFBWfzYVNmb3OnE2o6LPMql0Nnvv2Tiwzx0OvqZINdzfiK7g65jMhBJWLS7jrXRvo73whp1jxrzoWIjB573s38x9/92yG+fQKjA6GZ03w9FbAM51H2Tl4liK7h4erV/Ph+i0cHevmzeGO6+Zg6YoLt1aIQ/FgVzy4tUIsDAwrhSpsN1wwWgjBHQ81s+OH+/jHP3+KRz96O4uWlZFp9rt4zI0OpehHgH3GaJ+wrQV1bqRX+YAA7DaNB5ob+J37t1Liu3qx+5kQMWL0JQaJmTEOj5+gzFlMjWv674MQgnK3l/+66Xb+66b5lVB2xzv4Qec36IidQxM2PJo/Z7+V1zb/wMONZcFcJb7198/xgc/cf6GEDiZoYFv6GegeYfP2put4d9kx1DfGruePZh0TimDdncvZ+mDzFBpvKROkI18FJKq+HkXfjFCKkGY3kMJMHcBK7URR61H0DZip3VjGKTT7doS2DCP2fwAFRV+DZr/jknktrPQhzORrKGoNir4OM7UXyziJ5rgPRVtFOvo1QKDampEygRH7MSgeVPsdqLb8vMc2XWP5ulpOHThP/ApqbMuSDPePZ5pz57kB+IKeWfRyiWlZCysXleAPTt/noqpKzutExmMzMhJJKRnoHuHAKyeyjheW+tn+3s15KftUNYW7H9vI89/ZhZnF8T+2p5WRgdCMTuV8UL20jIc/dgfeqzSg30pQVIXiigKql5TQcqRzyvhw33imuXqG9W7JJJZMoSoebEoQVXEz2+KcB8s3ZsRHs+iR5IKuahTavTjV/PfLmKbF6z/L3hQvFMGqW5awuHH+Buq2Rzfw/HfeuOlgXSMIIbC7dFbfupTXnzk0ZTwWjhOPJPOyt98IGEyG+e3l2/BodkAQMZJUOANowevYXycELeFX6YodJmlGiRojHBl5BkVobCp6PwshCDWfhJKUEl/AxSMfvpU3d7ZwbP85ymsKsTtsxKNJQmMxnC4dVVOJhROkkgaxaJJUMo20JMl4GpstSSKWRNMUEvF0hmk5kiAZT+O4SmbZOUPkepZNvjsT1RaOaysKLwQ4bDZqiwI8eesa7l3VgMexcO+JlJLB5Agu1cGHax9HFSpqnsgkZovT4aMMJvu5u+Qh7ip5AI82v/7smfC2cLCe+/YuHvvUtssdLEvS3TbInh3HbkgH6+Wn9mPk0CcIlvnZeM9KymuLpoxZqT0oWhWq490IIZCXsNNIsx9pnELRGpDmANLsQdU3IBQ/ZvoQmlaDNHvQ/f9jyqKS1jDS6kdz3I9iW4G0YhPn+jBTbyKtEIpWg+p4N5DGMs+hOO5DCAdmal/eHCyAuuUV6BOb6JWIR5MYholtHr0KusNGIOidUQdMiAxxRPYxQVFFAPcMbIyKouRkgkvGUlkdmUthmRa9bUOcPZpdq2fbo+vxBtx52SQURaFmaRm1y8o5d6J7ynhf5zB97UMsbqxckOyS7rCxYn0dDWtq8j73jQpfgZuymqKsDlYiliSdMmZs/A8nDxNJHiRpdNMX/hZ2rQpF6ICgwvdJpjOcql1T95iZUKj7+FT9g3ljWroUnS19dJ8byDpWVBZg6eoaPP75N14XVxbQsLaW/q7R696L9asDwfJ1dVkdLCNtkkyk3jYOVld0jK+17EQCKdOgxOnl9xu3U+SYm7ZdPhHUa7F5HQgESSuGJmyoij7BJHjjvefplMHul47Tcqwb07TY9sha7A4blXVB7E4b3//Ky2zZvpLymiCvPHOIod5xdr94nOZblhCPJzl3sgdFVbGkZPWmena9dJx4NMlrzx5hdOMibrn7emivZQJmWMMgxwAbQq1GYoBMgnBeUVkEmqqgCJE3WQy7TcPrsFNR4OWuxnresWY5FQW+vJXT50LMjDOUHCFsRDgTOYeu6FQ6y/Bo+SXSmA6h9DhBezHrC7fitS28LMRb1sGyLItoKIFlZuhLw6Oxy8IlqWSaoZ6xGQ3Y6wHLtNj74rHsGhYi42Cs3rIkx9k6yDTS7ATFA2hIcwhpjYNMADakTKHYViJlGDNxGEUtBJkxIoSay6BSAAVpjWCZ/UijBTN9HEUNgrQA28XrCjugIBQ/mTLC/BY+FxT7LjBrTYGUGMn5OVh2hw1f4ewyJP4cbEkujx1vwDVj+alQBLpDR1GVKeWg6VR6xhKwaDjByQPns5YSKqpC860N2PT8lcCqNpX6VVVZHSwknDvezbo7ly+Ig+UPerjtnWuzko68XWF32vBMQ8WeTsxcQurQqlCEhkc2kzL7MK0IQujY1QoWwnBShMChLkyk89DrZ3KOldcVUbO0LG/XWnPrMnY/f/Smg3WNIETGSc4FM21hmZK3w9f/d1ZkshGmtDgXGeLEWHYGxWsJU6bx6+UZjbnYERyal2rnWjRl4bIW89l9dLuNbY+sY9sj66aM/dZfPHrZ7x/63fumHLPu1svpuN/1oVt514dunccdzR9SAuY5ZPTrkD4EIogo+DJYQ8jUPoS+EbTLbb/m2nJ6x8KMxeLEkmmSaYOEYZAyTAzTJG1amJaFJS8SOChCoCoCm6ZiV1Xsug2PXcfnclBfUsimJdVsWFRJse/aOfxpy8CUJhI4GTqLQ7VTYPNfUwdLEzacimtBgoNZr3dNrrIASCcN9r9yku5zA6SSaX76jV9elpFIJtL0tg+x8Z7ZRSkEUFng5/7VS+d0H/pV9HeNDYdzNlg7XHYWr6ikpCqYdVzR12HEzmKlD6Goi0ApQMoxMpRmKoptNZbRAgiEUoRQIoCKYqtHCBeKtjzrvEIpQKiVWOnjKEgQLoRScuFcVd+IEf8RVvoQQq1BaLUTqW9rog8rf3C67TmNbAmY1vwMIptdw+2bXUnUpVnRS+HyOmdNKSxEprcodYWDZRoWM5HoxCIJzhzqyDpWWOKleklpXsoDJ6FpKjVLy3OOd53rJxlP4823vJyAQJGX5Wvr8jzxjQ3Npl5o3s4G05x5rdu1CuxaBeOJXaSMiw6WwsIYTvISGs18ZxtO7JuqGTeJ4ooCSquz74tXg2VraydY+2avJXQT88N0+64lrTkxfN3IGElm+swmOahGU7lF4a8VhpJt6IqTkVQnLrWAc+FdVLua0RZon7gaJNMGQ+EYQa8rb+K2k5BSMhyJEU2kqClauDL36WEgo9/MMAs63oVMvj7xdzukT4JSPMXBenhdIw+vW8FwJEbvWJihUJThSIyxWIJIIkkkkSKRNjBME8OyMuRaqoKuaficDtJqksbicioL/djckiUFJTi1zGduSouEmUZXVGwL2FcLENB9NPqWcjx0BoVMVg64plnrCmc1rdFT9MW7CeolaIp2VVpws8Vb1sESisDh0pGWRNUyCvKXZqs0m8aW+5rY+sDq2c0nBJuWVLNpSfVC3fIFtB7rykluEAh6WLKqOqf2jRAObO4PkSGfyDh3iva+y45R9UklcAXVthpQLjRYas5HyAYhVFTbKlTbSpgoGVBtzZeda3N/5LLrTkJR8xdVhozROe2an+czWLNps3aOcmVqHC59WsP4UmSo6Kc6QZYlM8ZqDkgpiUcStJ/OHv2sqi9Fd+j5JV9QBAUluTVOBnvGZkXMMVdomkr1ktK3jQ7ObCEUJW8kPKHkAXz2TXj0JgwrxPnR/5si9yPkO4sVN1IcH28noLtZ6s1vw37WzCmZoEiwzI9nloGR2aC8tgiHW89KHX4TCwObfRqTQ0L2so63HvYPt19wFk0sGv25g1bXCprQGUicRREaVe5VDCRyZ4vzhdl8mu2Do0SSKQzTwue0s/tsJ+UBL+UBL2UBL0PhKOOxBNXBAIl0mnA8STSZcZL8LienegbQFIXaogK8zovPD9OyOD8wwngsQWWhnyKfm/ahMU529fPkbWuJJVOc7hlE1zRKAx4iiRQ2VcGwLHxOBz6nHTXv6VQLUnsQgb/N/DrhYAnFPRG4mtoTmnm8C4q8bgJuBx0FCo1qEQkzhVtzkLDSDCdDlDj8FOhuumIjRI0kBbobj+bge+1vUF/qw2dz8PrAKYatECUOH1XOQsJGgu7YKPXeUoL2y7NZndEhokaShJlmkacEAZyPDuLW7JQ7CxhNRRhOhil1BAjobjqjQ8TMFIW6mypXMKtdEjYiKChsDq7hwOhRRlPjeG1u7Ir9gsO1kKh2LSJgK+SNoZcZT49R6ijHrjiy3qtDcVLmnN/z7S3rYOl2G1vuW8Ut9zax75WT/PqfPILXf/HhKybV5W9AtJ3qzUq3DeAJuHKyzl2EYHrWvktet5ir8TbduTNd960BTZs+a3Apcn3pbXZtTpo1V+MEWZZkdDCclXULoKSq8AqGyflDKGJa2vjxofCMxBxXA5uuvW0omq8XFOzE061ImcSwIiAl44ndCKHid2zO23XG01Ge693PMl9VXh2seDTJcN9Y1jG310Fhqf+C/EY+YHfqBEv9DPeOvV3s+pu4QbDMV8q+4XaiRpIqV4Bbihdd71si6KgjLRMU6FW41BVAfeIAACAASURBVAIqXatQxSw1IBYIEth3rgu3XUfXVE52D5A2TULxBOOxBGf6hnDYNOyayq6WdpKGia6qeJ06LxxpYWlZEce7+nHbdXpGQ9y3+mJZYDyVZndLB3abRrHfkyHzcWQcMClhb2sXKcPAbtM41tWHYVq4dBvxtEFzbTlex9z7U2cPk0ttKWmNgUxNtF/kRtoyeWPgNIV2D+F0HLfmwKXpaEKlLz5Og6+cX/afZIm3FK/mwJQWreEBthQ1YGoWppSE0jESZppwOkGx3Ut/YowKVwC43ME6MHIel6rjUHVe6T9Oge7BlBajqQit4X50RUNTFHrjY6zwVfLKwEmW+yrwTqOnaFfspGWaU6GzJMwkvYl+JJLFnhr0a7AWO2KtjKaG6Yy1cT7aQqG9CIfizCpxVOms4deqPzKv671lHaxJCCH40Gcfwu11oMxSYf56o7d9KGcphMvjoKRy4WiwryXSKYPQSISRgRCR8TiR8RiJWIp0Mk0qaWCkDYyUiZE2Mz8bmZ9HB8NExhYuqqyoyrx7iDRNXXD6fzNtMtA1knOtnDnUzr9+4am89mBJmdHnyoV4NJlTWmA+UFSFguIbV49lJlimRTQcZ2QgRGgkSngsRjyaIJWYWOspY2Kdm5hpk3TaxDBM4pEEZw5nLwGdKxxaDUmjk4TRiSXjePSVJI1OhFCB/DlYhjRJWelpj5FS0to+yJK6DO1wPJFmPBSjrCR3Y/HowHhO593hss+6b3IuKCoPZN7/mx7WrCGlJJU0GBsMZfbq8RjRUJxEPEUqkWFqu7CvG5Pr3sJIGwxk0Td8O+L1gVaq3AGq1AJi6SQ7ek7ya3Xrr+s96YqDOveGCd0rQYE907u5kJiNNRZLpmmsKiXocfGVl/awqqqMtXUVtPYP88aZDrY3LaG5tpz//Yu9OGwaGxZX0VRdyhd+9BIpwyTocVHkdU8hgbCpKo1VpXSNjBOOJ5GBi+MSybHOPt6/tZm0afLKiXOU+jzEUwZp00RKuQDZKwAF7NuQ0W8gtCaQIWTyl8j0BHOqOjPBU9xMMZgMYVgmo6koS33lbAgu5uc9BwmlYlhImgvq8OsupJQE7R5WFdSQNNPYFY0mfzVxM8X5yCDLfOXYVRtGll7wqJGkwVdOrbuIvzv5M+rcxTxctZ6u2Ag/636TzUVLWF+4mJ907SdsxJFSsq5wesH6gO6jwbOYtDSocGYqnxyqHSUfAq2zRImjjBLHzFVXAdv87fC3vIMFsHHbiut9C3PCcN9YVqNZKAK3z4lzBuHZGxXplEFv2xBnDrfTdrqX3rYhIuMx4tHkhKGZzhiYholpWFimhWXJzL+X/Gxa1oIKBiqKmLdzpKhKzjLOfME0LUYHQjnH20710nbq2jZPp1PGgvRJKBNr/60CaUlCY1FaDnXQeryLrtYBRgbGiUcSlxmaZtrCNDP/yYm1LU2ZaUo2JZaVIenJB/yOzVhy7dSBaYJOnbFBBhPjLPFW4LO5ODTaSnIG56k/McZAcnzaY6SEV3e1XHCwRsejHDzWyTvuWZXznNGhcE4/R7fbcHvyvz58hRnNl+lKdW8iE1g5d7yL1mNddLb2M9A5QiyaIBFNkUykSV+6t5sTa9u0sC5Z55M//yqgPTrMR5dswaHa6I6N8lTHVObEa42hRBu66sKpZYIc5yN78QZKUNWFMwNn82mblsWuMx147DpLSoMoikDXMr0xNUUBukbHaR8apdTvIZ5MY7dpF5yfVTVlvHG6HdOSrKi6XEMqkTYIJ1K09o9g1zQCLif7Wrs43TvE6Z4hVteW89zh0zh1nRWVJZk92ZLoVsY2WJhgvYZwPYmM/wiZfAXMngzhhbYY4XwXaNP3sytCUGj3kjRTuGx2QJIyDZ7tPoQqFNw2Bw7lck2zCmcBP+8+yDJfRUYuQbWRtAwSZoqWcB/Hx7qQUlLs8OHWLs+g7Rtu5eR4Nyv91QTtHp7vOYJd1WguqCVmpHi25xAOxYZLteNQbczkUjtVB5Wu/LaUXAlLWgwkWihzLpsy1uhbQ70nOw/BldDyEHx4WzhY+YSUkvMDo/zVUy+TTKfZUF/Fk7evpch7MXqaSBl8/nsv0DcWBuDzj99NQ3nxrK8RGo1mjZhqmorX71pwwz2fkFISGomy/5UT7H3xOJ0tfYRGo8TCCRKx1A3ZtCyEyM97vMAfk2VaOcsDrxcs01qQYH+mNPHG7r+SMkOxe3zvOd549jAnD5xnfDhCNBTPyAcsQOnkXKCpc2ceeX3wOC/0vcn/tew9rArU8fVzLzCQzJ3BhEyZSigd454clcyDIxF+8fop9h1qw+2yI6VkLBTDOUNZbjSUW5NK01XsrvyXkMwks/CrDCkl50/2sOu5IxzeeZqRgTDRUIxYJBMwu4mpeKbzCCnLIGok+fdzuwnqbvri4yjXkQY9bSXpi5/mdOhlVKHTEzuOKQ36E6dpCjy4oNeezatWFMGqqlJK/R48djsWEq/Dzpq6ClbVlJE2LZJpA49Dx7AsPHY7Avjk3Rsp9Xsp83uxqQo+1+XfZZduY0VlMXXFAXxOBw6bxl2Ni7llaTXFPjd1JQXUFRWgKgpuuy0T/CJjmrlnkHC5WgghkGoVwv0RcDww0XMlQCkEtQQhpt+PbIrGttJGTGmhiIurKmokcWk6Hs2Br8KF6xKNwndUrSNmJCnUPRTaPXg1BwW6myK7F5uiUuLw41J17FlILpr81ZQ4fPh1FwoKo6kIuqLh1hwkrTQxI3Xhug9UNE84WQuHySzldP1aEpOu2JGsDpZLc+Pi2mlsvi0dLEtKYskUuqaia3N/iZWFPj73rjvZcfgMLX1DpK+g8dU1lc88uJWesRCf/sp/Ek3MjYUqGUtlNVIVRaDnYK27EZGIp9i74xhPf+OXdJ7tJxqKX3cjc1YQwDwdrGvxuJRSkrzBDJmFdJfzyYa4EDh9qJ3v/cMLtBzpIDIeJxl/67PP1XvKub24iQI9U3/fnxijyO6j0V+T8yE2lopyaDQ321/A52RDcy1HTnazqKYoI2hp16gsm77kYjqjXVEVtKvYy2eCTdduQAWg64+etkGe+eZr7H3pOKP9IeLRxM0qylnAodpQhMK95Y2oQkFTFJyqTkC/ftl5TdgI2msocixGSougvQ4hFJZ4t2JXrq+guwAqCnzUBAMU+y7Xc5xkaJaTVIxcnlWqLcrsJ9VB/5QxAJumUnxJYFwIQWXhRftKytznLiSEUEAUZpyqK8SGZ0Img3V5r5REUqC7J+YWlFzi5AghCOoegnomU+/hogPnmshWBfTsa6DM4afKFaTE4buQ5Z/McAkhcGOnUL94nRJ1YXSlpJR0R8L8x4lD7Ozu4NGlK3hiRTPHhwaIpJJsrqjCoV1uN6etOK8PfA2n6sevV7DEu3VB7m0mvC0drFgyxVd27GH7qqU0182NvUcIgd2mUVdcQLHfQ0vf0JRjFEVQXRRAt2lcjamdi4VNKCLvpAULASklY8Nh/u2vnmbnzw+RiCZzknbcxNVDytxr5SauHdIpg2//z+d49ls7iYzHMI0bT1vvarG2oJ7VgUWXUfTeWtTII1VbUHMYHZ2xQcbSuTOrmqpQVxXkiXdvZFl9Js2lzCJrnNGjyr6PCCFQ1PwbQTMylv6KwZzQaPzel1/g/IluUsmb+89ccEfp0qwr+Hq2hguh4FT9LPHcihAqLi2T6VZuEMKqO5YvwjZN//wki14uTOccTT82/bwLASkNiP0HwvUkiEvsRxlHpk9lsljq3IiDBGLal3G1zuPtJSvQlIufy5XXmem6+cJwIs43j7/J0cF+nJrGSCKOnCiN/O6po6woKrnMwVLQaAo8gGGlEELBply/KoW3nYMlpSSRNtjd0sFdK+sX9FpXu7ZyajxJkDd4jbqUktHBEH/5ya9x+mD7rAkPbHaNitoiSmuCFBb78AU9mX4ztx2ny47DbcfptuNw63S3DvL1v/oJ48ORBX41Nz6uBXXpTeRGPJrk7z/7H+x54Rip5OyyiapNpbjcT3ltMcEyP/6gB4/PhdNjx+HUcbgvrvdkPMWO7+3htWcOLvAryQ6bonFlzrzQ7sOp6qg5xBjdmhPnNELDmRLcTAT5//nyc6xsqODu25bR1jnM2qbcMhhCUcjsqln2wInyzLzjLfz9yvf7YaQNfvnTN/n3v/4ZA12js5pfCHD7XVTWFVFSFaSg2Iu3wI3L68Dpyqxxu0vP/Ou0cXJfG//6xafyet83EvQF7GeaD4QQ2BQnJ8af51xkH3bFyYbgeylzLkcsoKM1mxVqz7Pe1Y0NAxn9CsL1Xi4zv2UKmdyBsK2FOTpYC4UbZS0Px6O0jY3yR5tuZ2dPJwkj8xyu8ProjoRIT9GKlITTw5wOvUyj/x5SZgy3Vnjtb5xZOlhSSlKGyd6znfzby/s53TOITVW5a+ViPn7PRqqDAXpGQ3ztpX28cbqdkUiMEr+X921dxZO3r0UIgWFa/GTfcY519rO6toxvv36I3pEw969p4DMP3Yrf5UBKyc8Pnubrv9hH90iIxSUFPHHbWt6xbvmsemZMy+Lj//xDTvcOEkmk+Pj/+gECwbLKYn7/HbexeWkNUkr2nu3iqy/t5XhnH0Gvi0c3NfGRO9dn1SpaCNjsWlY7QkpJ+gYusZssWfurT32dk/vPT3usZlNp2ryETfc2sfqWJVQvLUXVVC4PGomL/7/k45USVO3GLhe7FhBiet2Y9//u/Wy6uxFtnoyIc4GiCCoWLSR97Y0DwzD5yp//iD0vHJ02kq8ogtKaILfct4r1d61g6apq3D7nxcjhJQv8iqXPyEAIb8HRvNxvb+ibKIoDv/027Fo5XeP/xHjiDcp9v07Qde+s5vjL1R+h1BGYtmfEJlQcio6SwwGDzF7xrf/cwwffs4kdvzxFKBzn5NneaR2s6dgwLSkXhL1SZmHPeqvASOfv3i1LcmjnGb71d8/S3zk905/dqbPx7pVsvKeRlRsXU1pViFCVKXv7lWs9w1A6PTnKTSwcOmJv4tIKeaTqL0hZMfYO/weF9hocam7dw/nirRu+yDPkJTQ60pjQvLrUAJRgRbLqYM39UhfnvV6s2pP3MHn92dxTrmNSpknUSFPh9aOKrgt/V4XAsKwpBEWWNDkf2U2dZwMRYwTDSlLkWIQyZ8mi+WNWlpklJQfbevjv//kydzfV89lH7iCVNkkaBj5nJv3m1DVK/R6++P77KPF7ONDaxd8880saKooviPdKCa+eOIdNVfjcI3fi0DONhZOK3TtPt/Olp17mzx67m4aKYg639/LNVw+gqoKH1s7M/KEIwT9/8t30jkb45Fd+yBffdx9rF1WiiEw0FeBk9yD/+OxOtq9eyh8+ehd9o2G+8IMdGJbFp7bnj8p4OjhcdgRTmatMwyQWjl9TZes5QcK3/uZnHN+Xu//C7rRx+zvX8dhv3kP1ktLLHOO5vaYb8PVfYwhFYHfmzhS4vU7qVlTicOU+JrNpiayB+pnW2ZWb5K8SpJTs+N4e9uw4ltO5UlRBdX0p7/2d+9hy/+opn8Ps37f8vL+R1BFUxctYYif1hX9JLH2WxtJv0jL02Vk7WEs8mZLq6e692O7nD1f82oxzOR06pcU+LCkxZ1FCPN06NtPWghArJOPpt2xvkZHOz/shpaS3bZCn/+01etumlsRPwu1z8thv3M07Pnw73oDrsrHZrfW36Bv9NoFAwaV6sCl2bIodbQZChXzg5ic+iQQkXkOSBFLIxA5gcr+TYLSAeQ6Ue+Z9pf0DXVR6fJS5fNfNinq15zxNwVKKHJn+rpRl8mLnWQ4O9fBnG+7Oes54KsFv//Kn/Pv2915233ZVw63ptI2PYk1UMhiWxe7eTopdLnT1CsdJZMpfQ+l+LGkihEBcQxr4SzErByuWTLPjSAvLK4v53YduzZrSDbicfOSu9aRNE8uS3NG4iO++cZizfUMXHCyA8oCXB9YsY93iqWnQr760l4c3NLJ5aUYLYN2iSg6c6+a1k208uGbZjJu4EAKnbsNhVxEIHLoN1xVsMC8eaaGutJDbVyyi0OOkyOPioXUr+NHuY3zynk3XxJgsKPYixFQiQdOwiIzHkJZELEC/wXzR2drPj7/6as7xghIfT3zmfra/dxNO93w375tbs6oqBIpzRxcj4zEsy8q6ZqWURKJJDryZYXLbsL4Ow8jQhWtapq56564W1jbX4nTaUC+pgZdSMjYWY/feVjSbxsZ1dbjddkzTQlEEmqaSSmUMU5tNRVEEyZSBYEIf7AYnq5gNhvvHeelHexkbCmcd12wqa25fxme+9D6KK+dbfpCfte7WV+B33MZQ9CcY1thExE6iKp4Zz53EbPa/2e2RgopSH9/43i5a2wd5ZoekeWXu7BWAP+jNaRAYaYNELP+kIrHI/CPG1wuR0fxoBaaTBsf3nmP/y8ezHyCgtqGMP/rnj1G7rPxXMuDydoBdcdEVO8p4uo+EFUER6nUzPH/lINOQfh2Su0HGIfRFLm9o8iFcv4bQVl/4U9oySRjGhaeDS7OhKUqm0smySJqZwJ9NUbGrKhJImgY/PneCB2uX4dbsODQNXVFzfmeTpoFAoAhB3Ejj0mxYZBwYh6phSIuEkbmOpig4VC1TkWaZGJaVCZ5JiaYo2FUNiSRhGPz7qTf5/TW34VA19Ev6e03LIpLOsEvrqnrh3tKmiaYo/NOd75ryDCh1e1hVXMr/2PMamiLQFIUv7nqZ3d2dfHrNJnz65bamgsaqgoc4FXoZTejUe7Zetz1rVg6WYZr0j4VZWl6Us152YDzKj/Yc5UhHL8PhGJYl6R0Lk76iITzodVPkm8paIqXkXP8IZ3qHeOHwmcvGNi6pxpIyZ9P1bCGlpG8szMvHW9l5qu2y/hZNVTAtiXYNHJui8sBE7f9UwyoWSTI6GCZYtjCMLPPBT7726kQj+lR4/E7e88lt3PfEFuwz0DHPBCNlvGWjyvmEqqkES3Ovg/HhCFYOwgUhBDZNxed1YpoW0WiS/W+20dk5QkNDGUVBDy/sOE5/f4imlZUsX3aRDMYwLFrPDXLseDdL6ksIheMcOdZJW9sQNdVBGpaW8uprp4nFU6xfW0dlRYCnf3YIzaaxeeMiljXMjVjmRsT+X5ygrz17NF8IwdLmGj73Dx/GWzA/Fi7LtPJGmqEqPvpC30QKQdfYPwKCsfhOkNe+DE4IeN8jGzh4rItFNUHqqoqor5u+tLSg2ItQBGTZYhLxFJHx/IuPjw2Fb0gpidlgNE89qmPDYV772cGcGlVl1UE+/9VPUrGoeH6GiuQmacZ1RLV7DTbFSW/8JC41QIP3DmzKwrIb3nTFJ6D4EL4vgEwgh96JEnwKxCSVupggvLjc2X2p8yw/OHsUQ0pMafFnG+5mWaCImJHm5+2nebHrLIZlsrGkmsfqm1CE4Lsth3ml5xytoWECdhcP1CzlXYsac97W988ewWdzUO728v8efJX/fsv9dIbHOTE6wG82bean50/ydNtJFARLAkE+sWIjJS4PBwa62dnXTjiVpCMyRnNROR9Ztp6okeIrx/dwYLCLv37zVQIOF4/UreD2ijokkqPDffy3PS/QH4twT/US3rN4JQG7k939Hfyw9Rh7+zvZ+dhvXrZu/HYHH165lqDTxdNnT9ETCZM0Tf7L2lt4Z30DjivYZSUWvYlTxIxRJJL26AGaAg/k53OcI2bXvCEEmqKSMsycZUX/+NxOOobG+ezDt7OsIqMJ9cF/+O6U49QJD/RKTOoPvH9rM0/efrlYpk1T56SqnWE3yd4ULYFtK+v5+N0bCbidl56Edo0i75WLS1AUgZXFkIiFE/R1DN1wDlYqmWb380eyjgkhaL61gVvfsWbezhVAZDy+IP0WbzWomkpZdRBVU7Ia4R0tfaRmyTJ47vwguq7x2KPrefrnh6mtCVJdXciDD6zC7bJf9p222VTqFxcTCsVoaCgjWOjhyJFONm5YxIrlFbzw4jFcTp3Fi4p57Y0zlJb4KC7yUljoYd+Btre8g2UYJqcPtjM+lN2AdbrtfOyPH5m3cwUZhsJ4JDnveQCKXA/j0ZtQhAOBStoaJZo6SaX/N2Y9R1u0n7Q1uzVVZPdfoHe/EhJ4dXcLp8/2kzZMWs4Pcr6zmHc/sCbnfIGgF5fHkVX7LRFJMjYcyWv5tJQy0xOULwdruvuS5DUpbxoWQz2j855HSsn4UISTOcq+VU3hyc8+RElV4bzfdwmEbhIXXTcMJzvoih0mYgwjU5L++BluK/l17OrsM9xzxVszdLFQEIAG9rsyzpWYXvfx5Z5zPLxoBbeU1eCx6ThUGxLoiIzxfMcZfq/5NsZTcV7sOsvBwR7uq1nKb63awvGRfj66fD3rSypzEhVNosDuJGmaHB3uo8zlpS8W4dhIP6uCpfRGw/zv43v43v0fQFdVfnD2KN9pOczvNt8KQGdknIfrlnNn5WKQmRYdv93BFzbdy4GBbv5i03YW+4NAJlOWNE18dgefW3cnA7EoT7edoDsaImB3cnvFIlYUlPCeZ7+V9T4DDgdPNjbzZGPztK0Lmexegr74STYWvR+bsGdo8a8TZuVg6ZrKkrIgh9t7Odc/QlnAi0SSNkzcDju6ptLaP8KG+irqy4JYluRM7xD947PfTBUh2LqshiMdvbwn1UShx4klJfGUMecIo6Zk9CeGwlHiqXQmmq8qqIrC8opidp5uYywapzTgQRGCWDJbHb5ksg8x19Une6jmuonUr6zKRGqzIDQaoe1ULys3LSwD4lzR2dKfk9XP7XOybG0dZTXBvFxrfDiCedPBQlEE3gI3pdVBes4PThlvP91LLBSnsMQ3ZbOxLEkslmJkNIoQUKR7MAyTvv4QqiJQFQWXU6e3d5yyMj8et31aA8rpsqNPkGk4HDqRcIJkyuCeuxo53zaY0esSsGXzjbVurwajAyEGe0YxcmRrF6+spClPrzOVSBMNx/MyVzi5j3DyIKaMMbkr1Qb+aE4PmD8/+i16E1NJDiwpsWSmoVgVKm7NzifrH+SdFZuyziOl5OXXT/P7n7oHx0TQZbIPNheEIqheWsrxvVON/Vg0wVDvGEbaxJYnUpdkPMVQz2j+/KtpiJiMdKZ0XslTn3V/53BeSiaNtElnaz/RcPZSyYpFxazesiRP8iGSkYFfDZILKSXdfRnBbq/HgU1TGR6NYLfbCPichKNJotEkPm9mrLtvDLfLjs/jmHEvvloMJlvxaEWs9D9woeFfV1wznDU/3MxgXQ4hbAjf52d17OP1q/jB2SN0hMdYUVjCLaU1ODSNjvA458ZH+PaZQwDYNY1Cx9V9jqUuL2fHhzg7Pszaogo6wqOcHB3g8fomTo0OssQfJGB3YkqLpsJSvnZy/4Vzaz0BqjyBjBM3iw9aV1VqPAHKXF7SlgUIUlMYAKdCSkk0naInEiaaTl8QG55EU3EJ9ksYDwcSZ9Cw0xM7hl1x41B9FDkWzfo9ySdm9aRy2mxsX72Us33DfP3lfdSXBREIPA6dO1YsojTg5ZaGGo519POTfcdRhcKZviHKC+bGTvPRbRv426d/yTde2U9VMHChmW1NbTkbl0xfvz+JyT6s5toKdhxuYTgco8Tvobm2nBK/h3tW1XNuYIQf7ztBXVsBmqoQSaZYXFLIg2uXkTZMjnf10zk0xpGO3kxJ4bFWqoJ+VtWUUehxcbZviPP9owyEMhHVN063MzAeocTvYd2imSk2a5aV4fG7GB0ITRkLjUQ5e7STRCw1bdP3tUb3+YEppByTKCzxUdNQlreHQldrP+mbpSQAuDx2lqyqzupgRUNxzh7roryueIoBlOnBSpBMprHbNYKFHgxTcqalj6VLyvB6HaxpruF82xB2u4bHfXk0Tdc1Skv9uJw6qqpQVurD48nUOq9trmHXnrNICbqusvWWpezcdQYmerLe6hgbChPLYXAKAWvvXJ63tR4ZjzPYPf9MBEAoeQC/YysuW8Ml9ze3+7y9uInxLBpXpjSJGkn6E6MMJcdZFVhEgzf7XneufQjLsnA6bQwMh3E77SDA7bTjdk0ftW1ors3qYFmmZLh3jJH+EKXV+aHc7WjpIzlHkficEKBPw/iZiKUwTTNvOocnD0zP4jpbGGlzWtbAFesXZ0iZ8rHeJbQe75r5uLcBBoYjvLq7hdJiH1XlASKRJL2DIZwOjcqyAO1dIwyORNjYXIvP4+TbP9nHbRuXsLSueMpePF8kzSih9ABJM4oQChFjGEVk1qquulFv9mHdkFhVWEbjxhL2DXTxL8f2oAqFOysW4dN1lgaK+KP1d+LVHZhXMKFqQiFtmZkY2wxf2zKnh8NDvaRMk8bCUn7RdZZQKkGh3UnQ4WI8lSBhGigIhhKxywSzVUXJKSOjKQrJK5wnhSur12YX2YqkUzx77gwvtreSNs0pAbG/3vYAxa6Le2/aSuLXyxAoJMwIFtcvWD8rB0tRBEvKCvmtB7aw+0wHg+EomqJQUejDMRFNfOLWNbzobaFnNITLbuPBNcvY2lCL15nZLBQBS8uDaKqC25HdcVhRWcIfvXsbb5xuZzAUwaaqVBb6KC/wzelFuew2Pn7PRn558jyDoShO3XYhC1YVDPDp7ZvZ1dJB5+AYEkmhx8Xi0sxD25SSzuFxTvcM4XXYWbeoku6RELFUmsUlhRR6XAyEopzsHiCeTvOB29YQTaQ43tlPMm3MysFye500barPqn1jpE3On+zm/IluVmy4Pl53NoRHozm/Dw6Xjr8wP2UG8UiC1uPds9YcervD7XOyctNiXnv6YNZM7is/3s/Gu1fi9jkuM4JUVaGmOkhN9cWsYmXlReV4IQSrmqpoXFGBoogpBpTbbWdl48W1fOnPXq+D+7Y3XSC9EELwjgebsSz5tiC4SMRS0wg8C8qq8pOpNQyTge4R+jqH8zKfKlwkjU5E5lEGgMeeuyQvGz5Rf3/Wv0spSVkGZyM9/KxnLwAuNbshePRUN5ZlUVLkY//h+d35qAAAIABJREFUdgr8LkBQXuqnrGT6vXzVliU89a8vZx3r6ximq7U/bw7WiX3nSafyI4shALcvdxR5fDhMKmFgz/Hsmyv2/+JEXuaxLItoKHdvW7DMjzZD5nE2kFISHotx5mDHvOd6K+B0ax+VZQHu2tLAeDjO8ydPcN/tK2jrHqa9a4TioBebpqLbNIqDHkqLvNyydhFul5737FXcHKcndoyUFSdtxemyDqMKOwII6OWoYmFkPjJ6eLmfB7n6uW8ig1e6zxE1UqhCUOsNoE04NIt8hVS6ffzw7FEKHC78up2mYBklzowNtjJYyq6+DgbjURoLS1nqD+ZcU8VON6OJOD67nVpvgPFUglKnF0UIlgWKqPYE+M/Wo9gUlfbwGPfWLJ3VvW8oqeLZjtOcC42wsrCUcvf0yZY9/R10hMeIGSme7zhDidPD+pKMzdEfjfDTs6doLiljbUkFtivWlFe/ZE8VUOvZwPnwHhZ5NhEzxxlOtiGldV1KBWf9zdJUlaXlRSwtz96oXOxz88RtUx/mUlpE0/2Mps7QXHc7zXUVF8bSVozu6GskzTE0xcki7ztYUhakvrSQlBWiJ7aLRd5b5/yiVEVhWUXxhV6wK1FR6OOxzU1Zxxw2jYfXr+Dh9Styzr+1oZatDbVzvq9Lcee71vH6zw5lNZo7z/az7+UT1C0vx+m5firUl0JMs1EqqpK3yOzxfecY6BpBzoLW+VcBdodOfVM1ZTVBerOQLhx5o4WWIx0037p0FiybcGVIaz4O0aXnCiFQb0Dmy6uBENlp7TODoOehzxAy/SjH9rTmjX7crlWTMNqwZHJCPFTgsTeTj0IdIQR21cYKXzWjqQjfbn+F0+EuqlxTnwcbmmuRUtLWNUzdhDOaTBmz0vhr3LAYT8BFZGyq0d/bMUTrsU5WbVmCbp/fZ5BOGbz56qlpHOm5QQgxbd9sT9sQsXB8Cr351WCod5TDu1rmPQ9k+pWnM4J1u5Y3LebXf34ob+WwNzpKi33sOdjG/iPt+LxOCgIuDhzrwDAt/D4nDrtGZ+8ohmVRWuSlMODmwNF2li4upbx4asn3fODSCqj1rM86por87GXZoNlUbNPslbnKUm8iA4emMp6yMAXcWbmIjSVVCCEocrh5ctkaDg/1MhqLMzoao9ZZcMHBerhuBbv6OjClnFJON/UaNm6rqEUVCoV2Jw/WLMOuaWiKiioEv9l0C3v7O0HALaU1bCytAqDaG0BTVII5ShM/2LCWXX3tpC0rw0poWHgsnW2VmdJ6v+5gW1U9FROOl2lJdEXjUys3Y1gW5iXETAkzw6T43mWrqPUHpn/TJAwmznEushsLA8NKoykLt8ZnwjVQKBWoih2HOjXqOJY8y0D8IMXONTjUgsvMAEXYcKnZHaS3A9bctoyKRcV0nxuYMhYLJ9jzwlEaNyxi3R3LUW6ArIA34MrJfGikzbz0A8QiCV575iCjvyJ1+rOBUATlNUHW3bmCn/37a1PGE7EU3/2H56lpKMvai/V2Q2f0IAV6DW4te9N93AiRlgm8tmIEgtFkF25bEJviuFT6dFo4XHpu8WZJXtjsTMOk7XQve188Nu+5JuHRG0kaHURSR9GEl6D7IfLdBaEIBa/mxJQm46mppYQAlWUBLEvy0munuG3jEgB6B8Y5cr6L5UvKpp3fV+hmza0NvP6zQ1PG4pEkx/aeY9P2JuqWV2Q5e/Y4fbCd86e680amIxRBeW0RiqpknfPskU7GhiJ5IYvY8b09Ofth5wqhCFze3ExysXACKw/BrvGRCD/56ivznuetgsXVRcTjKZxOnYDPSWGgmt7+cVxOnQK/i2g8xYbVtQR8TnRd47aNSxgdj12oCMondMWJri8sW2A22Owajml0HHvOD9B4A1Xp3Gi4qzJ7n6+mKNT7g9T7gwyMRzjR0U80nOJUfJASv5u27lHcMRtNtWUUuV28ePgsUkpW1pQyFIoyGolj01RW1ZbhcznYUpZJFqTSBmIUxpJxerUQ49EElUEf7160kv1nu1jsDvLSwbOoimBxWRCnobGzvQ2vU6eptpxTnQOEE0lW1ZZR6vHgG7dj01Qcfo3WkWEOHevm1hWLGInEKPS42Fp2MUmxtTx3wsKpagSdTvpjkZkdLMCheih1LsOtBVGEhkcLXjeii3l/m8+M/5By1y2kzShnQt9nY9HnGE2dIZzuptaznb7YHvri+3CqQYocKwEwrATd0dfpiL5ELN2PgkaRc3XGdJeS/vg+emN7AEmpK3vk5UokzXFaxn9E3BhCCJVK922UuzaTMsP0xHYxlDiKrnio9mzDr9eTskK0jP8nmuIklu4DYHngA7i0YsZTbbRHdqAKOwlzhCLHKirdt2JT3ETTfbRFnidhDKMKBw2Bx3FOOIJRo49zoadJmmPYtQKq3XdRYM+eUnX7nDz8sTv4l8//MOt4R0sfz3zzNQqKfSxeWXndDeeC4tylPeGxKAPdI8DVN/6bpsXrPzvEodfP3KTyvQL+oIf1dy1n/8vHs/ZLHNvTyrf//jk+/YX3YNO1675WFhIjyU6Gku2oQqPOsxFdcXMu/AaqsFPqbGAwcZaBRCu17nW4tEJOhX6BRyukzLGcgL2S1tAbmDJNtXsNuuKiPbofCZQ46gnaM5u8y+PIyYYpkZw92jmv1zDJXvfTr7/KcF/+ggmh5AF0rQKPfQ2mFWck9iIePT8ZrEkYlslgcpzxVAwtB2PD8GiU1/a0sPdQG36fEylhZCw662zpgx+8NauDBXBi3zkOvX6a0uogzqvsVUnGUzz/nV15c1Im4Q24KKsupCeLWG9/1zAn9p+jpqHsqu8boPVYF89/d1feMvyqquAP5mbDnGQqnQ9fppEy+I+/e5au1v55zPLWgs2m0txYhSRD4CUlBAOZd1EIQYHfRWVZADHxe2VZgPISP0K8fYTd7Q4dty+3Y3f49Ra2P775JhPGPBGOJ+kcGqO5roIz3UO09Y/icdj48e7jLKsopmc0RIHHyVO7j1MW8FBR6MeSFofberm98aKDG02kOHy+lw1Lq/A5Hbxxsh23Q8ep6+w62QZAImWgqoLOoTGkhLRhMh5NcOBsF4OhKF6nnad2HeOxravY39rNuzc34nXZiSZTCCGoCHpx6nPLKPnsDoqdLv7pzd0cqKimxOW5jFX8vrp6XLaMIy+EwG8ro9y5nK7YUWzCjsO9cCyZM2HeDlbcGCRuDPH/s3fe4XFc57n/TdveAewueicAEuydlEiqUs2yJMsqLnGJ7bjnOrnJ9b2OE8dxYuc6iRMnznW3bFmO5KYuq4tiEcVOsIEEQPSOBRbb68zcPxYECaEIIKlixe/zgMRi5sx8c/bMOedr7zeWOk0k3UMsO8hI4hhmKQ8BEbexjpQWoj+2d7KNKCgUmJeTVEcJiV2U26/Hqvgni965DLVoeoaTwfvmLcfxsR9glvKodd4BgCI50PQsgeQJxlKnqLTfQDjTQ29sF4poQ0CiI/IUSz0fp9C8jp7oi5wNP0aj56PEsyMMxF9led6nULUko6lT2JQiPMZ62sIPk29ahtWymZFkEyfH7mNNwV+g6ilOj/8cu1JOqe0qREHCJM2dq3H1HWt59sFXaZ8h8TebUTmy6wyCIPCBP7+Ryobiy+bJ0ieoEedivXotyusLMZgUkrHplNJjw2HajvWw+cblGOewWM0qj6Zz5OXTPPnTXQQGxhfc/p0OSZaoX1XB+usaeeK+XdMsypqq8eJvD5BJZvj4V+64LGFI56DrOmNDIQKD4xSWF+C4DNTklwq7UoDHUMaJ8d/hNpSS0uIogkZn9AAeYyk2JQ+PsQxZNCILCvnGSpwGP13RAyS0EFbJTVPwcZa5b2E4dZaV7tswSuefy+N35oreCsL0EF4dDr3UTGQ8flH9rOs6sVCCB7/9DEd2nrnUrpiCjDqC23w1ZqUWnQyjsccWfI0XB48SU2emjc/qKn3xUfaPncEmmygyz5wLZbcaqa/xs+9IJwX5dgQESovdlPhf3/oI0LC6kobVlTMSOcTCCZ7+xV4q6opYuql2wSGualblmQf3cnhn82Ul0hEEAcUgs2Rd9YwKlprVeOr+3TSuq6Z6acmcYXmzoa99mB/+3SOXjRQFQDZIlFT7kBWJ7AwhnKcOtDM6MI7TY0NcwHpxDpqq8dB/PMeLvznw+1fbcB4kAXNBEM77zF8bnn3hsXO4mP59O0MxyuQXOrE5LTN6/fc9f5yh3rHLxj783xXRZJqukXFWVhUzGoljkEUKHDbcdgstvSPkOaz4nTbsZiPD41H8bjvxVJqzg1Nzf21mI9evXMShs71YjQbS2SyZrIqqaSQyWZwWEztPtLOqupglZX4OtPYwGIxw5ZJKzvSNYFJkvA4rbpsZj93CrWsbaOocwKjIOC0mXFYzfpd9wXNfJJ2iaXiIYDLB79pbMUhTCydvKi6dVLAANDR6Y8eptK0jqYUZSrTgMhTPO4LlcuKSFSybUkxSHWUs1UyRdTNjqTOMpU6zNO8TCIKIUXJjlX1T2oiChEUuwCx7SakhHIZyjNL5+HWj5MKmvD5ZxDnoukp39AVuLv0vjLJrclOU0aJEswNY5UI8xgZsSjFHR/+DpDqGWSpAFowUmtdhlNwkzGO0hn4DTDARyvn4zKtIqkGC6TZSaohEdoSRZBOB5DFk0UJWSyAKuS9W1VIMxQ+xrORTGCTbvKjlbU4zH/+b2/nyB/6T7AzJ1ulkhoM7TjHUO8odn7iaK29ZeVEKzDlkUlmOvdrKgedPAvDJv7tz3m1tDjN1K8pp2tMy7VgmleXIrjOsuLKOtVcvXpAFLp3KsO+5Ezz47WfoOjPwh/pXs8CZZ2PLu1bRdqyHUwenbzyTsRQ7HjvEQPco93z+elZtqV+QAn0hdF0nlczQ2tTNnqeO0rSnhfK6It73hRveFgqWTc7DZSginBlBFozYlQJscj4myU5WT2MUbZglB4IgIosmLLIbg2glkhnBINmwyC4qbTl6cZNox65MDUU2mhTKan1YHSaioek5I4HBcX71n8/xkf9964LGuq7rjAyM890v/5rDO5ovO5GLKFoYSzyHOdNOWh1AFBduuXugeweDidlZ5TKaitNg5bayjSxxzhzWoSgSNZVe7r51DQ21/pyVXhTmVWdQEARMZgP3/On1/M2HvjcjsU5P6yA/+cbj/MlX7qBuZQWSPL8FO5PO8twv9/HID3YQHI7Mq81CoJgUNly/lOd+uW/G430dI/zoa4/w2W/cTXGld0HvZ9uJHn7wlYc5dbD9soTsnYMgCLgLHJTU+Ohs7p92PDIe57ffe5HPfv1uzLaFsQlGxuP87JtPsOPhQ7Oycr6t8c7Sd950CIJAQbGHgiLXjApWNJTgO1/6JV/+wccuW17rf0cUOK14nTbaBgKU5rvY19JNKJ6ivqSALUsq+fUrx4kkklT4PMRSaR4/cAqH2cSampIp1xmNxDnVM0RvIERZvpu6Yi8P7mqi3OvCKMuomkZ3YByf205ZgYtQPEnPaIjeQIglpT6ea2olFE9SX1zAQDDC8a5BBoMRYsk0XmduLXps/yk21Jfjd82fYbzE7uTfrrl51uPTKep1kloEWTQg6QZS6ltXe++SFSy7UkYw1UJWS1JgWkpvbDfx7BB2+dJi5BcCHR1VT6FMFMw7twjo6KBriIKMIIiIggFd19AnEuhk0Yok5sI1JEFB13NKjoCIIloQBWWCkQtyenEWg+ig0f1RrErRxLnn7qWhkUGZqCsx34VoyZoq7vn8dn7+T0/NeDybVulsHuA7X/oVT/5sN9tuX8OG65biLXG/7j2SiTR97cM0H+zgxL6zNB/uIDoeJ5POsmpL/bzkOwdBENj67lUzKlgA3S0DPPTvz2IyKyxZX/O6lmVN0xjsGuXx+3by8qOHckVE/0BsMStEUaRuZQXX3b2B4f4ggf7pnr5MKsupA2f5xqfvo25VBdvv2cCStVV4fHMXrdZ1nWQsTV/HCGePd9O0t5XThzoJj0VJp7JkMlnyC11vG+X3bGQvrZHdVNnW4zIUT3iySigyL8Yo2ohkhjkTfply6yqcip/ToRcotiyjwraWo8FHSWTH8ZpqEGCyHsyFEASBxWur2PHIoRkVrGxG5Xc/34PZYuTOT12DMg/ChUQ8xfO/3McjP9zBUM/ojIWjLxU+63sJpw4Sz7RhkH2U2+5gobvEu8u2EMvOvBmWBAG3wU6V1U+B0Ykizrx8CIKAJILdZuSRp4+SnjAelRa52bZp0esLIUDj+hquvGkFu2YIFdQ0nbZj3fzjZ3/KHZ+4iuvv3ojJOjv7mqbpdLcO8vD3X+TVZ44TGY8vuLbifCBJItVLS6lZWjpjGKmu6Rzfd5avffyH3PunN3DFzSsQJXHOeTzQH+R3v3iFF369n5H+IJp6eeUWBAG728KKzYtmVLAAdj1xBJPFwB9/+TYsNtPrrjvpVIZDO5r5zXdfoPVYz2UjcfkDfv9QVuOjrNZPxyxj68jO0/ztR77Hp//+LoqrvG+ydL//yLdb2bKkCoEcUYQsCTSUelE1HaMiI4kCn3/XFegThBf9Y2G2NVbjc9kwKlPn7wKnle2rFnHdilpMBgVRgEXF+RgkmWgyxe8OneGv7rqGgbEIj7x6klXVxdx4Wx3PHG6hodTLH1+3dvK+oiBw28YlCIBJUZAkkTs3L0PTdcwLzDM0SBLF9lyKSjyTJqWq2AwGlFlC1EVk6p1XcSr0HIpgosq+4S2zlVwGBauU9vATWGQvLmMtzcEHUEQrvIm1FQQk8oyL6Qg/RbXz1lz9LD2JIlowyR5GEk1ktDhjqdMoog2DZJ9oN1e3Tz9mmfDERTI9OI3VSIJMUs1tdCXRgF0ppTe2k1LbNjQ9i65rSOLsHidBEJANErf98TYGOgO88Ov9M56X2wCnOHOkk9ZjPfz4a4/i8TmoqCskv8iNxWZCUkSS8TSJaJLQaIyBzhFGBsZJpzJoqo6uaVMsnxezv7j2znX86jvPz8hmp2k6zQc7+Pqn7mPzTcu58paVLFpRjmmCdlbXdTRVIzAwzol9Zzm88zSHXjpFJJSYtnG/+o41hIMxju5umTFs5b8rJFnk6vesZaQ/yKM/eplYePrmX9N0oqE4h3c007T7DEazgcLyfIoqc+F9VocZNauSiKaIx5JExuL0dw4TGAyh6zq6lvueLqeV/HJiqfsmdHQ0XUUSFAQEtnr/BB1tkhFrped2QEASZCpt6yizrpw4V2Sr75MXtBUnzp3hPutrqF1exmB3YEYq72gowYPffpaDO5rZfu9Glm9eREGRazL8QVM1QqNRTh/p5Ngrrex+8ijBkcg0auLiKi8Nayo4/kobQ72ze47mA1E04TRtwmHaiIBAIPYk+dZ3Lega1/jmpnUXyM2br7fJ1nSd792/k2uvbOBAUxdVZfmEo/NjkBMEAbPVyAf+4mZOHeqYMU9N03SGe8f4wVcf4eHvv8TaaxpZvKYCb4kHg9lAPJJkPBChv2OEI7tOc/ZEL8lYasq4liSRj37pVn7y9ccvyzwjCAKufDs3f/AK/u1//deM3jdN1ehqGeSf/vR+HvjW06y6so6GNZW48uyYbUYSsRShsRgDXSMc39tG67FuYuHENIXc6jDzgT+7ke995beXLLfDZWXj9qXseOQQ44Hpnr1sRuWZB1/l6O4Wbnj/JtZctZiyRf5J+vZz61NX6yDHXmll79PH6DzdTyqRmaLICgLc/omrOH24i1MHptc6u1jomk48miQaThALJ4iF48TCSeLRJLFwgngkkfscmTgnkiASjDPcO3t5hJ9+4wmeun8PFrsJi92E9dyPwzLx2YzVkfvJnWPG7sz9vtAcqng0SSyUkyseThCLJomHk0QjiQn5kxPPNfETSdDfMUIqMV1x1XV49dljfOHWf5mQNydbTl5TTuZzstvNk89msZuwu62XPf8rr9BF44Yaml5pnXFsqVmNI7ta+PxN32T11nqWb66jpNqLxZ5jTz5XiD0yFicYCDM2FCYwMM5wXxCjSeEff/35i5JL13PrZCycnOz3aCRJPJSYHCMX9nk8kiQWSdLdNnMe4dhwmAe+9TuefejViXFhwmozn+9/hxmLbeL7sJ3vd5vTjHkeRovZIIoChglF45yZT5akyfdOEAQsEwbAdFalOM+Jy2bCYlSm3VMSRazGqftVp8UECCiySH1pAQ+/egKfy8ZNa+rpGg7yqz3HaCj1ku+wYjEaprzvdpNxUgZgUrG6mGftj4b53tEDPNF+hlg6jctk4u76pXy4cRVu09Q8Px2NULqfNXl35fpoglH3rcAlK1gmyUNSHaPEtAVJMKKj4TbmrJQZLc7+4W8QyXSTyI6wZ/CvqbDfQLF1E3Dukac+uK5r7B3+KtF0H+FMJzsHvkiJdQtVjptmlUEQBNZ5v8ShwD/TEvo1kqBQ7bydKvvNeE0riKS7eaHvMxgkO/XOe7ErJSSyY+cCo89fZ2L7MLGFmHJkwq/F8rxPc3z0+zSPP4Cuqyxy3UWV/RZkwcyyvE/RNPqfnBj7EValkDrX3fjMc5N0CIKAxW7iY1++jUw6y87HDs96rq7ncgjUrMpg9yiD3RcsEDMT/F1WyAaZj/6fW/n7T/54xnvpus54IMKTP9vNU/fvQZIFrA4LRouBRDRFLJyY8FLpsyp4K65YxPv//CaOvdLKiX1n/6BgXYBzeR53ffZ6MqksT96/e9bQG13XyWZUspkEbcd7LpmY4e2CcwUyRc6TeZzzMZ/7LE0sNbk8B2kyt1MQBCSUKW2lWaZAURa5+YNXcOpgO4NdM2/E0qkMpw6003ywHUEUMFmMWGwmslmVWChBNquCPvtYdxfYefdHt9KwppLAQOiiFayMGiSrTVdCxpMvk2+9hYUsLtIFbEszeXnmuzgKgNNuZtOaagaGw2xeW82Bo13zlgOgqKKAT//9XXzzcz+dlaVUzaoM9Y7xxE938uTPdjL1WSdKo8/S/3d++lqWbVp00aG0M8FglFm5pY6N1y9j7zPHZj5JzyktPa2D9LQO8thPXl6Q3IIo8Pl/vIcVV9bx/b99+NK9cQKULSrkqtvXzFqDTFM1BroC/OTrj3Hf1x9HNkjYnGZkWSYWTpCMp8il9uqzyn3tezfw4S/eyoP/9sxlVbAGugJ8/yu/Zf8LJy/4q37Bvyx4bRzuG5sgbnoNhCn/TfmtZlkp//Bfn8HmXFhu5lc/+gNOvNp2gfJ/abJHxxOcnqkQ9RyyCwL8/NDXcL9OnbqFQhAE1ly1mP0vnOTAiydn3TfEI0l2PXGUXU8encHwfUF/XNC+rNbHxULNanzsir8jMqUcxMX3u5pRGeoeZah7hrVijn5fvrmWv/rBx+YkA7kYXDhPn/vdIEtsri+fdny2dhdClkTW1ZaytrZ0UvolZb5paYpzrQ8Xq0SOJuL8+Phhjo8M8WdrNuG32ukOj/PQ6eNkNI1Pr1iHzXCeOEjXNQYTLVRY17KQte+NwCUrWIIgsLXwny/4/V8mf1cEC5t8fztr2xLrNkqs214zGEQ2ev9mwXJYZT9b/N+cJptJ9rDY/SEWuz805e8W2cu1Rd+dvHeBaQUFhSsQBAGfefWkYmSW81ni/sjkeQ6lnM3+v592HxBwGxaxrfBfFyy7IAg482x88qt3YndZePahVxeegP0mOBwEQWDTjcu553Pb+eV3npszZCy3wddzTF3zqKMqiAJLN9Tw8b++ncLyfDJpFcUgXxb693cSBEHAYJT5o7+8BZvLwm+++wLhOYpAv1Mx0wJysZ9nu37Dmkru+sz1/OTrj+UKbc8CXQddzW0S5ptr4syz8Z4/uYabP3QFkWCcwrJ8jnJxpBcjsd8yntiF8hpSnWiqiYsZGLquo+q5WiRj6TDhdBxREHEbbTgUC5IgIc7Di2WeyBcdDoR57NkmjAuoXSUIArIisWpLHR/90rv58T88SjI291ygz6WVXABRErn2veu44xNX0902eFnfHUEQ8JZ4uPPT1zDYE6Czuf91owXmKzfkvNgf+eK7uOKWFWiqTmF53oykGguV2ZVv5/p7NtDbPszBF0/NrrRNKFGZVHbeeWySJHLtXev53DfuRhAFGjfUXJK8M0HT9Tck7HMa9Cn/Tf3tIr3+uqa/OfLPJfsbeGtfqYfbPraNkb4xOk8PzH3yOSX9TYD+ezxmLgaX4p081/a1V3gz1JeReIzWYIAvbdzKKt/51KNFngL+9eAeIotXTFGwEAREQeT5wX/FInnwGEtpcF7zJkg6HZel6MJCNjvzOXYxA2Gh95lLzoUcm68Mr4dcsrGdj/yfW6moL+Lh77/IcF/wDfHgCKIwGd6xUIiSyL3/YzuxcJxnH9pHKnHpCpBilFm9tYEP/s+bqFyco6Qvq/HhKnC8xsL0B8D5zeddn7mOmqWl/OQfHqOnbXDGkJFLvpeY85qZrSakixwzv68QBIEb37+JyHjssimyoiTg8Tl5/xduZPu9GxEEAYfHir88D4NRuSjiC5thOU7TFVgNdVP+3h38Fxa6BGq6zkhqnF917+L5oaOMp6PnPYWCSKXVx7uLN7DNuwybbJ5zDv/8R68mlc5w962r6egZY1nD/ImLzsFkMXLNnTlCkoe+/SzBkfBFh68KAhjMBq69cx3v+8KNODxWwmPRy77JEgSB+pUVfOyvbue+bzxO+6neS865E0QBq93M+//8Rm75oysQRRFdU6lcXHLJCtY5VNQXcfdnryMZS3HqUAfqJa49giBgthm5/WPbuOdPt0+y4FbWF2F3Wf4wt/83gSAIrNpSz52fupZffOtpBrsDb9sQ9D/g7Ye0ppJWVYptU+t8ljucRDPpKUWJIRcSuNR1M2ktDggYxcvHqrxQvAmFhv+AhcBqN3PzB6+gcX01T9y3i8O7ThMKREnGU5c0KQmigMGoYLYayfM7WXftkou+lsGo8LEv3051Ywm//M5zjA1FSCVSC7OCCWA0Knjn2kjWAAAgAElEQVR8TrbcuopbPnQl+YXnaZxzHq1q+tqH3zbkCm9HrNpST8PqCp66fw/P/WofY0NhErEU2fTFU1CLkojRrGC2GCmsyGfzTcvZdMMKvMXuyyj57w/u+sx11DSW8MOv5SiyY5Hkgi2PsiJhdZipXlrKh//yZmqXn2fgE4Rckdq8QicDF7FZdpjWAKDrWVQ9MUnWU2DL5aItBH2JAH917GcMJ8dxGiys9tTiUCwT3qwIA4kxvn/2aXoTAd5ffhUOZXZWyaZTPex4pYVILEV5iYfyYg/uBYZPQa4u2Q3v24S/LI/ffPdFzp7oIR5NzpvwQRDAaDbgLfFw0wc2c/V71mKfqEkUfYM2+aIksnJLHc58G7/5fy9wdE8LkWBswQYzSRIx24xU1Bdx759uZ9mmRchKztAhCALVjSXseWrmmmEXgyXrqvncP97DL//jWQ69fPqiZBYlEbPVSEm1j/d9YTurtzZMMc4oRpmGNZXsf/7kHFf5A95puObOdRRVFnDf1x+n80w/sVAC9WLXdoHZi8H/HkPTVVJqCINkn8wpfjtB01UyWpSslkQRrRik+THV6rqGpmdyxHELLPprkmQsssKJ0WFsBgOSKJLVNI4MD5Bnskwju9DRCaQ66IodQhYMlFpWUCwtfUvqy73zRug7AIIoUFFfxKf/4S66WwbY9/wJmva0EBgYJxFNkUqkyaSzZDPqFEICURQQRBFJEpENEgajgmKUMVuMuL0OqhtLWHllHcs316IssNjba2EwKVx71wYWr63mxV/v58iuMwQDERLRJOlkhmxWQ1NVdD0nlyiJKAY5J4/ViMNto2FNJVvfvZr6leUz1vhac9ViOk71kb3A+uvxOuZd+8ZkMVC7vHyKhVrVNWyFdrLzZLuXDTK1y8smP58L5Sit9WO2zK9gqMGkULO0hMRrwh1Lqr0YFhA2BRDNpBhJRHEZLTgNJkRBwGw18Z5PXsONH9zMq88c59BLzXQ09xGPJknG0qRTGTLpLKqqoWs6gpBjJRQkAWniezEYFQwmBZPFiLfYTd2qChrXV1O7rOySCqNeCMUoU9FQhG2G+lE2h/my3eeNwKqtDfzj8jJefvQwux4/QmBwnEQ0STKeJpvJ5UVqmo4gCIiSgKzIGIwyJotxcoN8xS0r2Lh92Yze49IaH8s21k7L35AN8/caxtLNRNNNpLJ9CIIRXU9T5vqfLETJeqj7ZUZSIe4t38ptJZtwKOflUTWV9tggD3S+xKuB0yxzVrG5YPGM19F0nV8/cZhPf3gbLoeFE2f62LH3DB8u3TRvWS6EYpBZe/USqhtL2Pv0MfY81cRgzyjxSHJyPtRUbWK+EZEUEaPJgNmam/uWbqzhmvespXxR4ZS5JhZOvGFhQoIgUL2khM//33s4uruFlx89ROfpAaKhOMl47r1UMyqalpNbEM+/j0azAYvdRFFlARuuX8oVNy3H4bFNi6ZoWF0xZX4CsNiMOPPmT4P8WpTW+PjMP9zFkV1nePE3B+huGSQWSZCIpshmcvOImtVyRXFFEUm+QGabEX9ZPuuuXcLWW1fj8EwnTlAMMuuuaSQ4MjXE0ONzXFQ+nGKUKa4sYPw1/fBmo7TGd1G1KktqvKQSabS3sFCYAG9KhELD6kr+5icf59XnTrLz0UP0d46QiKVIxFKT7/D5dWpiLpUlZEVCmVijjGYDNqeZ5ZtqL1oOQYDqxhJib3H5gJJq35T6Zyk1xMHAv7LU/SFcxuq3ULKZkVYjdEafoze2i1LrVupc75lfOy3CSPI4BaZlGKWF5fkVWKys8BXxk+OHOD4yhMdkZjgeZd9AD7dU12Ofkn+lk9ESdMeOsCbvLuLZIH3x4xRbGnkr8rGE2VNSeWMDc/8AdF3nSGc/XoeNkry5qbSz6Sz9nSP0tA3R3znC+EiE0GiUZDxNJpNF1yGWzRBKp6kr8+Hzu/D4neQXuiit9uEvy3vdCVTXdfqCYVRVo8jtQJnnhKtpGuMjEdpP9dHR3M9I3xjRcIJEJIWmaShGGZPFgCvfQZ7fSfkiPxX1Ra9LH/5GIJRO8lJfG1bFwHUl86CMvgCarjOSiBLNpqh25L9BEs6N5uAQPzq9n6uKqrm2ZBFGabqNRNN0xgNhOpr76W0bZqQ/SGg0QnxiERNFEaNJwTihUHm8DvKLXBQUufGX5+Mtnr0EQHg0gsVuRlKky2IR0jWdruZeKpaUznleeDSCxWFBkuemtX6joeu5/JOO5n46mvvoPTtMOBgjEUmSTmWQZAmTxYDdbSXP56S0xktFQzH+srw3XO7u8W9hUWoJJ/fjNG0klNpLpfsrC7IYfnTft3AoFr654o9npWHfP3qG/2x9gttKNnJbycwKk6Zp/N/vPMt737UaRZHo6Q9yum2Q7VsXY7ebcNovLak7Hk3S0dzP2eM9DHQHCA6HScbTaJqO0aRgc1rwlXgoryukdnkZeX7njP3/4Lef4ef//NS0ED5RErnipuX87+9+9JLkvBDnSlOcPdlLX8cwowMhwsEY6UQGVVWRDTnjk8fnoLC8gOolJZQt8r+lhodsRqX37BCdzf10nhkgNBolEU2SiKVy+aAmBavdhNvnxF+WR2VDEaU1PkwWI6OxOGdGAmRUlTWlxVgUhVRWpS8cZiweJ5VVkQQBm9FIocOG22xGmkcRUlXTCCWTDEVihFNJMqqGJAhYDQbybRa8NhuSKM5rO5XKZgnE4gRiMeLpDKquI4sidqMRr81KvtXyuu9tbyhMd3AcQYA1JcUoEyxugVicwUiUWDpNVtNQRHFSRo/FgkF6c0KuNU0jnEoxHI0RSaVIZnP7BVkUMUgSNqMBt8WM22xGnqX/U9ksY/EEY/EE0XSatJrzasqCgMVgwG024bPbMMrT54zxRIKzo0FEAeq8BaDD2dExgrEEI12jaMNxMoNRRofCDI+Fae4dZDyawGY2UlOYT3lhPq48G3l+F95iN/6yPArLCxCl3PeSUlUGwhGC8QTJbBZN1zHJMi6ziUKHHYsynTHvtc/WMjJKKJmkxOmgwuNGByLJFAORCOFkcnKsGieu67PbsBpmttImMhnG4gmCiQSx1ERfCQKyKGI1KLjNZnw2G4YZ9leJ7BgHA9+i3HYtZsmDjobLWI0iWAGdSKaHpDqOgIBBcmBXSgGdaGaArBZH1TPoqDgNFRjEnCKTVINEs/3oukZWS2BV/DiUsjn7JJLpI5ENkGPjVXAbaxAnPGoZLU5b+DFElCkKVkoNE0n3oJFFFs24DFUISGS0GEOJI3REnqHKfgM2pRCr4p9gG58fAok4j7c1s6evm1gmjc1gZFtpJe+qrsNhNE2ep+s6vfFj9MWP4TXVouoZslqSBtd1877XRWE2cpA39q5vLTRdR1U1RFGY18Q9E1RNQ9N1JFFEvMwbJB342m9f5JZV9Xz0qrVznisbZMoWFVK2qHDG45qm80pLF08dPc37rt9EsWfhbECapvP88TZiyTTvu2IFbnl+myBRFPH4nHh8TtZcNbNF++2EtKYyEhljz2AneUYLFQ43A7EIgWSMjKZS7/LiNpo5ONKDOlE/otHjJ5xO8kJfG6F0gutL6yi1urAqUyfZwXiEzsgYoiCQUrMsdvswywaag0NkNBW30UKl3U13dJxYNrfwOg0mopkUsigSyaQxSzLqxD2bRvtRNQ2bYqTWlU+D28fK/GIs8uwuOFEU8HideLxOVm9tmHJstD84oSTklAG7x8ZA+xCZdBaX14HDZaHlUDsGk4K/wks8kmCkJ4Az34HVaWH3w/soqS2iuLYQt981aX3TNI2hzhES0ZxF0F9RQCqeJtA/htFixON3MToQJBlLUljpw2Q10n6sC9kg88T3nuPeL96OM9+BrutExqIYTArDPQEsNjM2t5Xdv91HRWMphdV+PH7XW6ZkndtU1q0sp27lzIV23ypIghWroZF4phWD7CMTn14r7fVgECVcc4T9ARglBbtiQZxTcRNwOi289EoLVouBYCiOIAjsPdzB4lo/zrpLU7AsNhNL1laxZG3VJV3ncuSC6LpOJJvkeLCbzd66Wc8TRZGiygKKKgtmPefthoiexFeTT3ldIdsW+M419Q/wxaeeJZhI8uAH7qLE6eS5ljZebGvn9PAIoWQqV+PG6WBDeSk31NXS6PdiUmb26uu6TlpVOdDTx672Tg719dMdHCeWzqBIEoV2G0sLfWytrmRzRTlO0+yFkXVdZzgaY29nN7s7uzk+MMhwNEYqm8ViMFDqcrKiyM+2mkrWlZZgnkUmgOdb2/jPPftRNY3nP/kR7AYDe7t7ebH1LPt7+hiKRIinM1gNBvwOO9ctqua9yxopdFy8l3E+0HWdWCZDU98Ar3b3cKRvgK7gOKFEkqyuYVEUbEYjxQ4Hdd587lq+hHrv1FpU6axKx1iQQ719NPUP0hII0BeKEEmlADDJMj67jdr8PDZXlrGtuhK/fepzNQ8H+MaLO8moKv/8rhs5NjDIzw8fpX00iNNk5KqaKv7kxk04TUZ+1XSCg8dPMhwKkzVbyKur4d2rllPqmm4g0XWdzuA4uzs62dXRRctIgLF4AlXTcZtNVOfncUVlOVfXVFHuds2qPAYTCf5t915e6ejiw2tX8edbN3N2dIwXWtvZ1dFJx1iQUCKJQZZxmUzUFuTxyY3rWF0ytdZrMpulLTDK4d5+mvoHaQ2MMhCOEE3nIlfMsozPYWNRfj5XVpWzpaoCr216iF1WSzIUP4RBshPKdFNi3UylbXsu9C15ilC6C03PIAgitc7bMIh2WsMPk1ajWGQvkUwvfstqKu03ICJzevwhBEFC17P0RHdS53ovdmcJArMr+GOpMwSTLSAIRDMDLHbfi8c4+9ym6hnaw78joQYQBZm0FqHUuhW/eTUpLUQgeZJwpovhZBNJbRxFtC5Iwco3W/jI0tW8f/EKEtkMJlnGIMkzGlFUPYXfnJNVFIw4lItnm7xUvKMVrFA8ycneQRb5CyYrSS8UfWNhhkIRFhUWTNQEeHtCEKDY42BLQyV28zzj36ZdQ6Cx1Ecmq2JS3rlDI6lm6I+FMUkKJ7IDxNVSmkYHsEgKcTVNe3iUe2pWMpSIklZVzoYDZHWNfJOVvliIrK4STMXxm6cvkGfGR/hl+1G2l9TRFQnSHR2nwe1j50A7JVYnraERMprKnsEONF2n1OZC13We7jlNg9vH832tXF1Uw77hbv527XaG4hHCmRSRTG4zUue6tGKMLYfOEglGScVSCJLImu0reO7+l1m+bQmKQabrVC/RYAyDSSHQO4qm6Zw92sGqa5ehGGS6m/swW03kFbknPNwTClZW4+iLJzBaDIiyxGh/rgxCb0s/i1ZXMz4cIjg4jmyU6TnTT36xh94zAxSU5JFJZTj28imWbVlMNqty5PnjFFZ5GR0IUlpfhGyU6WruxZ5nw+1358Kp3lr21bcl7MYVyKITq2Ex0dQxrIaG12/0GqzPq2fH8HH6EgHKLb5pm5qkmqYzOoxJMlBint2LKwhww7aZjS2ui8jDertjJBnmR2dfnFPB+n3EnuEzNDiLqbAVIF1CiM2+rl4ei57h4RMnsRoMeG02/HY7o/E4baOjtI2OcmpomM9sWs/aspJp3h1d18moGo+cOMXPDh2lZWQUkyzjt9socTlJZ1UGIhEeOdHMns5u7ly2hD9avRKPZToRi67r9IXC/OJIE4+ePM1wNIbbbKLY6cAoy0TTaVpGApwYHOLl9g4+uGoF713eiM04tycxkkoRT2fY2d7Jf+x+la7gOB6LGZfZjM1oJJxMcmZ4hPqCfKTLWBpgJui6TiSV4uETzfyq6QStgVE0XcdqUPBYLMiSSDyTYSQaoy8U5nBfPzfVT4/oSGsqO8628//2HiCWTmNRFApsVoqdDkRBIJRI0jEW5OzoGLs6OmkfDfLZzetxmKbvlQbCEXZ3dPHIiVMokoTfbqN7PMRvjp1EkSTWlhZz38Ej2AwG8q1WBsIRHmo6TonLwXuWNmK5IK1B13VODg3z3b0HeKmtnaymkW+1UJXnQQACsTj7u3s51NvPsf5BPrVpHXUF+XMa2jOaRjSV5sTgMD/ef4gdZzuQRRGn2YRFUYim0/SHw4zEonxu84Zp7VPZLE82n+GBw00kMlmsBgMFNgulbiciAsFEgrOBMdoCY+zp7KY7GOLjG9Zgf824UvUUhdb1FFnW0xd7hfbI01TatiMgYFMKEQWZjBYnkDxBKN1BgWkZGTWOx1hHteMWhpNHaQ//jnLbtYiCTEfkGW4u+ykAsewQ+aYliMLc3lOr7EM3qghIRNK9DCeOzalgxTKDDCYOsrbgz7DKfgYS+zkVfIBCy1rsSjFVjhuIZQepd92FRV6YgUnTdUYTcY4HhggmEtNILW6uqpv0JgqCQIVt3YKu/0biHbuL1nWdoVCExw+d5sNbrRelYOm6TnP/MMe6Bil0O97mCpZApddDpddz0dcQRYE1VSWXUaq3J0ySwrK8Qq4uquVX7U0cDfTTFgpQ5/IiCyKnx4dJqblQA7OsIAoinZExVuUXszyvEA2djb6KWa+fb7TyrvLFtIYCfOfkHgQEFrt9XF1cw5NdzZyZuP4Sj5+thdXIosjzfS0szytiR/9ZNvsr2TnQPhmGYZYUhuIRBuORORUsXdeJqRH2je5AQ6XRuYZC09TQu2w6y2hfzouVTWcna/Ksv2kV2YzKnkf3c8vHryMWjrP38YOs3b6C2HicTCqLxWHBU+imYeMifOUFUzYuOjrJeIq6ddVIssz+3x2mtL6Yomo/SzbV8fwDOympLaJ6RTk//F8/Z6QrwLqbV1NU5WXHQ3uIhxNkUhkymSyDXcM48u3Ur6uhrCE3Hj2FbhZvrCO/2POWhgi+neEw5bzgbvPVpLK9E7Ttc/dVT3yEoUQw90EQ8JlyRCbfa/sdazyLKDA6MUnKpJemKzbE8VAn9Y4SKqyzWwYFQaCy7K0Jo32jEM0m2R9oI6VmGM/EMYoK1xcuwyrnNkgpLcvv+o4wlo5RYHSwqWARNsXEaCrKobF2RpJhHIqZK70NOBUzoUycZweO4VQsjKYiWGQjV/mW4DRYiGVTnBjvoSM6jCQIrMmrpsyaP6VO2YUIpqLsHz3LpoI6Do6exa6YKbPm0R0bZZGjkI7oECfH+9DRMUkKNxWtxCwbyGgqzaFejo/3oOk6ZdY81uRVIwBHxjp5su8wLZF+isweFjuLWeqaO7RoNjxyspmBcIQb6mq5oqocr9WKKIqMxGLsau/k+dazHOrt5/7DRyl2OSl/jcdCB15qa+ffd+9jJBaj0uPi3UsaqPcWYDMaSWdVekLjPH2mlUM9/fzkwGF0XedzV2xEFqeGFY8nkjx8opmHmk6QzGTZWl3B1TVVlLlcGCSJWDrN2dExHjnRzJmRAN/dewBRFPjg6pVzRrHowBOnTvNg03GMkswnN66jKs+NzWAgq+mMJeJ0B0M0+r14LG+skSGlqjx1uoXv7T3ASCxGvtXC5opyVhT5ybNaUESReCZLMJGgLTBGMpNhWaF/2nXMskyZ28Wq4kKKJjxdhXYbdpMRURAYTyQ52j/IA4ePEktnePRkMyuLC7lxBmUtmk7zm+Mnual+EWtKi4mm03zzpV10Bsd54tRpWkYCbCwv5eaGRYzFEjzUdILDff3s7+ljW3UVFsP5lIKhaIx/2rGbPZ3dWBSF2xob2FBeSoE15xUZicXY2d7JS20dPNvShigI/PV1V82ocF+IttFRfnLgECeHhrmhvjbXX5ZcmGg0laY3FGIwEqXOO31usxoMVLjdrCkppszlorYgD7/dhs1oRBQgmEhyuLef/zp6jFAyyWOnTrOyuJCraqZ64Q2iHavsQxRkTJKHjBYHdBLZAK2hRym0bJio7Sii6TnWWVk0Y5G9yKIRk+hC1VOcy/7xW9ZwJvQbjKITo+R8XQUnpYZoGf8tPstqFFFBEGRUfe5ctaQ6hlFyYBBzeaJuQy3hTPecbeaL8WSCB08f4+BAHw6jcVqdtGvKq7FycU6FNxqXVcH6pyd2cuvqxdT68zjRM8iv9h3nfZtXUuV1c6i9j4HxCHesa6RzOMiO5nbah8ewGGQ21pazqa58MnY5kkzxrad28/Gr1/H88VbODo3hddq4bmktiwpzA/tk7xA7mzvoD4ZRJJFCl4N3r1mM12kjnkrzox0HOdM/womeIcKJJA6ziUWF+dy8sh6/6/Vd8/3BMA/tbeJIZz8j4Rg9o+OYDQqrKou5eWUdtokq1U2dA7xwso2xaByvw8bmunJWVRZPvsSxZJr9Z3s42N5HKJ7EYlRYX1PKtsVVk+dEU2nu33WYtsFR7GYjG2vLWFdTiiJJPH30DJIoEkunOdE9hKppLCrM57a1SzBPWHRGI3H+7ek9pLNZanx53LpmMV7HVIVyNBrnuWOttAwESGWyuKwmrmyoZENNLjG4uW+YX+w5Siarsr62lGsaa3CYzyuUo5E4z59o5ezQKPFUhjy7lc115ayrzm3gj3b20z48htmgcLJ3iFgyTaXXza2rF+O0XHyl8jcCBlHCqhgmrYjiRHy032LHY7SwKr+E42MDnBwb5Iayek6PD6Nq+mQh6qw2N6uWx2SZvE9W0zCIIukJhU1HRxQEJEHEKhumhC0YRBlJFDFKEqqm0TTaR1d0nEaPn85IcF5J0M3hozw/9DAIAgk1zq1F759y3Oa2oRgVzDYjweFccVqzLfc9i6JA9bIK9jyyH4PZgL88F+Y33BMgFo5TXOMnr9DF0RdPULeuhvKGkilJ3dl0lqMvncBkNeGv9CEr8mQIYVldMWebOuk53UdxbSH+Sh8HnzlCYZUfo8WA2+9i98P7sLqs2N1WREngyIvHCQ6FqF5RQV6hm0PPNVG/rpayhmLEiwz5fWfj3HhWMCuV82rxSqCZpwcOTn4WEQhlonTEBjkR6sKhWFAECZ2c9yqUiaHqGvFskmXOSjbNQnLxTkQim+aJvsOs8VRTZs1jX6CVZweauL10HTo6Y6koOpBvtNMS6ccqG1mbX83LQyeJZVOUWQtojw7xTH8Tt5etJZJN8uO2l/hs3Q0Umd00jXfzysgZthetoDnUR0t4gApbAYOJcZ4bOMadZRvwGGc2FMayKY6MdVBqzWP3yGkqbV4SaorhZJhKWwEGUabMmlO4dw6fosDoYIuvgVg2yTP9TdQ5inAZrLiNVkRBQEQg35SjRS4wOiiz5uEyzD+k57XoGAty/aIa/seWTRQ7z4eva7pOo9+Lpus8fvI0r3R2c6i3D7/NNhlFoes6oUSSb+/ey1A0itdq5XObN3J1bdWUPJisVsryQj9ffW4HR/sH+MWRY6wrK2VzxXnyC1XTOD08wq+PnSCcTLGtqpLPbFrPEr8X5QKv2ebKchr9Pr745LP0h8P815HjrCwumlEJuRA/O3QUr83KX2y7kuVF/inyqZpGNJ1GQJg1XO1y4JyH7of7DjESi1Fot/H+VSu4ZXEdPrttyr01XWc0FieRzaLMQNAhiSLry0qp9LjxWMw579drZF9fVko6m+W+g0eIptLsONsxo4IFYDUo3L50MSUTY+D08Aj/vvtVQskUQ5EoX91+DTX5eSQyGbpDIZr6B+gcG58MSTyH+w8d4ZXObmRR5I6li/nEhrVTQi41XWd5kZ9UVuWF1rO80HaWq2oquaWhHlmafS9ycnCYUYeN9yxdwrsb6/FN5POdQzKbJRhPzJhrJosiV9VUsbzIT4HVistsmtJW13XWlhaTzGZ54HATY/EEr3T1TFOwBEGaodgyxLLDhDO9bLRfQzjdzWDi8NQ2FxaJv6CdTSkiqyXxmVZQYF6GWZ7bCJ/IjjKWbmWd9y8BaI88M+f5ABbZR1INkVLDKKKNQPI4LsOFzyUgIJLVUrNeYzaMJOK82p8jtFhW4JsWmn4hycXbDZdVwWobGqWpe4AaXx57WrrY39ZLXaGXQpedE71DOSvT6Di/eOUoyXSGxSU+IokkP95xkHg6w/XLanO5KxmVRw+eQhZFitwOlpX5QRAmN8QD42F++vIhij0OVlcWk8pk6RkbR56YIBRJYn1NKSZFpmN4jI215ZR4nHjsZmym+Wm6dpORDbXlhOIpBAS21FfisVnwu88nJzb3DfPNJ17myoZKKr0ehkIRfrTjIFlVY31tGalMlieONPPSyXYair2srCwiHE9OeXVUTePFk2fZtriKpWV+2gZHeWjvMSxGAysrijjdP8LuM50sLfPTUOwlnsrw0N5jCILAPZuWA2A1Kty4fBGHOvrY19bD1Y01XFiQPZJI8s9P7GQ0GmfTonKcZjNj0dgU9iyf08YNyxfx6MFTHO8Z4oq6CjBPlbNrJEil14NZUWgdDPC95/eRb7dS5fXQFwzzwO4jVPvzWFbqR3fA75rOoGo6H7hy5ZTF6+2GCrsHWcx5rkRBoNHjx2ey0REZ4+BID2k1R3lulCQcBiNPdLUjCgKbfZXkm6dvOi78fo2SzNK8In7bcYyz4VEcBhNXFdfQHwvPKZMgCJgkhdbQCJKQU+rSmsqrQ128OtSFXTGSVLNsK6rGLJ8PnQimAyS1BJIgEUxPp/yuXVVJUXVO+Ukn07h9TrZ/eBuQS+xfvm0JI72jKAYZu8eGmlXZ+K41mG1G7B4bq69bTmg0gqvAOY3xS5IlKpeVk1/kxuV1oqn6ZChfRWMZNreVTCqLw2PDZDORX+TGaDVRsaQEZ4GDoonkeIPJgMGkEAqEsdgtGM0G1t6wkvBoGLfvrcu/eqMRygQ5ETqIQ3FRZ1+GQXzjF45SSz5rPAsjezkHq/z29ei/URAQWOYuY7GzBIMoc3/HLm4rzYWkWGQjW3wNE96+BN3xANUpHwOJcVbnVbEur4ZKWwFfP/kot5SsBEAXYKuvAaOokNQytIQH2KKmORXqYdfQaXpiXmJqimg2xbu02WukGSSFPJODlvAAIiIWycipUB+L7IVYZCOxbIrj491Iguc6k3oAACAASURBVEhvfIy2yCBbfA1IgohNMXEy3Ms1vkaqbT5MYo4UoM5RSJ7BToOrhJXuilm9Z/PFx9avmaJcQc64VeZysa26ksO9/XSPh9jV3sWVleWYlPPK5HMtbbQGRlEkkU0VZVy7qHpaXpQsiiz2ebl35VJaAgFCyRT3HTg8RcGKpNLsbO+iPxzBZ7Ny3aLqacpVrj8l1pWV8MHVy/nGS7voC4V55ETz6ypYY/EEX7/pejaWl06bpyRRxDlD6NzlRlbTePZMG13BcYyyzObKcu5a0YjbPD3vURQECmxzK845xWr2nEm70cA9K5Zy38EjZFSVruDsuZ+Nfh+Oidy4nMJRMilHudtNpSfnQTcpCl6rFbNBIRhPkMqeN2oORSL89vgpdMBtNvGx9aun5bOJgkCp08m1tdU09Q/QH47w6MnTbK+rndwnzoREJsOq4iLuWLoYr206A6ZJlufMnfParHhn6U9BEHCaTNy5bAkPHG4ilc3SF5p7H3Ah7EoRZsnDwZF/RRDkeVOkp9RxQuku0loEEYUK+zV4zctnPd+q+HAoZRwOfBtRNGKSzpfPiWYGaAk9zGjyJIIgo6NSat2KRc6n3HY1p8YfAEDTMzS6PzTZzig6sClFHBv7AXmmBkqtW7EpM/MJvBYZVUVA4MqSckrsbz4x2qXgsipYS0p8tAwE0Mmx413bWMPxngGuaaxmNBJnSamPo50DDIUivG/zCpaVFZJRVRLpLD99+RBXL6meVF4EwGU1c/vaJZgUGU3XkScmwXA8Rc9oiCvqK7hmSQ2CKBBPpidD+GRJZHVlMZqu88KJNlZXFdNQ5AVh/kSNNpOBNVXFtA4GiCbTrK8ppdjjnHKNn+48RLUvj3s2LsekyIxG4/SMhnjmWCvra8voGAnyypku1lSVcPvaJVhNBjKqmrMQCgI6uZfOYzXzgStWYjMaODMQ4L6XD9E2GGBlRdFkX9y8sp4lJT5UTadtaJSXTp2dVLBMBoX1tWXEUmmauqZXSt91ppMjnf38/d3bWVRYgCKJpLLZKYuKx2ZhQ20Zhzv7CcYS067hsZn50NY12Ew5r8vSMT9//avnaB0IUOX1TJpMNtSUcf2yWgRBYCgc5dW2bu7dvPxto2DZZAPbiqpz9Oaywm0VjZhlheV5RUQzKXR0bLIRm2LgiyuvxijJE4w9EpIgsjK/mDKbC7NswGGYvliuyi+mwZ0L4yu0OvizZVvwWez80aI1qLqGWVJwGy28t3o51guIKj5ctxaP0cKfL9uK02Dif628mgKTFZ/ZjkGSEBGwKAZ0XecLy7YgCgI2xTgtV6HesZx9Yy+BDstd02ORbS4rNtfUBaC45vxEZ3GYKV+cW/TOLYIur3Pys8vrxJnvyL0HUyijRbzlBZTVF89IQmEwKRRW+S44X6ByWfmU+zgmqKXPtXUWOCY/u31OXAXT7/tOQl+ik1dHX6LKWkeVtf5NUbBWuWtY4rw4sg6T+PYMy3gjIQsiJklBFAScBgvRbJJzk59DNmGTTcSySRRBIqFlSGtZREHEJJ5vE8smJwl6HbIZu2Imo2UxigoZTUXVNTQdVudVsb0oN8dLgki+cfaNnUlS8JkcdMcC5BlzXor26DCrPVXEMkke6trLvRWbKTA6iGfTZCfyGKyykTvLNtASGeCVkRaOj/dwR9la3IaLy1meDT6bjSW+mcObRUGgNj+PMreL7vEQJweHiKX/P3vvHR7HdZ59/87M9oYFsIveO0ESLCDFIjZVqstWs2TLknvi2LGdOInzOna+vFfi2KmO48+JW9xlWbKaZVu0CklJFHsnQRJE7x2LBbC9zHn/WBQuUQhSLHKsmxcvcndnzpw5c2bm3E+5n2Qy+WpjM5LEAndLafGcohNCCG4sK+U/du3BF46wr6OTkWBwKiRvPBzmUFc3AEVpqVTPQq6m2gLuWlzFv7+5m1AsxtHuHsbD4Rk5M+diaXYmq84TP7jaiGkabzS3AuCyWthSWoxzFnJ1OZGT4sCs1xOMRglGY8Q0bVYvXZbdnvS925q4LqqiUOBMmfL4CMCo02FUVUKxGHFtOu/mQGc3I8FEyNrq/DxyHLMLegkhqM504zSb6Bkb50hXD8FoQiBhrneI22alNi8H9yzk6nJAANkOO2adjmAsRigaTRoro+pgRfofY1LTAXAaS7nO/XlAYFSd1Lo/M1FPSocqjOiECZ1iYZHzIXQiMZYOQyG1rk+jEyb6g0eIaWFWuT4LCMZj3TSN/XpegqVXLKx0fYq4DCNQ0CnmiZBEMKlplDnuocR+29S2JtWJInQU2G7AbVqCREMReqy66fe9QXVQkXIfYW0UnTBjUhdeU9NqMJBptdLi9fxhE6zq3Ax+uusI0Xicsz2DfO72DfzNUy/jD0fw+AJkO+0cae3BYTZR6ErFbNBjRk9taS6/2HucIZ+fHGfiZtGpKjUF2TitMx8MRe5Ublxcyvd3HOTl4w1sranglmXlU/HRQkwGcwEkyIxykUmlYoIECZio9zGzjcMt3fhCEfY1JWJNNU0yFgxTU5BFXNMYGB0nGk+E9KXZErG/54pHSJmw8C8tyMJlTyx6nVYTFqMef2i6ZlJxRho5qY6pkMDcVAdnugZm6fTs53K6a4C8tBQqsl1YjQnrpPEiRSyicY3tdU3saWhnYDQh/jAeCuMPR6aOneW0U+ROnQqfzHbaOdTc9Y5S+1cVBadxek5NeqCsQKoxea6VONJn7G/TG7Hp537B2g1G7CR+N6o68mwJ60+uNfnBkGFOXsBkWRLzPn9i+4KJf4sdM935TuPcL8tccyF/WvZ3AFh1F69Sdf5LZbaXzGy1alSdwqqty9Ab55bEna/tWY9z/vZXODH8WqM32MlwpJ98SzFynuoZlxMm1YBJvfxESUpJa+cwz287RmVJJhvWlNHZ42FpVe5lP9bVhDcaoMM/RKHVzZHhVirs2ST8WmLWOZxutKNJjf7QKFEtzuHhFkqsGVPeoNlyeiyqAafBQpvPT4reQqrRij8aQmFuy7tJ1ZNqsLJnoIGbs5cQiEUIxsIYFB2+WJhALEKx1Y1Vb+LsWA8r0hIhpBLQKyrXpZdhVg3sH2qiLzg6RbBMqg5/NJSIdngbt19RqnNez4HbZp3yknSNjhGMxibej4mDHutJGA71qkpVxvw5JHajgUJnKr1jPsKxOHV9A2wqKQISHorGoYRn3221kjWLitu5SDWZKHCm0jQ8zFgoTOvwCDU5c3uxlmZnolcvTwmLS8GkGMip/sT6IMVkYlFmxhWtADS5VtKrCsFoog9z1ZazGw2o54zNpIFQEZBiTn6vigljmibjSc/DYz29ibkBLMp0zzvWaRbLVCmTwIR8+myevEm4bVZyHI7Lrhg9CSEEqhCJeyGW0Ik6d6wUocOmnyboesWM3jCZRy2w62d/flp008YLnWLCriS2C8QGUYQOp7EETUYZj3Uh5YWKO4s5vUs6xYjDMHuefqKvs9eiU4SKWZeGmQtrBEgp+eHJ6fDHqBYnqml8df+bvNbeQp7NkUTSH6xa8o4NE7zsHqy2wREaeofIdjrISXWQYjZxtmcIbyBEbqqDfY0dUx6cSegVFU2TGM6pyCwEWI2zv/gNOpXHNq3klpoyXjvZzPdfP8jP3jrKf3/0vaTbr45ClSYlvlCEh9bWcFdtVdJvFkPCWhmfkABWlblr9whEUq6TmIi+PffxZDUakmJ5FcGcD7DZEI3Fpx76l/rg/+dfv8GJjj4+f8cGyrPd+MMRvvz0K0nkyaTXJdV2UIS4psUT/9AghEBFh9MwkxhejWObFlh4+V3MREQLMxjuIRgPXOuuXBZIKfnZswd47+3LeHNfIzXjuZxu6P29J1jpRjs7+up4pmM/OqHwV4vvmXfxalEN3JqzjGfa9/Jc5wFS9GY+VnbjrPXrJqEKhevdlQyHfXzx2C+IS40NGVXcl78auzL74lAvVGw6M0EtSoHVTf1YNy6jHZvOSJ41jVJ7Bl86/hQm1UBlyvQ1GIsE+MdTL+AJ+zCqeja4Kym0Tifw35Jdww9bXuep9r3ck1vL1pxll/QOcVrM84+TXj/llYppGoFIhEmN0qimMTrhsVCEwGWd/x0vhMBls0wdr3/cByTmZDgWm/KOWQz6OdcYk+0IIXDbLDQNDxPVNEaCM6M7zkW65cp4Pi4Gvkii1hUkPH4ZFxivhUCTkuZhD/vbOznVP5CoOxUMEohGCcfihGIxxkPT+TVzvfUN55HP6f8L9HPcE+e3NTCeSG+QwLd27+f7+w/P2W8pJf7ItLHaG5xfrMGs0yepFV4K4ppGw+Aw+zs6OdM/SN+4j5FgkOC5YzVpmL7ChrQ82wa6/LvY3v25hGFdTaU69QMX3vEaQgLPNpxK+i4uJXFN40BvF4dEcobanaWVfxgEKzPFhkmv580zrawozkGvKhRnpHK4tQuH2Uim047LbqWxbxivP4jbkfAeNPYNkWqzYD9PpW++55RBp1LoSuVDm2t5cO1S3veNJ3jpWD0f3LgysS9MWAkTdYzOJSQLfQCKCe9XwiIzTWomPWSlmen0escoy5y5oBVCkGIxEYtrDI37iWtaEqlMeshcsB9vrwZ1fnoKu862EQxHZzw8FjoWr59u4fFNtawtL0SIhCTp4Jj/bfRqflwMgVzIOVywPcGsiaVztTEZ1rbQNmfb9lL6PZvk8LxduMSX/YLGfwFjdjmx4DlxgX69nbkw2/WYr735xv/c/QbDvQxHBjj3hTtXuxe6pldirl+w3VnaVFVBYV46UjYiJ2oS/r5DFQofLN5Ikc2NAHQTcsfFtgy+vebjAFhUI3fl1U6UExCU2TL5i+p7kMiJ91JC8DzPnMZPr/80TLSzKaOQDU4vxNtwGYt4vGQTHyzZCCTER87PgZJSQuwsQl+FEIJlqQX868oPoAqVUnsmt+esQBUKghifKa9FE+kIoUyZ8GT0LE5DBf+4/OHErJMRVOlDUWIw4YVflV7C8rSiqXO/9HGbf76pipJklU4Uw03UYwhEolN3hUDMKjBwPsx6HZOWysk6RFJCMBo775gXDl2fJH6apiXtPxsM83jprhZ84WlCoVMWNl5zQUpJ49Aw/733AG80txKY8CxOEpyLxXyRRAsduXPPLxSLTZHJhSB2Ae/NpADVpUBKycnePr615wD7OzqnCjpf6ljN1j4scO0BvHGqhQ1VRVyf9XdMvlcEgsHRENvqznJdRT5pNvNUm+cfZyFoGxihrd/D8pJcnNbLI2YmgOfe+/4Fb29YwD18rXBZCZYQgkW5Gbx8vIHP3r4BnapQ5E7j+YN13LSkDIFgWWE2u+pbeWb/Se5cuYiBUR8/e+soj25YOauKzWyo6+qndcBDXpqTNKuZxv4hRgOhRI7UObAY9Wia5K2zbZgNeow6Hel2y4JrPAkBTouJvlEfh1u6iMazMRv0uO1WdKrCJ25azZ/99Dd8d8cBbqguIRqL0zboJc1mYV1FAZXZbipyXPx8zzGklCzJz2R4PIA/HGHzOSqCbweTN288rhGLJ4oix+LaFKETQrB1WSW/3F/H3zz9Mh+7YTUuu5WekTE0KdlYVTxFIGNxjfjE35gmk9rIcTo40NTJ1mXljAZCfOuVfUlx0ZcTUko0Gefk2CGOjeyjK9jKeMxLXMYwKmbSDRnkWYqpdqyg1FaNSZlbelVKiYZGZ6CZ/Z6dNPvOMBYdRUEhw5TNYkctK9OuJ03vTiyA5mjHExnkB63/znjMy62Z97E+/WbCWojTY0c5OPImPcF2gnE/Vp2dLGMe1Y4VbHBvndp/JDLEb3qf5Jh3LyXWKu7O+QAF1tJ5F/JjMS/fafkqfcFOymyLeTDvo7hNya77l/qe4o2Bl4jJ5JwFg2Jio2srd+Y8fFHjDhDVIjT66jjm3UdHoJmx6AiSRMihU59GsbWSKscyiq0VKHMoHl1OJPol6Q62c8y7l0bfaTyRQUJxP0bFgl2fgtuYRaW9hgr7UlzG2eXDp9vpYL9nB43jpxiNJSTr0wxuquw11KZtINuUCHOYjczuGnqZF7p/jEOfypeqv0E8HqfBd5IDw6/TEWghpAUwq1byLaWsS7+BctsSdGJm2GQoHqRu9BDN/tN0BVoZCPcSmVBY2ju8nb3DO2aMqk7o2Zp1Pzdl3jvP+UF/qIeDI69TP3ackegwMS2KQ++kxFZFrXMD5fYls57fufhOy9doGD/JMucaHiv8DBoaA6Ee9nl2UD92nLGYF53Q4TJmUWFbwgb3Vmw6xzlzQeBOs/G9n+2iqW2QcDTG8ur/BSUgZIJoGJTkd4gADCLxXcKTPJ2sK4RAP0fdGYPQTVy3MCLyBqo2DqIMSJASdWrZmZi702sfCcTRAj9HcfxfmCBvk4RPwLTalgyhSg+q6kKgToRbxdGCT6I6/g79RL9lfATiJ4FCpCidakcvFKZNfJPGSnFOPxJbzjefwhdYBMe1xPtrEufmyViS3teScDx2wXd4KBqf6pptqkbOBPE695ha/ILrjsm+K0L5vagPea4RNS4lUU2bkau7EEgpqesb4CvbX+dwVw8CyE1xsLG4kGU52WQ77DjNJsx6PaoiuPP7P70osnOpMBsm7jNga2U55e6FR2zkpcyer/V2IaVkf0cXX9vxJqf6BxBAQWoKm0uKWZKdSZbdjtNkxKzXE4nHue/HT17wnjgXmpQ8v7eOrSsqiGkaO082U5qVzvbjTVTkunA5rNhMBsqyXWw7XE9hRipPvH6Ept5haktzGRrzs6QgC7NBz28P1RPXJGe291Oanc7mJSVJqTi/OXiGnHQHnUOjpNnMFGem8cyekzjMRm5dUYHXH+LNuhZS7WbyXU7iUtI24GFoLMCmxcUXnX5yPhKetnNSaRIDnHgCnmf4E4n/vK3jXUlc9qfFsoIs9jS0s7wwG1VRqMpxEYrGKM1MRwhYlJvBH9+8hh+9cYTP/vhFbCYjD66t4YE1S1AVZSq21qzXzxkHq1cU3jrbxtHWHoKRGJkpNj69dT03VE/LQgohKHSl8tC6Gn765hGe3nuCm5eW8/imleSkLuwmE0KwpryAtiEv335tP3Gp8dCaGh5evwy72cimRSX85+P38P2dB/npm0cw6nUszc/i8c0JL5rVZODDm1eRYjbxwzcOMTQewGk188i6mqliqUa9Lik2XYiEd+5cRUS9Tk2aQ3pVnXrQh6Ix/vN3e/jVoVNEJ+omffBbv8DlsPHFe2/g+spC3A4r33j8br792n6+8PNthKJxslPtfHhzLQB93nG++fJedp5qnpIg/92JBnJTHXzj8bvJT3fy5ftu4qu/2skDX3+CDIeNB9YsoTgjdaqfqqJg0OmSrplOufgXkpSS4cgAT3d+j2bfaTQ0FKbPPxQP0hVspTPYwr7hHWx03cadOQ9jEDNdxFJKIlqYF3p+wr7hHQAoTIdrdgSaaQ80sd/zOvfmfpBF9mWozJ0AK5FEtTDBuB9PZJCXep/ixOh+4jI+tbAcjXjwRobxxcbY6L5tal+73kmZbRHHvHvpDrYxEO6hwFI6p2tSIukPddMb7EAn9GSZ8nCZZsb+64QevWIALbGPRCMu40g0Lib8QE5IyPcFO/hl1w9oCzQAU9klAIxEwngiA7T46zni3cNfVv4TJvXKJk9LKfHFRtnW+0sOjewiKhPWy0Q+iiAY9xGIj9MX6qR+7DjrXbdwb+6js7YV1SL8tu9Jdg2+nJDLP2cu9IW66A11cGjkLW7OfA/XpW3GqMxukUvMgwgdgWaOjexj99ArSKbzacaiI9SNHqRu9CCb3Xdwe9ZDGBRjUlv+2DhvDL5EX6hrqs1Jk7tAmbCinucRErp583BiMsabgy+xfeBFgnF/0vmNRIY46HmTY959rEzdwJ1Z70sQonnmukRjNOohLmOc8B7gme7/IRQPTs2HMBJfbIzxqJeVqRuw66YNXELARx5ez5nGPmoWj1Gc56K06Pe7LpYQAr2qXoH8DA0ZPY0MvYbQFYM2CLEWZHgn6BeD4oBYO2i9oL8OoV+K9H8P1AwEEuI9aMFnEMKIMNSCDCIjB0Bfg9Bfhwy/lvAw6kqR2hjS/21Q3bM+eiQS4r2IWCfoCpHht0DrA+ONif39PwAkmG6GWBvEe0HoEabbQJ2bQI+EQpxLy85HIBIlGEsYiVQhsBj0U9vqVRWn2YQ3GCIuJcP+4LxqfFJKhvz+qaffZEihEAlvjtWgxx+JEohE8UeicwpmTBoeB3yJSA2dquC8CiqAbxd2gxFVCOJSEonFGQkEybRfvGiJNxTi5bONHO7qQQEeWLaEP71+LVnnqehJKQnHk/OkriTSzAmDqkSypjCfR1fOLdhwtTDo9/PSmQZO9SeUiD+8agWfWHfdDPVFKeVEmOLFjZUAKnPdbDtylpKsNPyhCI29Qzx2Yy117b3sP9vJ6vI84ppG1/Aom5eUUprl4oNbVqJXVX7+5lHKsmOoqkKvZ4zqgkxuXlZGS98wjT1DrC6frpc5MOpjeDxAJBane3iU+q5BHt64DCnhtwfPsLggkwK3k7uvq6alz8NbZ1o53dHPB7asTEoRuVyQUtI1PspPTx3jtfZmRsMh0k0Wbisp59Hq5WRYrO9YknXZCdaHtqziQ1tWTX2+rqyAbX/9kaRtlhZk828fvHPW/YUQuBxWdv7tJ+Y8RlVuBv/8/jsu2BerycADa5bywJqlC+z9TLjsVj516zo+deu6WX+/vrKI6yuL5tw/3W7h4zddx8dvmr269JOfeSTpc366k7+9/+apz5/aOvO4H7lhNR+5IVFU1GzQ84V7NvOFezbPex5F7lS+9shts/6WnergHx/eOutvk6jKdfPjP3lozt9vW1bBbcuS5Z4fXFfDg+tq5m33fMRklBe7f0az7wxCCHJNhVTYa3DonKhCYTTqpSfUTnewHZNiJs9SPKfaWlRG+Gn7Nzk1dhid0OMyZFHlqMFpcBHVIrQHGmnzN+CJDPDLzu/xwcLPUGqrQjD3QyKqRRkI9/L64G85NXaEFH0a+ZYSnPp0wlqIgXAvfcFOlqasTtpPr+jJNOWRYcylP9xFZ6CFKvsy7PrZVXFiMspx7z4AUvRplNmqZ/UUbc26ny3uOwnEffhj45wZO8ZLfU8tdLiT0Blo4fut/4wvNoYqVKyqgyxTHhmmHASC8ZiXnlAnvqiXVakbE56ZK+i9kkhGox6e6/4hp8eOokkNk2ImzZBBvqUYq85OMB7AExmkN9SJXZdChX3JrH2KahGe7vouR0b2oAgFp95FtWMF6cYMNKnRE2yn0XeKsaiXl/t+iVExsjL1evRi9hyNiBbid33P0Dx+hhRDOqXWKnLMBWhS0uo/S6v/LIG4jzcGXyLXXERt6oakftn1Tu7L+zBhLZET0B/sYu/wdvrD3VQ5lnFd2mZManLuhILAZZg9wT6mxdg+8CveHNxGOB6aOL/lZBhzEEJhKNzHmbFjeKKDHPHsQkFwd877MavzSzR7Ix6a/Kd5uuv76BQdxdZKss0FKCiMTIx7uW0xZnVmnsfJ+h5qFuVitRipO9uDyaQjL3vh6lHvNLiMdv526f2XvV0hVNAvAuMmhG4R6MpBjiIQyFg9xPtAV4owvwfp+xZarAVhugehy0cb+yqCEBBHsf0xMtqAjPchrB9DhreD1oMwrENGtoPUkKHfgvkehJqHNv4vMzsTH0kQJ/NtyFhzYuGiX4UM/gqpK0KoWaDkIANPI3RVCONmQEOG9yIsD855jm2ekURExByelKFAgJFA4l7InVCkO5f8L8/J5vXmVqJxjYahIUrS555HoWiM9hEvmpSoQrA4a9qjbdbrKXe5ONbTy3AgwIDPN29Olz8SnpIdtxr0FKW9s+fvpBGg3J1O/cAQY+EwjUPDl0SwhvwBjnT3ALAoM4P3LF40g1xNIhCJJkmpX0ksyc7imROnkBJO9w8kiaFcK/SMjnOqvx+AFbnZ3Lukek5p+8m8tYuBEIKKXDe/PnAaXzDCxsXFHGvpQdM04ppEpwoisTi+UGTKE6zTKQTCEawmA3pVwTeRI6dN1PSUgDYLz7MYDQQjUXSqgqZpCa+RhEgsjlASAmm2cwRJguEogXCUQDhCqm3+XMtLQb/fx78d3E3b2AjvLa/GZbbQ6x/nlbYm+nw+/mbdlnes4eOd7+9+F39Q6Aq20hvuRCNOtX0ljxV+FoNimBEjPB7zMhjuw2WYOxzsjcFtnBo7jCp0rE7bxD05H0hatMZljCMje3i571mGI/282v8cGaZP49DNXWspJqOcGj2EVWdnvesmNrluJ8WQlrR49kQGUcXMWyvdkEGxtYL+cBdt/gZGokOzehGklIkQsrHDgCDN4KLEVjWjvUkYVRNG1YRTn443MjzndnNBIglqfp7s/G98sTH0wkB1ygpuzbyfHHOyKlBMi9IZbCVN70I3yzleTsS0GLuHX6VhvI641Mg25XNH9vuodqxIKjYopcQfH2c43E+maaYVXUrJvuEdnPAeBGC5cy335X4Ei26aXGhSo8l3mt/0/pzOQAu7h18lx1xEnrlo1rkQkzGax09TaC3nPbmPJbyRU23FeWNwG6/1v0Ag7uPNwW2scK5PUpozKAaKrdMGCaMwctS7FwDnBKG26RbmaZdSUj9+nCMjuwnFA1Q7VnB/3kdw6tOT8qduyLiL57p/SN3oYc6MHaPQUsbqtM0zCjeei9GYh+e7fkSWKZc7cx6ZQfR9sTFiWhSrLnkBJ6Xkhd8do6TQxXPbjlKYl8aOt87y2INrF3ROf9DQ+pHh15nOvpUJL5YwT+RxKUAEZASEDlAQyoQ6l5jYXvpBaiRc236QIZCBRHvy3H3PR2yi7XGQUZCJPGZhfhCixxL7C2Xi80mQYSAOc4RATsITCFLX28+KWSTMNSlpGfbQNZoofF6V6cZynlfpprIS3mhuJRyL8WZLGzeWlcwa9ialZFdrG2MTi8nFWRlTUuCQULGrzcvhWE8vbSNeckSQyAAAIABJREFUzg4OUel2JYlInYuXzzYRiccxqCpV7oTk9zsdOkWwtiCf+oEhhvx+drW2syov96KjSSKxOKMT45hpt5E6Ty2s3a3tb6vPF4N1hflYDAbGw2F2tbQx6PeTcQE1yCuNc4Urch0O7LOIpyRSHyR72zsv6RiKEFTkufH6guS7UhjxB3h2z0ly0lPYUF3M8dZemnqHMOp1qIpgeXEOz+2tY11VIdUFWWw7XE9Wqp2sVDvhWIzXjjfidlhZWpRstCvKTKXPM44rxUrX0ChrKgt4fl8dKRYTayoKUERCiAZAr1OoKcrGYTZyoKGTO1ZZp9SuLxc8oQC9/nH+bv2NrMicfn6szy3g7/fsxB+NvEuw3sW7WAiC8QCaTFh38szFiSTk89a3Qggc+lQc+rmtib7YKLsGtwGQZcrj3pwPYlSTb0JV6FjuXEurv56DnmGafKfpDXVgt6XM65kJa2FW2K5ni/suHHrnjN/TDLPLCDv0qRRayzjm3UtPqIOBUDc5psIZREUiaRyvYyw6gkmxUGytWvBi+5Ig4ZBnF/2hbhQUSmxVPJD30VmPqVP0ScTgSqI72ErT+GnCWog0g5v35X+cfEvpDEIghMCmc8w5Rv74OHuHdxCVEdzGbB7I+yjG89TYFKFQaqtipfN6+kM9dAVa6Qq2kGXKndOLZdOlcHPGvUnkKtGWyrr0mzjm3UtHwE9PsJ1Q3I/1Cl3DsBaibvQQw+EBnIZ07sp+JIlcwYTojj6NmzLupdXXgDc6TLO/nsUptfPOLU3GiWkxHij8KHmW4hm/z7evyajndEMvaU4r1y0vYvfBFgBimp+YFkQROmKaH6POjUAQ1fxoMoxRTSUY68eqz5+z7f99UEBJA2EGYQRhB80DwgJKCkLYAAFqHsK4BS30a1CyELpSECZQJp45Si4oA8jQNlALQFiR0ZNIzYuINUzs+0JiX7UkuQtCh9CVg74aGR9A6IqR0THQhhBKCphuQwafBYwInQUpQ8jIHlDSEYbZIzTOxf8cOML/l5qCy2qderpqUjLo87O7rYOOES8GVWVjcSEOU3JUwh2LKvnBwSO0ekbY1dLG3rYO1hTmY9Il51T1jo3zxNET+CMRjDodH1q9Mqkdh9HEltJifnPmLL1j4+xoamFxZgYl6WlJIhsxTaN1eIQfHEzIRbusFu5ZsmhBV/JaQ6eq3LO4ihfqzuANhXi9qYXFmW42lxZjNxpnhLhG4nHGQiGsBkNSuKROUaaIricQYDQUmuEt0jSNthEv/3NgbiW/y43CVCd3LargqeN1DPr9fPOtfXxy3XVk2G0zam9pUhKIRvEGgjjNZqyGucuIvB3oVXVqLg74/fgikZljNaHE+JNDRy+6fSklo4EgOkVhY3Uiz2lVaT61JXlTcvaLCzKnjHhCwM3LyonG4lNpHNV5GSiKMhVNN5m/f/58WFdZeN6x4ZO3r0PKmSIl+S4n+a7EGmhx4fxFuC8VAoFdbyTdnOxpzjBbsemN79ToQOBdggVMWMDHQpw51EztDdUoc1iz3sWVR6rBhWli8Xtq9DCltkVkm/Kx6R3zkp7zcXrsKP6YDxAsd66bQa4moVcMZJsKMatWxmOjtPjqKbVWz2vVTzO4qbAvmZVczQdFKGSZ8sk2F9Lqr6fRd5py+xJSlOnaEJMCH4e9bwFg09tZ5LjyMeaHPLsAMChGNrhuvbKEbgGQUtIVbGMwnKh/syp1E5mm3Hmvy1xo9p1mLDoCwArnOoxziKKoE6INTn0aA+EEyVriWJXIcTsPAkG6MYMK++zhxybVjNuYTXewnbiM4Y15rhjB6g910R/uRiNOpa0Gu352D6wiFOw6J9nmApp8p/CEBxiJDM57rRUUFqesnJVczQ/BovIsjtZ1cu/WZaiKwJ2esDKPRZrwhk9jVjPxxzpxm9ehESEQ7cUXbaXQfi/No09Q4/rrizzm7y+EME6E2018Nk2E0J8331XrhxL/2v4EmM7TE+Y7Jza3IIzrwbiOSQ+Y0BUD90y3cd6+U8dUUsGQCO8XE+tsoV8ExKe2F7Y/BjSkjEG8A2FYj1AzuZAGXKrZxGuNTaRbzdxeVUGq2YwiRIIANLfw8tlGNClZlZud8LacQ5yEENiMBj63aT3/8OpOBnx+/vWN3Ty+agUV7nTMej2xuMaAz8ezJ09xpKsHIQS3lJdyS/l5xg9FUOF28WDNEn586Ag7m1oxKCp3Lqok22FHryqEYzG6Rsf4wYEEobPo9dxWWc66gt8PkRZFCErS03j/yhp+fOgoLZ4R/vOtfbR5vCzPzcZhMqIKhZgWJxCJ0jfuo66vn/csWcSynGkRJafZRFWGm+M9vTQMDvNqQzN6VZ2qI+WPROgaHeMnh47SNTqK02TCG5pfBv1y4RPrVlM/MMSxnl6ePXma0VCY2yrLybRbMagqUibEScbCYVo8Ixzq7OKj162iNi/ngoqWlwK31UKpK436gUHqevt5raGZuCanDAX+SIRO7yg/OniUnrExUkzGKe/gQtE+6MVpNVORmzCmTBKrSczmhdWfkxOlqufd72JhK6rEIcQ1IzIpRhN5Dgfb25tZk5OPQVEJxWO83tFCsdPJYCAwJa4iEBQ73zlhvO8SrAnU7Wvinz/9Q35R908YjO8SrGsFtyGLKscyPJEhukNtPN35PZak1FJoKSfDlIPLkDknWToXbYGmKaEHb2R4SuRiNnQH24hPeM2GIwMT+82NVH06buOlWWsyjNnkW4pp9zfS5DvNaMSDQ5ea9KAcjgzS7DuDgkqmMY9c88Uubi8OYS1IXygRtmBSLZTaqq/o8RaCuIzhjQwTiPtQhUqJrRKDcmlhAF3BdqITKotjUS/7PTvn3LY/1ENUS4R6eKPDM9QZJ6EKlVxzITpl7nAIk2qeMgpE4xf3Mr0YeCJDjEcT4VX++DhHRvagn6Nfgbif0EStrWDcTyA2f6kFIZQp1cGLgRCQk+kkO9NJd68XTdPIyUzkG+oUK6AQ0cZIMVbji7bji7Zg0mVMJcob1NlzE/9gcEFDwnwheZOhhZey74W2FxOfJUK/FCHsLERg+7qCPILRGL88cYrtjS0UpyUEkvrGx2n3eIlLSWWGm8dql5PvTJlhIBBCcHN5Kf1jPp48doKzA4P8/as7KUpLJc1iJhyN0ToygicQxGLQc1N5KX+26XqMupmiRakWM+9ZsghvMMi2+kZePF3PvvZOClKdWPR6RkMhGoeGCUSjpJrN3FFVwcfWrEJ3CUp81woWvZ4PrFyGLxLh5fom2ke8/P+795FqNuOyJUhIKBplKBCYqg21uTT5PZNmMXNjeQmHOrtoHvbwxJHjHO7qJjclBUFC2OFkbz92o4HHalfQNDzMtvrGq3J+uQ4HX7x5M9/avZ8DHV1sq29gR1ML2XYbVqMBTZOMhcMM+QOEYzEE8Gjt8ivWnyyHnRtKSzjR00end5Tv7j/E7rb2RM6ahAGfj5N9AzjNJh6tXU7DwBCvNjYvuH0hBCtLfr9rCF4qhIDhYIBdXW281d2OVW9gNByixTtCRZqLn5ya9ggqQvAvW2bXGrgWeJdgTeDg9rpr3YV3QSIE7XrXVnTCQN3oQXpDnbwx+BIW1Ua+pZh8SymFlnIKLWVzCkQAeCIDUzo9u4dfgQWmJkXioQvWgTCq5guKA8wFs85KvrmEFH0qI5FBOoItZJnzk1QQj3n3ENHCmFUrS1Jq51wsXy6MRb1TBMSuS5lVsOBqIzKh1iiRmFUrFtV2Sd4rgNGoB00mLFz7PDvY55mbbCf3ITJn1XuBQso8IaqJbc7JG1xgXy8FgbiPkJYogHpy9CAnRw8uaL+YjBGT80sFCwRO/cUXrpYSunoTXsN4XMMzGsCVamVxZQ5WXT5xY5CINoZRcWJUUlGFHlUxY9HloSpW0k0rL3CEd3EtIYQOdAsPFU6zmHmsdgXPnDjFwc5uzgwM4o9E0CkK2Q47S7OzuLu6krWF+bPWbRIk1IMfWVlDtsPO9qZmTvUN0DHipWFwCJ2ikGYxs76ogLUF+dy9uIpsu21WT64ACpwpfGzNKgpTnexu66BhcIi6vn6imoZJp5Jht1KWns71xYXctagCp/nKqqVebgghcFut/Mm6NVS4XOxt76BxcJgBn5+WYQ+alOhVBbvRSHVmBsVpqRQ4k9+nelVlVV4On7p+Lb85Xc+ZgUHO9A9ysrcfo16H22phfVE+N5WXcseiSp4/efqqESwhBMuys/jSzVt46UwDh7u6afN4GfT76RxNCMRY9Hqy7DZyHQ7K3ekUps6dW/12YVBVNpUUEonH2FbfyNmBIY739nO0uxeTXofbamVDcQG3lJdxc0UpTx+vuyiC9YcMvaKyIjMnKf8KYFP+TMOzcoVLxlwsrgnBGur1cvpgC52NvfjHQxgMOhzpNsprCliytgwhBLFYnLp9TZzY3cDarTVULE+OC33lF3tpr+/l4c9txe6cXuxKTdLbPsSxt84y2D1CNBzFYjeRkZdOVW0RWYUudBNu07YzPdTtb6K/y8OB7XVEwzG+93fPToUIOt0O1m2toWhR8oX1DIxy9I16Opv6iYSiONJtVK0sYunaMtSJtuNxjRO7GxjuHyUzP50zh1rQ4hqb763FaDaw49kDjHsDLF5TynU3XbyF+HyEAmHqD7fReKKD0eFxhBDYU60UVeWwdF05ZmtiAS+lZMzjp/5IKx0NfYyP+NHiGk63g0WriilfVoDBmLyg72rqZ9sTu7n14XVkF7rY/+pJWk51EwlFSct0UHN9BeU1yWIIQX+I47sbaD7ZhX8siNlmomRxLrVbqjFZZs9pmUSawcUNGXdRYquk1XeWZn89HYEmzo6fpHH8NC5jJqW2RaxwrqfEVoU6S4J1wguRWNaW2aoXTIgKzKUoF0jYVlAuebEvEBRYSsk05TISHeLU6GGWpqyeUkKMyghHRvYACbJTZb9yVrdJTNZfEog5FRmvNuIyTnxi8a8XhnnlyS+EmBaZ8oyUWKuw6mZXwjof2aZ89HOMhxAC3Ry5WVcbcRk7J2+xCKfetaCFRIo+bV4jxSQuRcxECLj9hsUJpSpNo6VjmOa2AQBUxUiqaekEeU3kDNgNJVP/B3Cb11z0MS8FtVsWYU+xoGlySk+CidCbnN9zWfl3EvzhKKXpaXz6+jWcGRiie3SUQDSKTlFIt1god6WT43AklSw5H0IITDodt1SUsjwni8ahBGEIx2LoFAWn2US+00lJeioGVZ33HhBCkJvi4OHlNawvKqDVM4I3GCKmaRh1KukWC0WpqRSlXXhRviY/H/NmPeFYjNq83Csg439pEEKQbrVw39Jqri8uoM3jZcgfIBCNomkaOlXBZjDgslrJc6aQM4tCoN1o5JaKUqoyXDQPexgJBolrEoOqkm4xU5SWSvGEsuKmkiK+fPMW0izmpDC84lQnH1+zCk8gwPKc7Kk8KSEETrOJL9+8BVVRWJqdLFi1LCebP990PTFNo8A5MxxfCDFBlGu5qbyELu8onmBwSqHPrNfhNJvJstkoSE3BajDMei3tRiOPLF/KpuJCMu22WcdhIXCazdy1qIolWZlT80mTcno+TYyVJiU3lpWgVxRyHPYrErL4vwlui5WPLq291t24JFxVgiWlpOVUFy/+4A3qD7ditpqwpZgJhyIMdo9w80NrWbI2UWRRi2s013Xyyi/2kleWOYNgHdpxigOv1nHvx7ZMESwpJc11nfzgK7/C0z9KWlbClT0+EiAUjHDfH91IZl4aTJCgkaFxetuHGB324R8LTpEPMfEA0Bl0xM6r3N7Z2MdT33yF+sOtpGU6MJoNjOwdZ/dvjrLlvau49+M3oNOpSE2j8XgH+14+QUZ+Op4+L92tg3gGxojH4gx0jdDV3M/B7afIyE2jqGqmutJCx9Q/FuSF7+1k3ysniUfjON12pCbx9I9Ss76c8pqCKYIF8PrzB9n2s93ojTqsDguxaBxPn5d9r5zgvj+6kbVba5Ly0AZ7Rvjtj3dRvCiX1365f+LaGQn6w8QiMZxuRxLBGhvx8/x3drD35eMYTQZsDgujnnHe/NUhTh9o4dG/uhOzZf6FvEk1U2mvochSztLwagbCvbT6z1I/doyBcA+eyCAD4R5ukvdS5Vg2Iz8rIUyQ+HZN2g0zhAjmglExTRXrvFJIM7jJNRfR4j9L64RMvF2XgiIUWv31DIZ7UYWOCvuSC3pJLgcmSYRETpGtaw1VqCgTC/uojKBdIGxzPuiEYWp+rErbSKl1YcnqesWYpDR4Pq50geWF4tz6WNWOldQ416AXF/Z6qkJ3RXPt9h1tBRJidoOecSKR5GepOMdIIS7RYPF2Ubm8kMqJd4umaew62cruU23cu34xi4uuTNL2tcahhk6e23WS21ZXsamm5MI7XAbEJ6ICbEYjq/NzWZ1/6eFOqqKQ5bDPKRl+MTDpdVS4XVS4L51ML8p0syhzdmGjdwL0qkpeSgp5KZcWdmvU6ShzpVPmmt+Tne9M4bFVK2Z8n+Wwc1d15az72I3GWfcBKE1PozQ9bdbfJjEpS59vttHx8mnGz/Zw86Mbya+cf35JKRkdHGPHk7tpP91FKBDGZDWSuaYc3T1ZMMtj/+j2k7z60zfZ+uEtLNu8eNZ2TXodVRluqjLmng+KEBSfQ0x/H6FpGrsPtxCLa6xZVoTF/M4wNr7TcFUJ1lCvl5ef3Mvxtxq4+aE1XHfzEsw2E/FoDO/QOCnp5z0wLzKuRkrJyz/fQ8OxNv7kH99H6ZJ8FEUQCkTwDIySVeBC1U8vnstr8sktdiOl5NT+ZrxDYzz2hbvRTWyj06vYUqbDpUKBMM99ZzuHdpziA5+/gyVrytAbdfhGA7zw3Z28+IM3cOemsumeabbd2dTPqhuruf+TN/HEv73ErhePsHRdGR/6P3fTVt/L1//spxzbdfaSCVYsGmfXr4/wuyd2U7myiHs/ugWny5GQMvf6MZoMWBzJ4Q0Vy4uwOS3kl2VhNBuQmuTE3kae+a9X2f9qHRXLi3Blz7QY/ebHb5JT5ObDX7wXu9OCpmmEg1FS3cnXbccz+3n1F3vZ/N5VbLx7JVaHiZA/wvPf3cGrT+0lq8jF3R/atKDzM6pmcsyFZJsLKLMtYoVzHce8+9g9/Apt/gZOjB4g11w0Q3Ai3ehG+CbGSEbJMF3a+F4J6BQ9JdZKTo4eZCDcQ/3YCXLNRRiEkcOe3UgkOqFjpfP6q1LfI0XvRBU64jLGWMxLKB684gWELwSDYsSsWhAIAjE/gbgfTWqX5Dl0GtISZE3GiGlR3Mbsa1435XLColoxqWb88XFiMkqawXXJIayXCxKIxRKkWAjIzXJSlH/xoYZXE1JCW98Iu0+1sXHplc17vJboGR7j1cMNLCrIAK4OwbqyQbLv4mpiqMvDd7/wMz7574/jzJi7WPnVRCwao+VEO6f3NrLmzguHF2txjR/+7VPs/+0RUrOcZOSn4/P6GezyzCly1tPSz54XD1J7y8XV9vzfCE1K2ro9xOIatUsKLrzDHyiuKsHqaOjlwKsnWb6xiq3vX48re9r9rmky8YY7Fxd738qEt0VRVUqX5FNYmVDEkVKixXNBiKSbx5ZiwZZiQUqJqlMQisCdmzojRG4S9YdbqdvXzMoti9h4z0pS0hIx3lJK3v/nd/BX932dl3++Z8IDlOi8xW6iZHEeZUvzqVpZxMm9jazcsoiiqhwy89MTIY1tgxd5otMIByP89sdvYbaZePizt1G6JG/qHKWUSE0izpPWLF9WQNnSPPQT5ymlRGdQObE7EVY5OjQ+K8HqbR3kL77xGLmlGUn1dc59dw50eTi44zTp2U62PrKO/LIshDI5Rrfz1m+P8upTe7nj0eunwikvhITajcCud2LTObDobHgiA9SNHWYw1Is3MjyDYBVbK9k//AYacU6PHWVt+o0LHtOrgUJrBenGTAbCvZwcPcgm921oUuP0WCJhM8uUT77l6ix+jIqZbFM+XcFWwvEgjeN1LHWuvvCOVxCq0JGqd2FRbfjj47T4zlBgKb2k/LA8czF6oSdCiFNjR9jgmr+o9jXBObeoNkfe11xIN2Tg0KcyHBmgxXeWsCt8zQmWANavmp6/qqpgNLyzU34VRXD3+mo21RST4by2dXXexbt4p+LsoSaO7qgjEppdAOhawGI3c//n7uLOT4RJv0AxcyklwfEQO5/cTW55Fn/zxGcwWoxITWIw6bE6ZjcubrxvDdXrKnDnvrMNRVcDqqJw5w1LQEqs73qv5sRVi8uIRmL0dwwTGA9RvqyA9KxkpSBFESiq8rasIUIIVt+4GP9YkG98/glef+Ew/vEQQghUnYo6T3z3QtBU18XYiI9l11dgtSVLPbtzUyldmk9fp4eelmnCZLWbMNuMiTwDpwVVVcgudCMUgcVmQqgKoUDkkvojpWRkYIzOpj4KKrIpqc5LIpBCzBxTIQQ6vTpFria/s9hMON0OIuEo0ejsVcaLqnPJKXHPaO9cAtfZ1Mdwr5eymgKcLnvSbxl5aaRnpuDpG2Wo13tJ5yyEglVnx2lIhHTIiT/nY7GjFvtE+FPjeB0N4+8sEROLaqXYWolFtU7IbPfQMH6SQNyPgsKK1PXzKtRdbqxK2wgkany9OfS7C6rLXWkIIcizFE2pNe73vM5gqPeiyQdAuX0JqYZ0QNDkO039+LELCplcbeiFHp2SICDjMe9U/tlCkGXOJ9uUjypUOoPN1I8fJ6Zd28WPEAKrxTj112S8MvVnLieEEKTZLRRnp2M1vzNyEa8o3tmX4128Q3Fq91lC/qsjx75QqDqV9JxUcsuyMFkvfO8Odg0TDkbIK88htzwbd146GQUunBkpKHOsEx3pdoqXFGBLvbbGq3cChBCkpVhIc1rf9rr6fzOumkkxGo4x6vFjtpmwO61XptaUgJseWsP4aIBnv72d//j8z8jMS+OWh9Zyw/2rSc+6uLpF52N0aJxoOEZ6lhNFTSYZiiJwZTnpbOzDMzBKXlkGAKpeRZmUd51YYCQ8ZAJEYpE3l1LZhSClZKjPixDgznai6i48pglvnsZbvznGwe11dDb1M+71E/SF8I+HqFhWONOTOIHsgvQLLpJGh32EAmFe/cVe3njhUPJLXELAF8KZbsc/NvsD+qT3IBoaZbZqLOpMFShNxhkI9VA/dgwAh96JY5ZEfbNq5Zas9/JM1w8IaUF+0fkd3pvzOItTVs4IM4toYdr9jQyEe6lN3XBVwuOEEFTal3LYs4tA3EfD2AmGIn1INPSKiRXOdVe8D+diTdoWdg29zHC4nzZ/A7/o/DZ3Zj9MpmlmLPtguJfeYBeLU1agXoIAwkKRZy6mxFZFT6iD0aiHn3d8i3tzH6PSXjPjGka1CN3BNgSCQmt50m8mxcwm9x080/U/RLQwT3T8F+/N+RArUtfNaCemRekJttMdaqfKvoxUw9UROrDrnVjVRKhtk+8M/aHuiby8C3t59cLAMudaWvz19IW6eLHnZ8S0KGvTb0AVyTLVmozjiQzR6j9LuiGDElvV2+671xfk2V0n2H6kicFRH06bmU01JTx+6yocloS0vqZJ3qpr4Z9+8TqP3Lic99+0coYYwKuHG/jqz7fz4OblfPKe6fkficU51tTNU68fo75zEFURrCjL5dGbaynJTkuq/6Jpkp3Hm/jm82/x9x++DYtBz49eOcSx5m5AsKoijw9vXU1B5rSVu6FrkD/6+jOJKAogxWbi8w9sZvOyheVtzoeW3mH+68U9LC3OZklRFi/sOcWxxi4isTglOek8dssq1lVP5xePjAf52WuHOdnayyfvWc+KsuT772P/+jTtAyNs++rHURXBwIiPj3/9l3z2vo0caehm7+k2br+uiq2rKvnVnlO8caKZ1ZUF/NFda3HaznuuScFL+8/w9BvH6fWMk5vu4L4NS7lpZTnm86I4Dp7t4P98fxtf+ejtVBdk8r2X9rHrZCuBcJSS7DQe3rKCzcuuVrjh7wcSOd0+Prv+S2x8YC0f/cojAOx8ajc/+b+/ZOVNNTzy1+/BlZuGz+vnj2u/wE2PbOBDf/++hNBXNE7drjM8958v0XKiHVWnsnTjIu755K2UrSieQQQOvXqCrz36n3z56T8nvzKHJ77yHIdfOU4kHKWitoT7P3cnSzcm55+21XXy/De3UX+giZF+LzanlZyyLNbfs4pND6zFNpHf3naqk9/9YCdHXjtBT0s/4UCETyz/i6l1nKJTeOSv38MDf3bXRY9ROBjhEzV/wZq7avnUf3wIgIO/O8Z3/uqnVNSW8OiX7ienNAv/aIDPbfwya+5YyYf/4WEUVeH03ka+dPfXptorWpLPx776fhavn5nzdfyN0zzxlWfpbxtkZGA0sQ56fj/3uT4KQGpmCg/95T3c9uEbpvbpaujl7x/+OgPtQ4kvBHzy3x/n1sc2z2j/7aKpfZCnXzrCoVMdWE0Gbl5fyUN31GIy6ojHJV/4lxdIS7HyxU8mIjDqm/v40XP72HRdOXdsrua7T+3GYjIwNOJjz5FWhIA7tyzmg+9ZMxVR5Q+G+e3OU/x650mCoSgrq/N58PaVlBUmhJECwQgf/eITfO0v7+XZl4+x60ATOp3CQ3fW8uBtiVy53Uda+KfvvEI4EuPuG5fy/ntWk5ay8MgSnz/M6/sb+N2uM3T1ebGaDdy4roIP3LMak1HProNNvL6/EVVVON3Uy323Lqe1a5jTzX184O5V3LiuEo/Xz2921vHmwSb6h8dx2s3ctqma99+9CiEEoXCUp357mCd+fSjp2KsW5/Px911PcX7ivf7yrtM8s+0YPQNestwpvO/Oldy6IXGPNLYN8PNfH6K8KIO9R1vo6R+lvCiDjzy4jrIC14I4zFUjWBI5Vdn67VoyEyRhpt9CCIHRbODBT93CDfdfx++e2M3OZw/yw6++yIHtp/jw39xL1cqiSz7+ZDRcYv9Z2pj1q1kKtF1Gy2GCm4kZYYBzIR6L87dENhSdAAAgAElEQVSP/hcn9zZRVJVD7Y3VZOalEY9p7P3dccLBuS3fugWE+EgpkRLKavIpXZKHXj9zH7PNREr67FagrmALbw29QkzGyLeUkGMuIkXnRKfoCcR8dAfbafKdIqyFsOtSKLNV49TPXAQLIViXfjPdwQ72Dr/GSGSQn7R/A5cxkzxzCSbVTEQLMRIZojfYSSDup8RWRU3KdVct/yjPXIzLmMVguJcm/2l6g4laVIvsy7HrLpyQLKUkKiME40FCcT/BuJ/uUDuQCDPzRBMLabNqxaxaMKuWafGP87yQRsXMBwv+lO80/yNBLcDJ0UM0+U6RbSogw5SDlOCLjTIQ7sUbGSLDlE2FfQmqeuUeIarQsdF1G32hburHjtEf7uH7Lf+M25hF3kS4YDDuxxvxMBDpIa7F2ODaOoNgCSGoTd1AT7CDNwdfwh8b5+cd/8W2vqcotJZjUW3EtCijUQ+9oU7Go15yLEUUWMpI5eoQLIculTxLMY2+OoLxAD9s/XdqnGvINOUkQlrifnyxcVakrqPSnpwDIISg3LaY9em38Er/c/hiozzX/SO2D7xAsbUSqy4FTcbwxcboD3UxFBnAoXdyW9YDlPD2CNag18c/PPEaB+o7qC7MYuPSElr7PPzklUPsO93Of3/ufhwWE0KAK8WGK8XCmY4BBkbGyUqbFtiQUvLKobOMBkJJC/VINMbO48187ckdWE0GlhRlEorE2HWylcMNXfzLH91FZV7G1AICIBaLM+oPcaihix1HGxNy0xX59AyP4Q9FiMaTDVo56Q6+9IGbGR4PsPNYE2c7B2Zsc6nQNEkwHGXH0Uae3HGUdIeF1VUFDI362XumjaNN3XzrT++jtiJRxFYiCUWi+EMRYrP0wR+KMB4IMyl3qEnJoNfH82+dxBeMYDEZeHHvKQ6c7cTw/9h77/C6ruvM+3f6ub2j90YQJAj2KjZ1qpkqtmwpciLLThzHsTO2k8kk45lJ4s9JJslk4jTHjlMcW5aLbBWry6Ioib33ChJE7xcXt997yvxxQZAgQIoSJUXJx/d59Ig49+x99ql7r7Xe9S5Zmvx7VkWEO5bPRp2gZVu2zWv7TtPeN8zChnLKwz6OdPTzFz/ZTDyd44E1rVOKlJqmRTyVoWtwjG8+u5V4KseC+nISmSzD4ynS2XfHwvjPDkkS8YTcdB7tnqTsD54bpq99kI6SLpKxJOHyIF0neomPJChvLETsTcPktSfe4huf+0e8IQ9ta1rI5fLs/cUhjmw7wef/6lMsuHHuFCPLzBvEo0nOHe3iO7//OLl0ntbVs4kNx8mkcmTTU+/R8V2n+YP7/4JMMsuim1tpWTmL4e5hTu4+w2j/GGs+esHJoWgylc1leENuNv1wK53HerjzMzfj8hXmSlEUmb3s6mX7L4YoCviLfZw91DmxfrAZ7h2l+2QfDrdObDhOWX0JPaf7iQ3HKa0vnpy/KpvL+K1vfobBrmHefHInqXga05iZgeMLeVh0yzzMvEl0IMbTf/cS1S0VrL6/oFjq8Diob5sqphYqD/Dprz/EYPcwO36+j+0/34ORfe/ZAX1DMR5/djdul8YffuFOEsksf/u9N8ibFr9y33IkSeA3H1nLl/74p7zwxhGWzqvmuc1H8HscrFlScARlswbP/uIQG29p449+607aO4f5y3/ZRFHYy4Y1LYVv6fZTvPDGUX7twRvweRw89/phvv/MTh69fwXV5UGwIZnK8rW/fZFbVs3iz373XsbiaZz6BRrgivm1/PAbj/GdH20lmzPeMRtEkkScDpW71s+hrjJCZ1+Uv/7u61SXh1i/vJG8YbJ512l+65fX4/XoPP7MLu5YP5elrdVs39/BgpZKFEXC5VT55MallJcEOH5mgL/4zqvUV4VZPr8WTZV58K7F3HtrQYU5Gkvx+LO78LodBHyFtecvtp3g2z/cysMfWUJrUxlHT/fzje++jmVa3L52DqZlc+hED32DMe67bT7hgJvvP72LHz23h889vIag/+0jmR+YgaWoMm6vg3QiQyqRnjS2roRCftP0gIpl2qSTGawZJqDztLii8gCf/J272PjpdTz7T5t56h9f5/Wf7aa0Oow/PF196GqMLm/QjaLKjA2NY1kWEhdynSzLZmwojqxI+IIX8fffRxqGIAj4Ix5M02JsKH5V1/SVH+1g/5snWX7bXH7/25+Z/EAP9UQ5ue8cvdeQDwaFvDZVV2icV8XDX74TT+Cd5cyISIBAzsrRnjhGe+LYtH0EBDyyj7WRO1gaXHfZaywKIg9UfIqwVswr/T8la2Xoz3TTn+me1h8I6JLzXcuvvxsIgkCLdwFnkyemnOeS4Nqreh6/3/k3HBjbMWMtI8POsze6hb3RLVO2r4ls4OaijTPKc1c56/hc4//gic5v0ps+R9pMcyZ5nDPJ41PH/QFxiwRBwKcEebDyV3m293EOxnaQt3IMZHsZyPZeuvcV87NEQeSesocJaRGe7/0RGSvFSG6QkdzgtH4EQBO1GeX/3y8IgsCy4Hp6050cju0mY6XZOfr6lH1UUaPWNfMiRhAEbgjfilv28FzfD4nmhhjLj7JvbNv0fRGQBRlFuDYanG3bPPH6fvad7uFLD6zl7hUtaBMOlX/4+Xb+6cWdfPu5HXzpgTUIgkBJ0ENrbSm7TnRxbnCM4oBn8jmPJTPsOtFNdXFwQnyh0H9/NM7fP7OVhvIwv/eJm6gpKUSeXt59kr/66Zt85/md/M9P3orbMVWCOZ7K8vSWI3x0zTw+ceOCSSdX3rSQLnFGuXSVGxc0YFo20XiaE12XPhPXjkNn+3lwXRu/eueFSNJP3zrE1x//BY+/tnfSwHo3yBkmqUyev//i/Rw808cffu8VcnmD37hnFWGfk6/8w7McONPLLYubJg0s24bTvcP8+WfvYumsQpL60XMD/MVPNvOLvSeZV1cyo4riN5/dxq2LmvjyR9dOGrWWZU+qBF4MQRCQRLHw37+TSuS/J86nJlQ2lXHuaDe5dI50Mstg5zAVTaXk0jmSscJaqPNYD6Zp0rCgIK4y1DXC333xX6hsLucPf/oVwhWFvJ+Dbxzj2//1+/zsr1+gpLaIsouMDSiINzz+9ae4+ZdW8+gfPTg5v5uGOU1nZNPjWxgfifPHz/8ec1c3T/Zj5AxG+8em5CKV1ZdQVl94Hs4c6qT7RC8f+Y3bKKq6NgdUIcVApGZOJQdeP0o2ncPIGvSfHaS4OoIoioyPFNY23Sf7MHIG9fOqJ8fqCbhY88By4qMJ+s4McmTricseq3pOBdVzCu9Zx+FOnvn7l6meU8lDv3ffZdvoTo3Ft7UBkE3l2PHcnms638vh0IleLMtmw5oWGqsLCoQb1s3hqZcP8MmNS5FEicrSAJ/9+A38wxNb6B2I0d45zFceuxG3U5u8Ho01Rdy5bg4lES+z6oo5dLKXJ1/ax4Y1LaTSeV5+6xh3r5/L8vk1AGSyef7tqZ30DIxRVXYhqt82q5z7b18wY8kBURRQryHlRtdk1i1rKhjTQF1liBffOMqZrmHWLS2oiDs0hQ3rWjh0spdte89y2+rZnDw7yLZ9Z0ims5QX+7n3lvmTfVSXBfjpS/s5fmaQ5fML75CmSGiKRC5vsPvwOTI5g4+va8Hn0bFtm6dePsBNK2dxx9o5qIpEbWWIvsExfvDcHm5b0wKA26Wzdlkjt6wqOCJ7BmL8YttxMrmro/B/YAaWqilEKoIgCHSe7Cc5nsblnZrHZE/UIjkf5XK4NIy8QWzkgvFg2zY9ZwaIR1PTPhjnDR1RvOCh94U8rLtvCWeO9jDQNUI8mpzRwNIcCtiQzxiXFbmom1OOx+/k6K52lt82D1m5UGsjnchwYl8HpdURKuqLZ2z/XkMQBMKlfoJFXs6d7GOoJ0qkPDD1mk5MfOe3dZ7sRxBg5e3zJ0UmCoqDKQa6R695TBX1xfjDHk4d7CQVT+MJOKcKYkz8/3Lh1RuL76HcWcfx+H760p1Ec8NkrQw2FpqoE1KLqXM3M9+/gjLH26vXiILI+shdLPKvYmd0M6cTRxjK9pM1Myiiil8JUeGsZbanjUbP3MvWgTpfI0oTdRRRfU+MDAGB2d4FvDX80mTOjVv20uy9OpUiUZBRRR3pHeTrSJd55c9HZSscNXyh8Q84Or6Pw7Hd9KQ7SBpxBEHELRVy3xrdc5jjW4z2AdTMEgQBr+Ln4erPsSp5CwfHdnAmeZxYPkrWyuCUXHhkH0V6OXO9i6h3t1yxrxvCt7HAv5Jdo5s5mTjMYKaXtJlCEmR8ip8yRzVNnlYaXa24Ze80p4UkSKiCDob0tvRIWVDQJAeSJV1VHS+v4ufBys8wy9PK/rHtDGR6yFoZNFHHrfio0Gsod9Rc8fwWBFbS7Glj39hWjsUP0J/pJmUkEBBxK26KtQrq3bOZ7Z1PRCuIAFnW+XpUF74TqqhOlCxQLiuh3jUU4/DZfpoqIqyaU4OuXhDNeeSWRXz35d28tu80v7lxFaoiE3A7mF1VzAs7j9PRP8rixgqkCar15gPtZPN57lx2IaKWN0z2nuohnsrywJp51JZekGxev6CBJ988xFuHzxJPZ3DPkGgd8bu4f03rlOiWOoOwzoX7+/7l5UV8LjYsnY3f7Zw09u5ZMYc/+cEmTnYNX1PfiiRRXxbGoSn4XDqlQQ9lIR+lIQ8hrwtdVYgm0pMUSCiw1Rc0lLOs+YLHvrE8zA1zavmXl3bRNRSjpXrq4v08fmPjqimLK0kSmMkVsb6hjm2/+WvTthfmARtBELFtCxsTARHhbRwaF7f7MMGy8wiIwPQcckkuGA8ndrcz0Dk84YgdZ9aSerpO9BEbGse2CgaWqquUN5Ri2zavfO8NLNPizk/fRKTyghHTurqZhTe38szfvUT3qT5Ka4sQpKnHVDSZh3//vikiUvIMTJLzrJdcNo+RM1FUGUEUUDSF4uqpMuMzO/yEK/x29RBFgbq2ana/dIC+9gF0t85Q9yj1bTWk4mmiAwU6X/fJXiRFpqyhdHKdOH00l8fUdYgw2ebt6qVdbf/vFrZtMzaeZvPOU2zeeWqaUWMYFoosIYoiNyyuZ9v+szz96kE+8+Aq6qum3qfiiBdVuUALr68Ms3nnaWzbxjBNDp/s4+DxHv72e29MaXepwdDcUPyesM1mQi5vsuNABy++eZSzXcNksgbRWIqqi4TVPC6tsOZSZCRJxO3UJr7jAqZpk87keXXrcTbtOEV3fxTDsBgZS7JsIgJ5ftymabH/aA87D5zj3lvaqK0ovEvxZJbRWIrayhDShE6BADTVFvPsa4cZi6cnx1EauaAX4dRl8nlzYs58e3ygsk5VjSXMXz2LLc/vp7qphCU3z0VR5cLNz5vEo0kqJ0LkkixS3VxGLmOw/80TrNrQhtPrJJvK8vIT2+nvGpnxid+z6Sj1cypQdAVRPG+QDTLUE6VubgXaZYrcVs8qpevUAHs2H2Ph2sIkL4gCmq5Oyra3Lm+gfm4lb/58P0tunkvL4jokWSKbyfOD//silmWz7t7FaE51Wv2s9wuaQ+G2h1by1Lde44ffeImPf/F2HG4N7AJVJjmeIlIWRNULi5/S6jAIAh0n+kjEUgiiQHI8za5fHObEvg4aWiuvaTzldUXMv2EWT3/ndV76wVY2PHIDTnchD8M0LOLRJKlElqb5MxtHiqgy17eQub63l1q9Gli2Sc5K4lOD3FJ8L7cU33vZfU0rT85KoQiOaR+WgBrmi41/8J6MaWq/IX6n+c+uuI9l2ZiWhSSJUz6+D1X9OpZtM57M4HPpV/0xtCyLWDKDaVmIgjDZ9ryDIp2xme9fznz/8ms6t/caNa5Gai6h/70buGQP64ruYl3R5fMFjp7qw+kwqSjxTRYmFwSBlaGbmSWt4Jv/9gY3fOHWKx7nI+WP8JHyR97R2HTJyfLQjdekeumQXawM38LK8C1Xtf+JM4M4NIWKUv/kuT5W+5W3bdc1GGU0nmJ2VRHJTI7BscTkb5ZlEfK5SGZy9I3GqS4uOH6qSwLUlAQ5em6QoXlJSoIeLMti04F2AG5bfCF3ImeYHDnXj64qBNyOKf0DeJwalm3TMzROScA7hYqtyBJNFeFJo+/fG7WlIbxObcoYZUnE69JIXiO9ThQFfBN1BWVJRFNkXLqKQ1WQJRFRFMgbJhcbkIIg0Fg+NfqgKjJFATeSJDISS5IzzMmI5HnMrS3GeRkH5NWg4HHOkzW6cCj1GNYIY+nNqFIZPsfKt2lnkDE6cCrX/g14LzGaeh5dqcWltHDpkkqSJWrmVJJL5xjoGELRFXKZAnVvbHCcrpO9tK2fw7nj3dTMqUCURbALQhKyKjN7+dSItSiKVDSW4PI5OXeki9YbmnF6LkSaBEFg1qI6HBNz7pWw/K6FvPXUTr7+8DfY8Kn13PTwaiKVIRxufUaD7P2CIArUt1aTzxn0nhmYlEyfvayRc0e76WsfIDWepvtUHxVNpVMc2/9ZYFoWC2ZX8Mi9S6ksmaqC6NCVyfk5nsrSPzyOQ5PpH4qRyxuoF92rfN7EuiianDetSSeWbdu4nSqP3r+c1YsbphzD4566flDfx/u/40AHT/x8N2uXNfHbj92Mz6PzO//7qWkCbRdj6t82T71ygNd3nuLjdy1m2bxqnA6Vx37v+1PaWJbN2e4Rfr7pEEvmVbO0rWbyN9M0EYTCmvRiilzeMJEkEX3i/CVJRLkKbYPL4QM1sMpqI2x4eBVjQ+P86//+Oa/+eCfBYh/pZIbeM0M0za/iK9/4ZRAKH5Ly2iJW3dnG7teO8gePfouSqjDRoXEkSaSsNkLXqf4p/VuWzbf+55Pksnkq6ovx+F1kUll6zw6iaApLb55L+DJCFxseuYGDW0/xza/+mDlL61FUCX/Yw00fXU793EJYWXOoPPSlDcTHkvz1b/+A+tZK3D4n3e0DjPSNccOd87n94UsmifdZrEzVFDY8vIru0wNsf/kQx/acpaK+CNO0GOgcpag8wGe/9lGKKgre35Ub2njuX9/g5Se2MtA1gsfvpL9zmGwmz7yVjaST115o9u5H1zAyEOOVH+5g1y+OUFIdAWxiw3EGuke5/aFVlzWw3kvYtk3aiPLG4F+zofztjaP+zFH6UoeZH3wA+RrpU+8lRuMp2vtGmFNdjPsSdbN0Ns/fPLOF//qx9VNyJq6Evmicv3l6K5lcnpDXyX99cD3KhBDLUCzJ9zft5cv3v/dJvO8XbNsmmzMYG09hGBaqIuHzONA0pbA9lsIwC17AUMA1ueAciSaRJJF83kRVJAI+J4IokEhmeXPnaUqLfAgC+L0OvBMLlmQqSz5n8ujHLrznlmWTTGVJpXPYto1p2fi8DpwOFdO0GByOU1ZcoGRmsnniiSxFM0TRz2NwJE7A6yRvmAyPJqgsC5BK58jnTbxeB8lklvFEBlEQcLm0grdPEBhPZLBtm0w2j2FYOB0q/gmaTzKVIzbhlVNkiYDfiThxrm/tOk1RyFM4V58Tj1ufkRpyKRKZHNm8wSt7TvHGwTMzLnq8Lp3cRc6myoif5soIu0920zsyTnHATd/oOEfPDdBWX0ZJ8EJdHWuCsjcQjfOnT2yakZLi0lXypjmhJHpRpFEUCLo/PGpfLl1Flqa/n6IgYF6lNxSYUTFVgGkCR5IoTIncXVJNA4GCgXopNEVGV2VSuTyGaXGpLRXxzfzcWnYe04pj21lsLGTRiyi4yFsjYBvYmChSBNu2SOWOEE2/Qon309h2Bts2MKwxskYPkuBEEr2YVhzLzky0C4Ntk8ofZyT5NKW+X0cS3EjidEqwaSUxrXFs7Im+fOTNoYkomYAk+jDt+MRFOR+5VbExwDaxMVDEEIKgkzcHJq63hSKFsewsppUEbERBQRL92HYOj7YIWfTDDHE8URIpbSgBAfrODuINujHyBrWtVZzed5ae0/0kYyl6Tvax8KbWyWd/bGgcURTwhqaXC3B4HCiawvhIYnq+kQChsqsrYDt//Vw+/41H+fGfP8ur33+LZ7/5CvPWtLDhsRtpXd2M99K6pO8TBEGgvKkUSRbpPd2P7tJIjqeom1dNIppgoHOY8ZE4fe0D1M2rLhih/4kgCALFYS+2UIisuJwakiSQz5uTa3/btkmmc/zg2d3oqsLnP7mOJ1/cx5u72lm7rGHy29LTH2U0lsTrLnx3D5/qZVZNIRqlKjJ1VWHO9Ua5WZPR1IJ4hjkDbfr9xPBoArdLZ8HsCtwujeHRJP1D41S9jbz+xejsi1JXGWZuYymqItM/NE7/4Pjk77ZtMzQa5+lXDxIOurljXaEwtGXZCAL4PE4qSwMcOdXH8gW1eFwamWyeA8d6qKsM43iPpOc/UANLEATabmgiWOJj24sHOHWgk7HhcXSnxsJ1zay4rW1KVMoVcLDxK+soqg1xZl8X2UyOpvnV3Hj/ErpODbDl+f0omjyl/7u/sIZzu/sY6hljbCSOy6Oz6s4FrLh9HhUtRYyZ4+i2hi7ppMw0WTOLW3YxZ0k9X/qrR9j0012M9MUQJYHiqjC6a+qFrmku40v/9xFe+8lOju85y+hAjIr6YjZ+Zj033LVgkl4oCALhsgD1rRWTHqZgkY/mxbUFefbCXsxZWk953bunFJ7Pw/rkH3yEF5/dwfC+QUYHYkiySGNbJQvXzp6SBxUq8fHf/uExXvjeFnrODJJJ5aiaU07bHbOxxwwOv3lqmvfL5XPSsqSOspoIecukKzlGvffy3Gtv0M2v/q/7aFvZyN7NxxjqGUOUBYoqgqy6cwFLb56LaeWIG4NYtoki6jilIDkrRcYax7ZNXHIYVXSRMWOkzCgCIrrkRZM8xPP9k+000UPWimNYWSzbwCEHcEg+xvP9mHaenDmz3Lhh5Uib0UI7TJxSEGybvJ1mLFfI0fIoxaiik1i+F8s2kQQFhxwgZybIW2ksTDTRg1MOkDKi5K0UFhZepRhZmB5Ryhkmw7EEsWQWG5sin5uAx4EkigxE44zGU0CB8lNTEkASRRKZHAfO9LL1aAeiACVBLxFfgfYTS2YYjiXYuHLuVCU12yYaTzE0lsTGxqWrlAS8SJLA0FiC1/e3I4kCv3TTQspCXmRRxLZtRuMpYqkMdy+7PM3uUsSSafpG45O0z6qIH4emYJgWo/Ek0XgaQRCI+Fz4XA5EUSCVydEzMo5pWciiSGWRf5qn/J0glzfZtvcsW3e3Y9s2RWEvt6xupqosyM59HezYf5ZczkCSRO65ZR7NDSX09MX4o288z6LWKkbHkuiawn0b5lNa5GP3wU72HOrE5dQ4frqfRfOqWbOsAVkSOXKyj01bT3CifYB//j+/DEA2Z/DqW8fZdeAc4aCbodE4KxbWcfMNzcTG03z1z5/lW3/yENJE+2deOcgffvnuy57PP/5gCw9tXEJ7xxDfevwtvvNnj7BlVztj4yk2rJ/LM68coKN7BEkUaawt4saVswgGXLy25QQjY0mSySyJVJa2lgruWD8Hy7J57rVDHD3Vj6pIFIU9bLxtPi6Hyp5Dnew+2IlTVzjRPsCi1irWLGtEVN7eWJcEAVEQmF9fxvKWahwziOCoikzYd2GR6HPpzKosYtP+03T0jzC3ppg3Dp4lnc1zx9LZUw07AWRRxO92cPuSWVQVzewcqy4OXCZX4G1P4QODKMBVO90vs6Nt2+RmTOAX3hVleSYRjUK03EYSZ6YHSdLMx8mbgwwnnyZvjgAWLnUuAeetjCafx7BGyRqdRNyfQBGDDCefJmOcZTT1PA65AcOKkcjtJ5HdhSqXE3DcSjT9EqaVwLDG8emr0JV6hpM/I507yUjy53j15bjUqd8p2zaJpl8lnTsBiLi0NjzaQvrG/x5J9GJj4FRaSOT2IwoqhhlDEGQ0qZycOYAo6hhmFL9jLX7HjQwlnsS2s+SsfsKu+8ka3YxntqNIIURBI+S8C9NO0Df+bcKu+/A51iAwdb0gCAK6UyVSEaL3dD+58iC6SyNSEaK0vphj207SfaKXdCJD/fyaSaNY1eRCse4Zcj1Mw8S2LGRVnvEeCTMY8pfD8jsXsfCmVna/fJAtT+3kxK52/vzTf88dn76JX/rv919VJOxaIQgCqqZQVl9Mz6k+fGEvkiRRUhthoCNCx5Fuuk70khxPUdtaddX1M/8jYW5jKYdP9PLqluMMjSZwOVTGxlP4vU5uuaEZ27J5bdtJdh/q5Kuf30BFiY+BoXFe3XqcilI/jTWFvNXoeJqX3zpOY3WEnv4x2s8N8Vu/XFBFdDpU7rlpHj9+fi8/en4f5cU+0pk8oiiwbH4NJWHvlYYIFOa6vsEYo7EU/UPjZHMGR071EQm6qasMX1Wtw6JwgbWw48BZegfHOHSiFxumOITeDrUVIXYc6GD7/rN4XDq7D3XivkieP5c3J6/XL21cyqEThZxtt0OjujyI26Vx361t/NNPtvOzlw9QVeqnZyDGsTP9fO6hNVc9jrfDB1/5UQBvtZPln5rLjdJiPIqbkVyUrJmjWC8s2jtTvWDbyKLMKeUs8x+t5+bPLiGo+tGlwkWctaCG9R9dTG96kFhynLAWKHjpbshz/9034lFcmLaFW3aSs/JkzCyn0x2cjnfQ6Kml2lXBntGDDGVHWRqaT42zggWrm1mw+u1VtSJlAR78wpWLlUqyxI33L+HG+y8UbF1x+zxW3D41v+ZPf/LFd3oFp8HCZlBMMbpE4yuPfvKK+wqCQE1zGb/+tY9ObhvOJDky1sfCtjpW3jw9/6eprYqv//A3sW2bgXScvzq6mW8sv/+Kx9GdGms3LmbtxsUz/Goznutn78gP8Knl+JQyShxz6E7tJ2EMYVo5vGoZ9e5VHBn7ObYAsqBSpDXikAMci72EQ/IhCjJepYThzGksTCzbxKVEqHOv5ED0SdxyEaY9s+JPyhzlZOxV8lZmIs+nDIfkI5broSu5h3h+kLBeR4VzAYeiz+CSQ9hY+NUKxnN9JI1hZFFHk9zUuFdwNr4FBIGcmSCo1UvhEUUAAB0CSURBVNLoWT/tmD3DMX6+4yjJTK7Ap55Tw6KGCiRV5ODZPg6e6UMQYCCa4LHbl1JfFmJwLMHOE10c6xzEoSo0lIdZ1VLId+kbHef1A+08t/MYP/nqJ9Em6ijl8gY/23KYgWgcTVWoivi5dVETuipzuGOAg2f7GIol2XywndbaUor8bkRBoL1vpKCi1jPMP33pY1e8v+fx9LajdPSP4nKoKJLER1fPQ1dl+kZivLb/NNFkhvSElPOti5rwOXVe23+aswOjBWWydJY1rXWsnffuJLFt2yY2nub51w7z6MdW0NJYijmxcIzGUryx4xQbb29jdkMJ2/ae5btPbuf/+52N2LbNSDTBxtvacDs1Xnj9CAeO9VBfHeGmVbM4dWaApvpiblhcj3rRpLF0fg2VZQF+/0+fnjKOZCpHUcjNpz6+irOdw7zy5nGWTiQSv1OUhD2MjiU5dKKXubPKONM5xMmOQVYtruds9zDHTvfz37+wgXgiy/ObDrP/aBc3TiTh9g3E+PQnVlIc9k5SRSzb5vTZIZa21dDWUk4wUDDQRVHgxpWzON0xSF1VhNVLG95RMeCg14VLVwl4nNyxrJmI7+qK886qjFBZFGB/ey9Lm6vYfuwcLl1l+ezqqRQ6UaQ84uPg2T7m1pZy+5Lp0sv/2SBQiD6Zlj3NAIqnsqQy+fekhpttQ9/I+JRtpmUxnsqQyxv4XPqM+WpXgohKwLEOh9JEf/yfcZsL8OiF+S+e2UU8s4My3+cIue5gPLOLEs8vkzeHSOdP49fX4dEXMxD/PuPZHWTynQSdt2HZaUZTL1AX+jOCzjuJCR5KvZ+a8fiGNUYiu5dS72fQ5HJAYDjxFKpURon3MTL5djqjX8etL0JXaskbAwiCjGklkQQHYdcDIIj0jP0lXn0VPsdqBETi2Z0ksntRpRKcShNFnk8wmnqetHGWoPNW3NpCRPHyhoiqK5TWFdN5vAfbsomUhwiW+ChvKGXbs3s4c6gTM2/S0FYzSQWrbC6n80Qvve0DlF7kgLVtm+hAjHQiQ6QiNKWe5buFqqusvGcxK+5axIk97Xz7d77H5h9vY/mdC6fJukOBXcTEON8rSIpEZXM5XSd6CZT4CZb4iVSEKK6JkE5kOHOwk3zGoLa18j9l3aWikIeP37WILXvaOXp6gLxhEvQ7aa4rQUAgaxic6hjkkY1LmFVbMKZWL2kgkzPoGxynYSIXa9GcSoJeJ7sPd4INj310JcsnhFMUWWLVwjpcDpWte8/Q2TuK26XR1lw+WZZBkkRWLKgjHHDN6LJJprJs23eGo6f7MSf0Dl5+8xgBn5NHH1iOLfQiSwEkYXqJHQDTSjO3yUMy1cyew12c7TnL0tbZ1FdHkCdyoSJBD0vmFeYCr0tnSWsVsiwSDriZVVeM06Fyy6pmTDvG9kPb8OiVrFrUSEtDyeT8Zdk2mZxBbWWILXvasew0tm1QVVrB3Te24nZpLJlXgyzLbN55ijd3nyHgc/DZT6xmcWuBXeWZuDahi+qeRUIe5rdU4NCvLsL1gRtYaSPDqUQHCSNJuaMYTdLoTvXRleqlylVOtbOC/dEjlOgR/KqXvJ2nLzPISG6MckcJTZ7ayb5SRobNg9spdRThlB1gw4l4OzXOCgzboDc9wCxPPaO5MYZzo2TNHCCgiio5K89QdhSHpKO8j7V83gni+SwdiRGCqpP+dJwihxvLtonl0iTyWQzbojVQhl918MZAOwHVSdrIUeS4EMqPZlP0pmIUOzyE9akLnq2DZ1keqealnuMsDFWSMrKIgshoNoUyofQ0nstwNjFCIp8laxnUecJUuvzsG+kmY+bJmgWPWtY0ODDaTc4y8SoO3IqKJIjE81lUUUKTZAQEyp2+KdGV8xAECYccJKBW4VcryVpJRnMd+JQyVMVJT+oARXoDA5kTbCj/XwiCiGnlOTn+KmGtjgbvOjoS2+hLH0aXvFQ55+OWI+wdfYL+9DFk0cH84P0MZ88wnD014/WWBI0S1xwCWjX7Rn5IWK/DKQeZG7iHpDHMtqF/REAgoFbS4r+D/vRRjsdeJqzXUeZso8TRwqGxp+lNHWIs102Nezl5KUtXcveMBlYqmyNvmCxsqKC1poSQ1zXJ762M+AvKPKLI87uOs/NkF00VEepLQ9y5rDDJfeq2JQS9F1725soiiv1uXt0/9fwsy2ZgLEFjeZhFTZWUBb1oqowoCNy8sBEbm9M9Izx804LJOkUAS5oqCXudfO0Hr13xOb0YnYNjVBb5Wd5cRWXEj1NTMUyLw+cGONo5yNq2eoZjCfad7mFhQwW2BT/cvJ+Nq+bicegc7Rzg2R3H3rWBBQWDMjaepnlCXOb8BDwaS+Fyqvg8DkRRZE5TKX/1ndeAgphOyO+ivMRPKp3D49KJTUQQ3w00VaakyIfXreP3OjHMQiLspZOMeRXy39WVIfoHx+kfjHHb2hYOn+ijs2eUh+9dyt6D5ygt8uLQ1Um529GxC+Ourw7jmlCVkiaOLYkid93cyra9Z4nGklSUBlg8r3qKx+/doKYkQHVxgGOdA5zuGSbgdkxSVWzbJm9apLN5fK6pi8+qogAN5SF2Hu/iwJk+OvqjrGypmZZHqCoyCxvKeW77Mfac7GLprMLi4TwM0yKVyeF2aO/I+/lhhqpI+N0OxhIFaqRpFnIvDdPijUNnSL1HcuiWbXOoo4/BaJyiQGH+GImlON45OCGU4UV+hwtZQZBAkAqUO9ska3QSz+zAocwia3Qiiee/XSJwITIjiU4k0YMgqICNZaUxrDHS+dOIooOAs+DMFBALVL7LnlMeEXWi/4ltZBFFB+epgBY5QEIUHIiCRoHWl0QQZBBERDQsO0c6385w8kk82mKyRjeyGEAQFGQpONFGBHtmOfBLoWgK5Q0lHNlyAqfXwawlDegunYrGEsy8wcld7WgujeKayKR4w8qPLGHLUzvZ+swuWpY34fAU3qGR3ignd7Xj9Dioaam4JgMrNjSOO+BCPJ/kLwrUtVbRsnIWPe0DxIbHZ2zn8jsRJZHhnlGKrqI25tVAkiWqZ5ez64X9FFWFKaoK4/Q4KKkplGA4tfcMsiJRXB256pI0/9FQFPJw763zuXeG1F6nrvLlx26asq0k4uWRjUunbJMkkQ1rWy4rIa6pMsvaalh2UT7SlN81mf/22cvnFgf9Lj5x95LL/t4f/xmKGEGRgjiURkRBI5U/joCCJpeRzreTEzpYs3wx61cuIpr+BZo0jkNpQJGCpHKHqK4x+Y2G+Vh2Gn+gk195MIgsjzGnsZQ5jaUTR7L5yK0l3LS2n5BrNSIKyfxxLDuJYY6hKir33ykhCnVocimp/CmyRi8erRpNvjCHLGipYEHLzAqu5cV+Hr1/aj3SebPKmTdrem3Qy+EDtyxi+TiGZTDH20SRHqIvPYguaVQ4S+lM9mLZNsV6mKWh+SSMFB3Jblq8jcTycUayo3CRgSULInXugrVpWibFepiQGqDV30zaSHM6cQ7DNslYhbyiEj2CR3ZT6SzFJTspd5QQVH2UO0o+FEmT0WyK1/tO0Roo482Bduo9YRyyQl9qnGKHF8My6UxG+XjtIr55/C0ebVyOJAj4LQcIAgkjw67hTpJGlpA+/QV76twB2gLl/ODMHvKWyWg2SVuwgp7UGAdGe6j3hEkZeV7rPUlAK6hdtY8Pc1NZE891HWFJuIrhbBLLtjg5PsiWwbM0eCJ0JqL0pmLM8hXTnx7HsC2ckkKTr4hSp3cGZrqAUw7Q6FlPf/owSWMUj1KMaeXIWSk0yU2dZxWCICMK8hQCTKEOmTgprW7bNqroQhY0JFHBsk0s25hUbROv4hEXzsvtA04pUJCxFjVMO499kWpV4ZgWsqCjik5EQQbbxsLEsLNkrSSKqNPkvWnG41RFAixqrKC9b4TOwSiLmyppqS4mk8vzsy2HaSgL4XFo2JZNJvvuRVI0RebuZS3sOd3N6wfaKQ95WTWndsaci2vFg2vnseVIB1uPnkOVu9mwpBmHpjCWSJM1DJKZHA5NZWVLDUGPk9FEiqxhks2bWHaG8rCPlqprU92UZQmnQ6W7b4yq8uCkEeNz62RzBslUDsuy6egeobTIx3kesjKFBjc1u0WSxWkJw1fCeYWjS/tzaAqZbJ5szsChK7Sfe3vFuNqKEM+9dgSPW2d2Qwmbd5zCMEx8bp2A38loLEU2myeZzpHJ5im+KFdCkqRpdDFBgMbaIuqrI+w5dI7te88SCXmY01SYrGRJIm+YU1TmrgZBj5Pbl8ziTN8o331lDx0DUUonalvFU1l6hmNURHzctXwqlcuhKcytKWXL4Q5e2HmMRDrLTQsbkC/JrZAlkZbqYta11bP92Dk0dSdza0rQVYV0Nk/vyDhuXeWeVXNwXIOYRdfgGNm8QTqXpz8axzAtOgeiHOscQJNlAh4nfrfj6il+1wBdVagvCyGKAi/tLkhOe50a/aNxNh88g6rI5PJXt7B/O5imzT88t51lzdUossihs33sPtnNstnV1JeF3nl/VpxEZjeZfDuaXAVImHYCQVCRRB8Fo0pAFoNkjV6iqddQ5SImtNwm+3Eo9Zh2HFn0IQgqmlRWaCeFyZn9RFOv4lRb0OSyKcdXxACKXEQsvRlJ9KDJFXi0xQwmfsho6rkC/U9fi8X065e3Roil38Cy03j1lVh2CtNKIggaknieOjV1nBYGyexh0vlTWFYaUXDgVtsKxtpFUDWFquZyRvqiBPsCkwp9JbVFuP0uDm89QXl9MYp2Qcxg/ro5rPzIErY+sxtf2Et9Ww2maXLozeOc3HuGtQ+upLyp9JocC89961UQBYqqwrh9TmwbBs4NsfvF/UTKg1RfZuHZsryJN36ynaf++gWi/WNoTpV81qC6pYKKptIZ27wdJEWiZk4VsZE4Paf7mb9+LgCRihC+iJdj209SVl+C5rggSW7bNj2n+8ll8owNxhjtHyObzNJ5rAen14Gqq4TLgzjcVy8AdSmGukdIxlLkMjn6O4awgd4zg5zc046qqTi8OkWV4Q/F+vHDAsOKIggSo+mX0OUKEtlDiIKLjHEOUVDJGr241Cyi7SCb70ISXFh2jkT2IPHsHkTBRSp7lIBzPSOpF/E71mBPU0oWkAQX5/MebWxyxiBp4zSGFcWpNE+2VSkib46SM/uw7Gwh8voB3a4P3MByyQ4M2+BI7CSxfAnRXIwzyU58igcbmxI9zK7RgyiCglsp1CVSRRVREKel9+ZsA0WQOTx+El3SKdbDBBQve0YPUuYoRhMV9kQPYdsWIS0443g+TJDFguGQNHK4FY2T40MUOzz4VAfrShpwyApf2P4kH6tZQNrMs6KoBo+iY9oWB0Z7OBTtwymr3F89nxLHdD5tUHNxINrDskg1R8b6sG34WG0RftVBZyI6uZ9b0VgaqSKkufm7Y29yJNqPX3NwW8VsTo0PsW2wgyPRPhq9ETaUt/DmQDtvDrRT4vTiVXW6ElH6UjHWlTbOWP/Eti1Sxih96cPk7ULivVsOE9bqyVoJsmYCh+TDLYfxK2Ucij6NLGoE1CqK9Vmcim8iayawbJNiRzNZMz6l/5BWR3/6KEfHXpyYTGd+m3JWkq7UXgYyxwlolWiimyQXFsACAmXOVo6MPc/Rsecx7CwVzoWY9lQvclCtImdeyANzyTPnp+mazJKmSpori3h2x1EOnOmlusjPWDLD0XMDfP6eVeiqzGsHTk9pJwoFCe2Z8y+mQxQF6kqD1JYE2XGik/3tPdQUB2meqC/0XqIk6OUT6xdwqmeYxzfto7oowPKWavxuB2VBL7cubMLr1MnmDZQJj7gmSyxurJhUMUtdQ+FGQRDwunXWLGvg6ZcPFCJIPieL51VTHPbQOrucN3eeZvu+s4yOJbn/jgVXtVBuqi1m7+FO+gZjzG+poLW5HFEUeGHTYXoHYkTH0/zsxf3UVoWZdYUcSo9LY25TGf/64234fU5i4+m3PXZZiZ8zXUMsn19LKOAmNp6mojSAKArUVoYpjfj43s92YVkWLqdKS1PZFfuzLJunXjpANmdgmiY+rwOv+4Kx3VhTxJ5D5+gfHGf+nMK5Xm30YmlzNaZl8+KuEzyz9chEEnGh/pHHqVFbMvN3t7W2lOKAh32neqkuCdBYEZkxj8rn0nnopoV4XTq7T3az63gXwkTul67J3DS/8Zrnym/87C0S6Sw5w6R3JEY6a/Dz7UfZduwciiRxy6JGNq6aywcxK0uiyNzqEj62to2Xdp/kn1/chUNT8Dg1Vs+txe1Q2Xb03DUfR5ZEHr19CbtPdPHEpn0kMjksy2JhYzkbV80l4nvnAiGi4EQUNDSpAl1pQJYCgIkgqHil5RMRIwFNriDo3IAkupFFP25tAZLgQhR0/I4b0eRKFClC3hzExkIUCtEbTS4j5LwbSXQhCNMNalHUCDo3kMmfxcZGFBzoci0Bx83YdgZZDOBQGslbg8iiH1OqQEAgY5zDtFLIog9RKMGttSEKOoZzHFn04NVXIgmOiTwuE1FQcGsLYMLh5tfXF4xIwcVMz4ikSEQqQ8gTisnF1YXvnsvnpLgmwrHtp1hx96JJoRJBEHB6HDz0e/fhj/jY8dxetj69C9sGh0dnzQMruOWTa65ZhCI5nmb3K/sxciaiJKKoCrZtUd5YyvqPr5yse3UpFt/Wxh3HbmLrMzvpOtGLJIs4PQ4e+PLd79rAEkWBoqoQmkMll85R1lA4tsOjU1QVZteL+yhrKJmSc29bNt/88nfJZXJkk1n6zg6Simd45u9e5vUfbUPRZD7xuxtnpDleLZ76mxdp399BPptnsHMY27J54yfbObr9JIoqUzmrjM/95a9Mk8r//zOcSiMubR5nRn4fQxlDkcIoYkG9WhZ96EotTrUJARFFCuNSW9GVKsYym5AlP5pUQc4cwLZNREHDp7+9mnE6344ggEOpI50/g1dbikdbhGmlsG0TVYogCCJOtXHSof5B4AM3sNyyi2ZPPQkjhVt2ElT9hLUgiliIVJToEQy/iSoquGQnPsWLT3GjSxpF2lSvmiaqlDqKCGp+gqofAYFVkSWkjQw+xcNsbyOjuTFUUcGjuFEEGdM2J+v3NHsbUMUPBz0QwCEp6LJCbypGlSvAnkwXqihh2CYmFlnTQBULFrssiHiUC9QbAYFSh5ew5qY9PkylK4B8CTVvlq+Y57qO8GDdAn58dh+6pOCUp3NJHbKCIsoooohpWyiiVKAG2pAzjUIhVkkmbRpY2Ji2RZHuYSSbpNoVwK1ojGST6JJyGTUyAVV0EtbrEBDRRDdetRSH5CNpjGBh4pB8yILGHP/dJI0hBEHGKQdwSUHqPWux7Dyq6MIpB8iaCXTJiyxqzPHfiV+toMV/B6adRxE1ivSZZX01yYUuefEp5XjVEgQkAmoloiCji14Whj6BVymjyXsjpp1HFlQ8SnEhUiXoKKJOo3c9LjmCW46QMWPY2DjlmReV5waiPL/zOHnDJJ7OsmJ2NZoqE5ZcVBb5+fYLO9BVCZc+NdIU9Dhx6Rr/+OJO5tWWsrKlhrDPxUu7T3Cie4jR8RTfeXEnNSUBNixuJpM3+NdXd5PK5jFNi5DHSeAiKd+ZYNk2P9i0j87BMfpGx/mXV3Yzt7qYxU1Xlu1/fNM+xpMFRTtNkSgP+1AkkZaqYjoHx/jmc9uQRZGG8jDr5tUTcOvcv3oeT751CFUpRFtWtFSzYnb1FY9zJei6wk2rmunoHiGXN3A6VDxuHVmWWL20gXPdo2SyeXRNprG2YAwVhz382i+tBkBVZRa2Vk1IWRewcG4lQb+TXM4gErpQELe2MkxJkY9ZdSX4fQ6CfheqIrF8Ye1kTkIk5Obe2+YT9DmRZYlPPrCMnv4xFEUi5HeRSF2Z5qVrCo/ct4yyYj+yLPIrH12B11Pwwvq8Du6+ZR7dfVEkUaQo7KEkUnCmLG2rxrJtdG3qN00QBObOKiOTzSNJIn6vg9LiC4IR8+dW4Pc5yOUMikIe3olTXFdlVrfWUV8Won80TjKTQxAENEUm4HFQHppe0BqgJOjhc/esZDiWJORzEnBPL40AE7LUER8P3biA1a21jCXSGKaFKkt4XTplIR+qfLHQEbTVl/O1T22gpvjqVKnuXN6MYV4+eld9GXGNq0FJ0MOn71iGJIoEPdNV7/7HI7dwaZA06HWycdVc5jeUM5ZIIwB+t4P6shDLZldz9/KWSUnjgNvB1z51O9UT53r+eC5dRZ/IR/jcPSuRRHEyyre4qZI/+fSdrJxTzYKGcroGx0jn8jg1hYqIn5KAZ1qdwsaKCH/86TspD3sv660XRSdOZRYefdHkNr9j3bT9JMFBwDlzlN+tFXKAFSkATJUoF1Av2+48NLkCTZ4aefHqU2lUKlMdTZadQxY7cGsLp0TFgs7LU6UcSv1F/2647H5QeP8qmsr43e9+HqfHQeWsssnt933hDlbcvZiKxtIpdD9BFCivL+Fjv30PK+5eTDyaKLz/EQ/lDaV4g+5pVLnGhXV89Yf/hfKGmQ2jS3HP525l+V0LScRSGDkDWZHQXRpFVRGKqyOXFZMIFPm474t3sOT2NhJjKWzLRndp1Mx99yVeBEEgXB7id7/7eRRNoXaiXIwgCGz41HrmrZ5NcW0R+kV0Y0EQuO1X1l1Rqbm0dmbnV1FVmK8+8VuEK68cqV26YQHNSy5/f11+54eGsnjHuoKg0bVSv68V8dwBUvmTuNV56EotsexWkG1c6hwEZPLmCOOZ7bjUVhQpQiyzFctO4VLmEE1vwrYNHEojICAKM69bDDNGPHeQZO4IDqWWnDlEIncQVSo8+4YVx7DGyJn96HIVkugimTvCeGYnbnUuknh1+cLXCsG+0uP5HiYxTu/6QgHcS4vhXvr31fRzcV82Ba//5G/CeXrXhxsZM8+L3cc4HhtgbUkDb/S3s660gROxQUazSTKmwdJwFWtLG/n46//Mj9c/BoBpWxyJ9vFyz3E2Vs/jjYF22gLlLAxXTjnrU+ND/JcdT/Kj9Z/ib469gUNSuL9mPk+c2cORsT5WFdVR6wnRm4qxNFJDSHPyfw5v4teaV/Gdk9sIak50SeFItJ+vtN7Iv7XvwikpuGSVBaFK3uxvp84TwrAtTo8P8VjTiml5YB8WjOf76UzsIqzXU+K4etW8a0EinS2o503kVZQGPBO0PYGuoSjJTB5JFHDpKqIoTNKt8qbJ0FiSsUQaj1OjyOdGU2V6R2Ik0jmSmRwuh4pLUykP+zAtizN9o+QME0ks1Lkq8rsnc+Gi8RTpnEGR3z0ZqbBtm46BKNm8QSZn4HFq+F06Ie+VPdntvSNk8gaiUKA3VUb8yBM5I6PjKUYTKSzLnhyDIkuksjm6h2OTSfzFfg8h7/TF53Vcx3X8x4BlZzHMGKLoQBY/GHnv9wqmlcSwxlGk4ESU7Tqu4zreDXLGAJadxSKPIgYRBZ2c2YcoaMiiD5DJW8MIKChScOLdiyKLASRBJ2v2ISAVyjyIDvLmKJo8PSpq2Tny5gimlUCRCg7tvBlFFHUERGTRS84cRhBEFDEEiOTN4cI4pADiDBHwa8JlbJV/NwPrOqbDtm0SRpa0kcej6CSNLG5FI2MapI1CPlBQc6KJMl3JMarcgcl2Wcsgkc/iVx3E81kUUcKlaFMMrLxl0p0co8YdZCSbRBAEPLLGaDZFzjJwyAq6pGDaNg5JQRJERrJJwpqLkWxyMpqVt0yKHB6GM4V8LFWU8aga47nsZIQtZxn4Vee0KNqHBaZtkLdSSIKKcgUFqOu4juu4juu4juu4juu4OpzPaBZ4+wDKTH+/m5y2mYI2FwdX3kng5h3juoF1HddxHddxHdfx/9q1YxMAYBgIYvtvnQkSUhwujDSB28MPAJHbbHr4DAAAgLUEFgAAQOQ9EQQAAOCbDxYAAEBEYAEAAEQEFgAAQERgAQAARAQWAABARGABAABEDiNSJBKiejvg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4580" name="AutoShape 4" descr="data:image/png;base64,iVBORw0KGgoAAAANSUhEUgAAA1gAAAJTCAYAAAAVL7ffAAAABHNCSVQICAgIfAhkiAAAAAlwSFlzAAALEgAACxIB0t1+/AAAADh0RVh0U29mdHdhcmUAbWF0cGxvdGxpYiB2ZXJzaW9uMy4yLjIsIGh0dHA6Ly9tYXRwbG90bGliLm9yZy+WH4yJAAAgAElEQVR4nOy9d5gdV33w/5l2+962va+2aFe9Sy6S3ORuYxtwwMbGtGDIj4QkhPAmJG96IYHACyShBQgYbFMMxt24ybLVJatrVbb3Xe3ddvud8vtj7u7eu0VaSSs35vM893mmnHPmnDNzZ873fMsRDDCwsLCwsLCwsLCwsLCwuGjEt7oCFhYWFhYWFhYWFhYW7xYsAcvCwsLCwsLCwsLCwmKesAQsCwsLCwsLCwsLCwuLecISsCwsLCwsLCwsLCwsLOYJS8CysLCwsLCwsLCwsLCYJywBy8LCwsLCwsLCwsLCYp6wBCwLCwuLtwF/Cwjp30cu4XWqMq7zyiW8zvnQymSdhPPMdy9QBkjpvFfPb9XeUbRyYf1oYWFhYTG/WAKWhYXFu4KHmRxYlsxwfnnG+fdOOTcKyBnnD1+6al4STgJ/CqwC/IAdqASuAb4OnHnrqnbJ0IG7MO97V3r/reKHZAs24z8nUIspMB+dh+scwBTE/zZ9zXcSvwE+hvk/zPyvfeQtrJOFhYXFpUJ+qytgYWFhMR9sytjuAZqAmvT+EHAk4/zrU/JuB7T0dgBYeikqeIn4J+BvmKz/OO3p3yuYwscfv7nVuuS0YAocYH7IfoypyfK9ZTWaThzzOWwCfoH5nC2/iPIOAH+X3r6K6cJJMbDtIsq/lHwfePytroSFhYXFm4QlYFlYWLwrKAMWYA68AV5lUsB6HTAy0vYDJ4D6jLTjXMn8m1fpQAJTozGf/DPwVxn7a4BPAdXAGLAT+NE8X/PtQlfGdgnwwUt4rTDgOY/024AUsBf4C0zhNwJ8E/jOvNduEjuw8RKWfzGUA3cDa4FngZff2upYWFhYXFIsE0ELC4t3DZlarG0zbNcBjrOcn1qGgWmKdQ0QBBSgCLgDeHGG62eahx0CPguUpvM9l04TwTTnK8EUuNYDT52rYTPQyqQ2A+A2YAfwCeDadB3/BVN7ctscy2wGPo1p1ubAFCpWAP8XGJ6S9iNMtvVvp5yrYnY/r58DK9PllwNfxNT0nA9VmBqccdpnqctB4MOY5pJ2wIvZ31/GFHgz+ciUMh7CNLl0APedZ/02Yj4znwdumlLPTB7GvE+1mKadCpCbbtv3yZ4UEICPZuxvZbq/VesMxzLzj/+OYfb7eL80YLZ3KoOYz1Me4E7Xaztnv/ez8Q3gZ8CfAxVzzGNhYWHxTsXSYFlYWLxr2MykxmYmAeo64Djm4HQb5uAxAezJSDsuYGnA+4FfT7lGH6Y/yW8wzfP+cpa6vB84NeWYDtxO9uz9nvSxFbOUMxuPAMn0toCpHVFmSOfAHMCfi62Yglg441gCU1A8hDkA34YpMF4o3wc+nrHfiamFe+YiypyNRzCFq1TGsSRmf+9Jn38ZyJkh70+Zfu/mg7Ip+49jPkeZhDA1qq9i9vvXLkE97iS7fSeA+zE1vpenj0UxA4Zkmta+iim8z+V5srCwsPhdxtJgWVhYvGvI1D6dxvTFigH7Ms5vTm+PC127mNRmODHN7AD+k0nhSgH+HngaUygb54vA7lnq0gR8DlN4+DHm4PXHTApXAvCFdJkPMulPNFf2ZWzXY2ojLpQ4ZjS+ceFqPfAYprA6LlC1AJ+8iGuMAX+Ssb8RU8D4NpNmnXPlF5jBO8Ypwryf2zADKfRiCnLjwtXNwBPAfzHpo7UP+D+zlH8K01T0UUzt4vmaH76Gqbn7CpOaSxumdjCT9wDfwhSyXsbUiv4PpsYITKG5N729jWxhfiWTbT5fv6su4D8w+z/T3zCzT7/CpHBlwxSEnwRuYX4CdlhYWFi8m7E0WBYWFu8aFgKFmFomMAeeBUxqejal98Ec1HeRPTjdgDmYhOwobZ8C/jq9fTOmMLQ3vf+/mALJVP4Y0xQtk8wB8p3Av2aUuZ/ZhbWZyDTZyz2PfDPxPNCd3rZhCpbF6f0gkyaGz2D6rxVw/jyPGa0RTLO0x4D89L4G/MF5lLWWbE3bVN+jr2NqYEhf4zEmTUN14DPp7YfSaaUp5ZcCL2TkOV82TdlfC3yVSeF9nBuBf8cU5pvTdc40C9SY1HBuxJw0GMfHhftb/S2Twm6MSQHyZEaan2VsfwrTlwzgekxfx24sLCwsLGbD0mBZWFi8q5jqhzUuQFVh+vxczuTM0tTZ/8y8jRnbUweyG2dJl8n7ZjiWOUC+fMq5K2cpZzb8GduD55l3KpltqGFSuILsthqY5mQXQmbba5gUruD8234uMtuzlmxBKbM9o8wsKNzChQtXM3EM0xwykxhmu7+EuSxAhGzhapyheazHONdlbGcK56GM7UwTwsz7Y2PmCQULCwsLi0ksAcvCwuJdxeaM7VeZFKDGhSc3sDq9/TKm0z5T0swHxedOclFkakNOAh2X+HpTyQyioE45905fd+ti752Bqen7cHo/CjyAKWiN8ysmhVU3pibtZczndVlGukuxvlcwYzvTjGVqUI2Zti0sLCwszo0lYFlYWLyryBSSjjC55tWmGdL8FNM3CEwzsUytUkPG9tR1s16fJV0mMw1KazK2d045t53z4x4mzRl14A+ZLuiA6V91eobjmWS2oYlJvx/IbqvAZGj7QMbxTO3MS5jamKlktr2JbCHsfNt+LjLbs4/sKIWZ7fEyszA1HwJFPmZI9gXp/STZPl+ZEQVvwrx/V2OukzVV2zVO5gf7Ui+sXJexnfmsJjk/U1YLCwuL30UsHywLC4t3Fcsx/VNGMAeh4744mQLWZkwn/kw/nlVkr3X0EeCN9Pa3MP2O1mBqHjKjDj5wHnV7P5Mh2X+NGSRjE2YAhl3nUQ6YQS3+Jl0GmAELrsAMmFGN2bbdmL5kn+PsCw3fgBk2vhtzAH0XZgCOMJO+N2D6io37Xy3MOP4wpiDhwPQpmokbMSP2jWEGFXlful59GW2YL34Ps95RTE3S+zH9iDqnXOs+Lu1H0J6+3nhglCcwn6lVmPdonBcxA6D4MP32ZjMLzDTnO4TpW1aAaS4634tj/x6m6SKYPmJFwBLge1yY/9V+JoXKTOGynclgMg3MPmFhYWFh8Y7CAMP6WT/rZ/3eTb9bwCDjlz/l/CAYwpQ0fzIljQrGnVPSTP3945Q8medaZqiXCsbmWcpamLH9wHm09R/AkM5Rz69mpK/MOP5yxvFXwPCcpYwFYHRkpB8BI3eGdGVg+Ge5xndnKbt+yv5c2v1yRvrKGc4/DIZylvasSbdhPP0DGef+5jz63wDjB2epfxKMioxzd6aPR8ConqFeRWA0ZOz/IKOsEBiuGfJclz7fcpZ6zPZsztaPETCWznAtGxiLLqCvHpihrKm/8+1362f9rJ/1e7v+LBNBCwuLdx2bp+xPDVIRxJyNP1saCVND8H3MBVb9mNqOAszw2i9w/poXCVOD9ceY0Q7tmOG2H8Y0+bsQ/grTt+ePMdfS8mKaDpZjmpx9jbktlHsVZnTEcQ2YDTNs/bL0NfaTvY6TFzPE/MZ0O4KYayntYjIU+lQ+gbn+1PJ0+cWYizH/Yg71O18+iKnBuw+zLxRMDeUa4N8wQ6l7L8F1p6JgagPHeRxT++TCNKe8C7PvfJjP1WuYz8ZMBDCfybWYfX4pcWH6hH0sXT8n5r1+gUkzUTD9xywsLCwsshEMZgxcZGFhYWFhYfE7jMF0f7Q45kLDXen9XwN3vJmVsrCwsHgHYPlgWVhYWFhYWEzjA5iBXzZiahvbMBccHheuijDXxbKwsLCwyMYSsCwsLCwsLCym0Q78fJZzHswonK43rzoWFhYW7xgsAcvCwsLCwsJiGvdj+nqdwFyE2IYZLXILps9f5VtXNQsLC4u3NZYPloWFhYWFhYWFhYWFxTxxdg2WMT+yl2EY6ZixBpI4t8CFRvragnBp1pC/1OVnouvj17r46xmGYcZ/ZOa+NDLu2ZvRNguL+cIwDHTNQNfPvoSqKAqIknjBz7dm6IgIl+T/oRvGRFAA6/9n8U7E0A00Tc/6lsyEKIlIkhWI2MLC4necWb71b4qJoGro7O7q5NiZfn5/1bpzpjcMA1XX6RobpcofmPf6GIZB++gIJZ4cFEma9/L19AdKNwxEQeCNA20IokB9XREulw1RFEmlNMBAUSQ0zZgQnGTZ/GCpqo4oCshy9kDSAPbub6GjM8R771iDYUAqpSIIZtqunmHC4QS11QXT8r6dMD/eSQwjiSDYEQTbW10lDEPFMKKAjCA435Z9ZxgGum6gazqSLCGKwrTzmqYjzSKAaJqOrumIkogozk3IUFUNAFme/b9imFI/umFkDbpUVUMApLPkHSc8EuMX//k8P/v6c2dNd8M9V/DZ//jQBd+fH5zYw6aiBVR6AiiihI6BJIgYmO8dSRCRBAHVMLfFjOvohkFK1zAwkAWzj1O6hoiAJIgcDvXgtTkp9/jAAFEQEBFI6hqKKE3klQQRwwAdUyBTRCnrOhYWbxWnD7fz7b/6OUd3N82aRrHL/N4f3sh9n7/tTazZ/KNpOsl4CkEUsNmVae9Ti7eeRDxFKqXidNktgd7iHcU5BSzDMIipKglVBczZY49iI6FppDQNA5BFEZeiEE4m0HQDAwOv3YEoCIwm4qR0nZiqoukG0VQSWRSRRYlwMoFLsZHSNWKpFCBglyUUUeTk4CBPnT7Jp1avw6nI2KTsqo4lEjgVhZFEHLdim5g5jmsqhmGGls2x2zEMg0gqiW6AXZJQJIn+SJhHjx3mg4uXke9y45DleR1MDw1H2LWnmaHhCHl5OWBAT+8wbxxqZ2FNIbW1hby89TgYsHbNAjo6BxkMRVBVjeVLy9ENnf372ygvC7JuzQICgcmVRkRBIDfooaMzBEBHV4iXtx7Hm+Nk6eJSGk/2cuJUL1dcVsPSxWX4vM55a9d8YhhjRMLfJxr9CTk5f4bL/YG3ukqkkvsJhT6BYltNMPhdzBVs3n60NQ9w4mgnGzbV4w+4iUUTGIaBw2lDU3Vee+k4GzYvxG5XUJRJwUbTdI4f7qTxSBeLV5RRW19MKqmiawZOlw1V1dIz12C3m/+3REJl/64m3B4HS1aUo6o6siyi2GTi0SQG5nVFUaC/Z5RIOEb1wiJSKY1kQmXfjtP4Am5WrlvwVnXXNAzgmfZGJFFkfUE5o8kEK3JLGIxH2N7XysrcEur9BbzUfZrLCyrJd3rMfIbBcDLG/57Yi1OWWR4swWtz8FznCYqcOSwNFvFi1ylSus6m4gWMpuLUefOp9gb5n8bdfKBmBT86uQ+nrFDny2MoEaU/FsYl27iquIYF3uBb2zG/A2i6zlAiRo7Njk2U3paTKBZvHi0nevjOvzxFXpGXj37uZvKLZlvBzeKt4nv//jTPP7aP/3j4U9Q0lLzV1bGwmDPnFLBUXee3zafZ2t5CntMURu5qWMzeni5ODp4hx2anzOvlyvJK/vfgfjTDIJpSub2unppAkC/vfB2v3U5cTSGLIk+cOkFNIEhtIMi39+/h/YuWsL+3h2MD/UiiyNriUqr9QR46epCWoSEeOXaYTeWVLM4vyKrX9w7s4676Rfzja69w96KlDMaiFHty2NvTTUJViaopPrJ8FUld46dHDuGQZVYVFrMoL5/nmk+zr6cLVde5sqySTRWV09b6uBjUlIYoCFy9qYGTp/toau6nYWERy5aW8cgvdnOqqY+bb1hOUaGXr37jeRZU5rF8aRler5NfPb6PkpIAlZV5DA1H6O0fyRKwMtE0nVdfO8GtN64gkUyxc3cz9XVFeL0OLl9fa83GvQsRBAFPjgPFZv51e7uH2LH1BIZh0LCkFKfbzgvPHERP75dX5U3kHRuJcfxwB6EzYaKRJJGxOFtfOEpf9zBXXL2Ivp4hRodjpFIa1XWFKDaJE0e7iMdS1DUUs+2l44TOjFFZXUBRiZ+9O5oAg4alZdTWF7FzWyMFRX7KqvI4drCDU8e7iUVTrFj79lqKVAA2FVdT7Q3ylUNbWRosJqmrjKUS2CWZgXiE/t4WJEFAEbM1byldZzAR4R+X38xwIsZjLYdZkBMkqakMxqPU+vKozAmwIljCY62HiapJDAPawiFSuk4oEeUflt9EKBHl2Y5Gri2toz8W5vToGUvAehNoHxvmc68+wxfWbWZdYdm8vvctLCwsLCzGmZOJoCAIVPr8/P6qdbzU2sye7k6iqRQ1gVzuql+EXZZ5saUJr93Bx1euIRSP8YUXn+eB5Ssp8rj5/VXr+G3zaQ71904rOxSL81p7G39/1XV47XYEQUA3DO6sW8Surg4eXD2zSaFTkemPRqgOBDl2pp+RRIJrKqsp83rRDdjZ1cHB/l7qgrnku1xct6CGshwvfoeTG6priaspPrFyLT6H4+J6cBZSqsZgKEIqpaIoEi6XHbtNQQA8bjvDI1EMw8DjsSOIAt4cB0ra5EuRJVIplZoFBZQU+bPKTSRSDIYijI3FGQvHcTntDA6FSaU0nE4FSRZJJFRCQ2F8PhfKHEyzLN657Nh6gvVX1lFSFuTrX3qSz/z5rVRU5XPtTcummVP4g24WLiohldJYsrycRCLFkhXlBIIeDu1rweG0sWhZGXkFXh7939eoX1LK5uuWcPJ4N6qqER6NccVVDZRX5fHzH2/n8qvqKS4N8I1/fZLFy29j6apKTh3vYXQ4xpmBMTZtWULjkc5z+lS9FYypCXqiY3gVB4og0jY2xEgyjt/mRBZEdg90cGfVUnIU+7S8uQ5TYBQFAYckk9BUytw+an15HBzsZigRI5SI4pQUuqOjeBQ7elqtnuuYDGotixJexU4oHiFhxRp6U2gMneFMLPpWV8PibYdgCdsWFpcIzVAZS50hpo3iknz4bIXTzp9JtFNgr0IQJsctuqGT1KMoohNJyB7L6obGYKKTgK0EWTy3tVFSizGmniGhR8m1lWGXLv3E79wELMAhy0iigCKKJDQNSRQJOBzYZbOIaCqFx2YDATyKjUgqSSyVwmOzIwkCbkUxzTEM00cprqqouj6RTxSFLEcxQRDQzuJkW57jY0dnB+tLytja3kIkmWQsmeChIwdYlFdAy1CI+tw86gK5jCYSvNDSRE0gyFUVCxAALR1441IRjSVpau6nqNBL7mIPAb8LSRKoXlDA4oYSDhxqR5JErr1qEcMjMVxOG5IssXxZOYUFPlpaB0wfmSlaqEgkyfBIBLtDIRSKcPmGGvYfaMPttrNyWQV2h8yZwTE6u4ZwOm3vEAHL+rTNlWRSJXRmjMGBMYYGw3h9Tvp7R0jEUwSCHgTA5bLR1tRPQbEfT87sEwjHDnXQcqqPgiIfum4gCODxOpBlCUkSkUSR3u4hIuE4Xp8Tp9uOlPYR9Afd9PeMEI8l8ed6iEaS9HUPMxyKEI3EEUWB3u5hopEEgeDbS4O1ICdIKB7lTCzMzRUNaIbB4cEecmx2qnICCAjkOzx4FNu0QDIOSWahLx8At2xjQ2EF+850QdoHq86Xx/GhfroiIyzyF/JabwspXWdNXllWXpsoUe7245QVch1uPNqkIBdXU3RHxuiJjBFOJlF1HbssU+hyU+fPw5F+5+qGQfNIiNFkgoDdSfvYMLphsDyvCEWSONDfTUxVqfL6qQ/mT5Sv6TqheIzO8AiheIyEpiKLIkGHi4X+PHJstizTuaSmsb27jbFkcsb+LPV4WZxbMFEvMM0phxJxTg2dYSgRwzAg4HCywBsg3+XO8jfri4R5Y6CbNQWlGBicGhpkJJlAAHKdLur8uQQcF27qHE2laBsbpic8xm/bT3MmFmV7dzt9kfDEsLoukEtDRh+N99OZWJTmkRDDiTiiIJDndFEXyCVHsWf7xhoG4VSSjrERBmIRYqkUBuCz26nyBil0uSeepZSu8UJbEyvyixhLJWkeDuG3O1iWX8RoIkFjqB+7LLPQn0e+6+3137kYDMOgtzNEc2MvS9dWEQ0n6Go9QzyaQLHJFJYFKC7Pxe6YHCz19wzTeKCdytpCKuuyB2WD/aM0HmynbEE+lbWFaJrOod3NFBT70TSdzuYB7E6FxasqSaU0ThzqwDCgvDqf4vJsbbEoCgyHInR3DDI6FEUUBYL5OVQ3FGOzZw/eEvEUrafMyeKKmgKGBsbobh8kFk2iKDIFpX4WLCy6KPNTwzAYCUXobBlgbCSGpunYbDI5fhdFZQF8ATfilAm0RCxJ6+k+QgNjqCkNp8tGUVmQovLgrP6zZ/pG6GkPMTYSRVN1ZEXC7XVQVBakoDh7cjceS9LdNshA7wjJRAq7Q6GwJEBZdX6WP28qqdLRPEBkLEZ5dQGhgVH6e0ZQkypOt52yBfnkF/sQp7xbNVWnv2eYrpYB4vEULo+Z9lzBVize/mh6kp74SU6Mvk6BvZor8rNdQjRDpWlsL3n2CiQmn4ukHuP02G6qPWtwyb5pedqjh8hRcpHn4M4R00ZpieznxOh2rin4KCWuhvlp3FmYk4ClGTpNQ0O80tpCd3iMRXn5nA4NZo2LlxYU8ljjUba1tTEUj3FDdS01wSC7e7p4raON5uEh3IqCIkkcGeijNxJmNJmgwO3Ca7fzansbbkWm2JNDXTCPgMNBbyTMjs52aoO50z40NYEgj59s5NbahbxhsyMhMhCNoOoGxZ4cBqIRdAxGEnFUXaPQ7WEkHieWSuFzOIimUmzvbGNJfiEVXt+82uJLkkhZaYCli0rxerODJWy5ZjEAxUV+DMOYFllw85X1ANTVmB+TqWZ+waCbG65bOrFvGHDrTeaDN17OxssXTsurqT3EE7/FZtuAJBWRTO5F03oBFVHwIysNyHItQnqWQNMGSSReRRCcOBxXIwiOjGtqpJL7SamnsNnWoyg1pFLH0NQuJLkKVT2NoY+g2FYgy7Ukk7tRU82IUgC7fROimPniFjBIkUoeJqWewDCiCEIOirIEWa6ZqI95XR1d6yGR2IbNvh5RzCWVOoKmtmOQQhC82GxrkKSSrHznj4Cuj5FKHUDTusFQEUQfirwQWalHECb/NroeIRF/EVEqwGZbg6q2oKaOoesjIMhIYkG6rpMvB8NImOnU0+j6MGAgCE4kMR9Jrk3Xf+bnUVN1VFUnEPSQSmms3lDDscOdxKIJrr5hKaIksHpDDf29I3gDrmkCVl6BF00z/ahKyoKkEuZHzx/0YLNJ5OQ4sTsUVm+oprDIT3vrGXwBNyWlAeLxFG6PWd66K2o5tK+NaCTO1dcvJZkwfR/zCrxIkkRVTQGdbYP4g563nV/DdaV16cimBqIgYhgGy4PFCILAaDLG/oEulucWk+fIfucIgoDP5uDWikUASKJIjTeP6pxcDEyNVoHTQ1VOcCJKYYXHbwoTgjmUvyWd16PYubzQXEUoYM9eqvXAQA8/aTxI64gpMGmGTjiVpNidw911S3lf3RIkUUTTdZ5vO8327jZqfLkcOtNLXzTMA4tXIQkiL7Y30To6RH0gn3/eeD0lHi8AoXiMn586wisdzUTUFLpuEFVT5Nhs3FS1kI8uWY1LViaewaSm8qumY7SPjmTVcyQRpzM8ynuqG/jCus0TApZhGLSNDfPQ8YPs6G5nfCrLJkmsLijh7oXLqA/kTQhZRwb7+MK25/jMystoHx3meGiAhKYxmkxglyTuqFnEvQ0rLljIGknG2dbZyp6+To4O9hNTUzzdchKPMhlY5+66pdQH8ibarOo6p4YHeaTxEPv7u0npGpph4FFsXFdRzT0NKwjaJ9/tmmHwQvtpfnnqKEOJOIZhmBORgsCGonIeWLKKGl8QQRCIqyqf3/Ysn1i6lvaxYQ4O9AACn1i6lo6xEV7taiGlaXywYQV3L1yaVc93NAYc3NnMd770FPf/4RaaG3voajtDPJokHk1SWpXHnR++kmXrqrGlfUAb32jn3/78Ue759DXTBKzTx7r42hd/yXs/uonK2kJSSZWHvvECdUtLiUWTnDzUQWQszn2f2cJwKMyul48zPBhh7eaF3Pvp6/BlTPyMDEV46pGd9LSHiIzFiIYTeHxOrr9rDTe+b+2ESTbA2EiUZx7dTSqpsu6qeg7vaaG9eYDIaIx4NMnlW5bwic/ffOHdZBj0dQ7x+EOvc/xAhxm4SDWDEznddm7/0OVcsWUJtgwBKzwS4/nH9vLa80eIRZPmXLUBpQvyuOG9a1l1RW2WkGUYBsfeaOPlJw5w/EA7YL7fdN0Usm6/93Kuv2tNVpt3vHicrU8fZCQUQRBA0wzyirxcd/sqNt60DEky/wuxaJKXnzjAoT3NbLi6gabj3YT6x4iG4ySTKkvWVPHBT11DaeXk/03TdJpP9PDYD1/j1JFO7E4bLredmkXF9HaEZgvSZnGRaFoIXR9CkvIQhJws7dFQsoeu2HEUwY5HDpLS41S4lxNKdpHUY5Q464lrYfrizRTYq3DKXnpjpxlMdiIAsmin2r0GWbRhk1zUejaQ1KJE1CnfkWQf/YlWPHJgYsLLMAxi2ihN4b0cGXmRlB7Hbysi37EAjxxgLDXIQKIVm+hEZG5jPZ+tkMXeqxmIt047N5Lspyt2HACX7KfcuYS4HmYw0UGho5ru2ElylCBOycto6gx59goUcbp1y1TmJGCJgoDHZsPAoD6Yy/KCItyKDbcyKTVW+QNcUVbBSCKBQ5a5e9FS3IrCxvIKdMOgPjefHLsNr83OydAgLkXh2spqij1e3tuwhJOhM8RUlZSmIwBlXh8byytIaJppXjOFcp+PW2rrKPJ4uKaympSuszg/n95IGN3QWVlYTMDhQNV1YimVgMNBpS9ArsuFJAhsrqia0KLNNx6Pg9rqQpxO26wD5XOFbJ+r/5RZRHbamfKqagujI/+A2/1hwCCR2AkY6MYohp7AZl+D2/1R7PbLANC1HsJj30SU8rDZ1iNJmQN1lXj8t0Sjj+D1/TWKUk0ysYNo9FcoSsOE8KAoq3C53k8k+hN0rQ/dGMXtfoCcnD+aKMkwVJKJnSTiL6Jp3RhGHMOIIiuL8Hg+jc22PuNPb6CqTYyO/isez4MgSCTiL6LroxhGBMNI4PN/CUkqnlPfzYoRJxz+OuEEDyMAACAASURBVMnE7nQfjWHoUWy25bjcH8HhuDqj/qOEw99CUZag60PEoo+h670YRgJdH0MUAwRt3wd86fQx4vGXiEZ+hq6bAyuDFIYeRxCcuN3343I/MGvVnC4bS1dWsHRlxcSxjdcsYnw5O0EQWLqqAl03Zoy4VFqRO7FdVVNARVUewgzRBC/bVI9hGFTVFgDCtA+cP+Bm03WLs6678dpFGf1iUF1XOGPetwOCIEy8zAVh0jxINwzynW5KXD5c8twGtpn5AaSMj9Rcl6XIxADKPT7WF5WT73RjEyVaR4f47pG9/Peh3awpLKXGPzkDfzw0QLUvyIcXr+Kh4wd46PgBany5fGjRCk4ODfKfB3ayrauND9Qvm8jjUWxsLK2i0uvHrdgYjEX5aeNBvnt4D2sLS1lfNOmf5JAVPrlsHbF0oCOAmJri8dPHiaopVhUUZ30LYmqKr+7fzkvtTXx48SpW5BchIHB0sJ/ftp0mrqp8esUGynOyBe+fHD/IAl+AexpWkOtw0RcN89ipI/y08SBV3gC3Vtefd18CeG12riqrYnVhCT89fpCnWk7w4UUrWRTMn7CaKHbnZOUZjEf53uE9HBzo5dbqehYHC0hqGi+0N/HjYwdwKzY+1LAiK/iSKIgsyS2k1p+L3+4grqq82NHE060nqPD6KHbn4M4Qlp5uOcGHFq1gU2klX9qzjf85spc1haU8sHgVT7ecZGtHM1cUV1AfzOPdRCKe5PnH9lGzqJg77rsCu0Ph5OFOXn7yAM/+Yg+lVXkUlU0+3+erv9j76klufP9a1lxZx/98+Rke/e4rVNcX8577ruTQ7ib2vXaKDVcvYvWVdRN5Th7pRFYkrrp1OXkFXkaGIjz58C4e+uYLFJUGWLt5+rPXcrKXeCzFgvoiVl9Zh6xIhPrHyC3wXmjXmO014MXH9/PsL/Zyx/1XUL+sHEkSGR2O0N89TCDPM2FJMM4zP9/Nw996mY03LGX1lXW43Ha62wd5+ckD/PIH2/AF3CxcVjaRvr2pn5/+14t0NA+w5c7VVDeU4HDaiIzFONM3SmmG766a0ti77SSP/WAbFbUFXHv7SnwBN8OhMC89cYDvf+VZXB4H667K7qPOFtMKZ8WGGrbcsRpNN9j9SiOvPnuIYH4OH/7sDciyZA6mIwl+9p1XOPpGG7f83nrqlphC8r7XTtJ2uh9NnZ9xWnu0jdZICyk9xXWF108cj2sxmiNN9MX7qHRVUe2pmZfrvb0xSCR3EY39GkkMIst1KMpCFHkhCAG2n3mUgK0Et+ync/QYcS1MqWsx3dFGxtRBSpz1xLRRGkdfwxXw4ZS9xLUwST2GgEBzZD8O0U2Fe/lZa6GjEVVH2HHmZyz2bUZMT44b6KT0BHEtTMpIoBpJDEOfOBfTxtgb+g2V7hXYpAu3cEjpcXYO/oKgrQRZtNMfbkHVk+QoQU6P7UIWFA6PvECFaxlu2c9o6gx+WxEK8yRgSYJItT/ATTULJ44tK8ieTRKAy8sqmMqWBbXTjtUGc7P2/Q4HdVOOuRSF9yxcxGy4FRt31pvaoLUlpRPH39ewZFraCp9/2rFrq6pnLfticTgUHI63ZwS6WOxJRLEAt/sjSFIRuhElmXiNaPTniKIfRWmYomGaO6p6Glmpxe35KPH4i8Rjz6DrA7jc9yJJxYyO/B3RyE9wuz82kUfXh0iljuFwXo/LfQ8gkUoeIBz+HmP6GMHc7wGBKeY4YWLx55DlCpzOOxGlYkBFVbuQ5TqY44zGbKTSGiiX+wFkqRiDBMnELiKRHyEIThRlGZKU/bwmUwdQtTbs9o0oygcQcKAbI+haCFGcHCyoahvR6M/Q9UFcrg8hywsw0DD0UVLqKSS58rzrO1XIFgRhYjbxXEw1M8ku9+xlzCTczzXv25WA3TVNo/Rms7qghKW5hbgVG6IgpJetqKRtdJhfnT7K0cG+LAFLROCy4nJuqlpI03CI7x/dx/2LK7ipaiHri6J848AOTg6dmUgfdDpNLZggZpkbRlNJvrL/dfb3dbG2sHRCwySLpuAwjm4YvNbVyunhQa4tr+aa8mqc8uT7bntPO0+3nOC2BfV8evl6PDbzQ7S+qAzdMHjs9FE2FJVT4snJEkZHknH+bO0mFgfzJ8Lfe212/nTr0+zv77pgAcut2CZMJF9qb0YUBBYG81id0cZMUrrGoYFeXutu5/YF9Xx8yRq8dnOCqSGYz/FQPz869gZ31ixGSUcilASBGyprua68eqK9hmEQcDg5NTRIY2iA0UQiS8CSBIF76legGwZPNZ/k4EAPWypq2FxWxWAsxhPNjQwlYhfU5rczhm4uR/KhP7iO4vSET8OKCno6QxzZ08JIKJIlYJ3vm0SUBK59zyqC+TnsePEYrz57mHs+dS2bblyKL+hi18uN9HUPZeWRJIlbPrCBVZfXIqcjr/pzc/ibT/2QJx/eOaOA1d0+yGXXLOL2ey/DG3BPamMuWhgwOH2sG8Umc81tK6msNf97hmGQSqrp9/vk/6a3M8RTj+ykpCKX+/9oC/lpv+14LIlik/nh155j72snqV1SOjH5+sqTBzl+oIMPPngNt997GQ6XORk8vgxIplneQO8IO186jsNl4z0fupxFqyonrl9ZW8Rffvx/ePhbL7Hi8hpsGZq+VFKjdkkpdz2wcUJbWF1fzBs7TrP9hWPc95nrQTYFyuYTPbyx4zRrN9dz1wNX4s5xYhgGBcV+2pv6Gewfvcg+NbGLpmnv1oFXsgQsQRBRRBtdsS4MjN8JAUvXIyST+4jFngJ0RNGPJJXhcFyLYb+H7tgJthR+EllU2K8/QzwWTuc8i2JAkEnpcURBJqaO0h07dU4BK2ArwS662TP4q4ljgiDglgPU5qyjJbKfhpyNeG2TJtxeJZ8azxoODZ19SZe5cCbRzplkO9cWfgxJUGiJvMGR4RfZlH8fDtlDX6IFRXAAAj2x0xQ765DnuKzQOQUsSRRZU1xKStcuth0WbwM0rQu//0vY7JsQBAnD0JGkUpLJvahqE5rWfcECFmjYbGtxOG5GwE4i/gqC4MLpvANB8GCzPUUs9hS63o8ojs+QqSjKUtzujyNJeYCAzbaGVOoE8fjzJBKv4XDcnnUVw4hh6GM4nXdgt29GEJT08STmGlYXN7jX9UH8ga9gt1+T7iMDWa4hkdyFqraiaW3TBCw1dRJPzmdxux9AELwTHytIZq3xpevD6NoAslKD3XEtslw+cc6uj020xeJ3F7skY8/QjAiCgCQKLMsr5JenjjCSiGel9zuc+Gzmshj5LjeyINKQNsELOlyIwFgqMZFeEsSsgT6YVgoLA3nYRSk9qJ9db9A0PMjDJw7hszu4e+FSCl2erP/cb9uaUHWd26sbJoQNMDVJK/KLeLzpGI1DA1ydXIDPPqkZX1VQTH0gb0KrJAsi1b4AoiAQime3+VISV1X29nVhFyVWF5ZOCFcA1f4ApR4v27pa6Y6M4k+fEwQhS8gcP1bk9pDvdBNOJqd9Qyu8fhRRJKlrFLk9NIZkqn0BbKKEx2YjqWsktXffd1dWRBpWVlCU4QflC7rJLfASSZuRZXK+Gqz8Yj82u/kdKCjxIwiwoL4IQRTI8bnQdZ1ELJWVp7w6n5LK3AnhCmD5+gUE8nM4dbSLSDg+YR49jtfvZuHy8izhCpimXTp/BBpWVrDv9ZM8+u1X2HLXahatrMTpsk3zBwM4sreVoTNhrr51JXmFk1phu0NhQX0RkiTS3T5INBzH43USjyY4fqANp8vGppuWTQhXMPPkXE/7IO1N/SxdW0VJVV6WcFe7pISFy8o4sq+VzpYBqusnrUf8QTcLl5bhDUxOWBWXB8nxOentCE0Icbqu0/hGu2l9saYKd45zoi7Vi4opLAlw+mh3Vp0Mw6Al0sSeod3mEiWSk6vyryZgCxJVoxwdPUJrpAVREFkTWEu5qwJJkCh0mL5xL/Q9n1WeXbRT7qyg1dEy57uU0BLsDu2kI9aBLMjUeepY5ltOe7SdrngXffEeFrhr6Ix2IIkStxbdjoHBrtAOWiItSIJEqaOU9bmXYRNtnBxr5PjocVRDJayGqfHUclnwMiRBpi3ayq7QTrMPHSVclns5AgKnwidpjjShGxpRLcYa/1oWuKuRxXPrTjS9D1VtBrT0fRhC14dwOLYQ1yLYRAc20YmBjk/Oo5/p6+JphoqBOaEQUYfZG/oNKwI34BA9nIm3oRmpaXnOxlvhbRdVR3FJXmTB/FZ55Twi6hA2yYVL8hNKduFV8tANjTOJNmpz1iHPcZx2zrsgCgJFHs/FteBdSiwcR5SliZf5+TKuGpdlCdubpPGS5Bps9ismfJQEQUQUA0hyJZraga6PXXDZgpCDKAYRBBlRKkAQFGSldkLAMIUqA10PTwhYgpCDrDSk94V0Oh92x0YSiRdJxF/H4biN7FkTAUkqxW6/Iksgma/FiiV5ATbbFZB2thQEAUHwIss1pJIHTf+q6blwOt8zIVyN52OKGlmSSpDkShLxVxEFL07X+1GUJQiCDVHMmaFci981dMNgf38327vbaB4ZYiQRJ6am6IuGMdLnM7GJEnLaFFEWTJPMcQFKFIRpAYMMw6AvGubVrlYODfTSH40QSSUZjEcZTsbRzxIAKBSP8ZumRtpGh3lw+XoW5xZMM4NsGQkhAAt82YEEBEHAa7PjtzsYiJnXzBSwKnP8CEz+003BUkQWRTTjzYtEmdI12sdG6IuG+cq+1/ju4T1Z55tHQqi6zmAsipGu77jP1atdLezt7aIzPEo4lWQkEaN1dJgNRWXT+nTcBNX0VzAXtHamfd/Gy7y0oZjeGkRJpLA02ypBEATTR8gAQ7+4Ntudk/6D4wucO9329HvcPK5PuYYv4EZRsodDiiKTV+ijs2WA0aHoNAHLH3ST45v/BekFAa6/azVDA2O88vRBGg+1U76ggCuvX8L6qxvw52aPx7razqDrBi8/eYBDu5uzzsWi5nIc8WiSeCyJx+tkZDhKZCxOfpEPt8d+zvqHR2OMDUcJ5ntxurK/sYIgUFqVx8FdTfS0D2YJWE6PfZrwKYgCik1G0zL+z4YZzERWJPKm+OvaHQpurwNRnl7H5/ueY21wPQX2AgzAKbnQDZ2myGmGkiHWBzfQl+hlT2g3fsWP3xY4azvPF0mQqHQvoNJdxUBigK5YFwWOQkZSIwzE+ymwF7JtYCu3Ft/OLzt/xnUFW7CLDkqd5ZQ6ywirYU6MNtIebaPWU0exoxSPnMOYGuapnidYl3aPiGlRftH5c24rfg92ycaRkSPsDu1iXWA9HdF2umNdXJ1/Lb3xHg6PHCLfXoDfdu5Jck3rR9W6phyVcTluwiaWEFGHiWhDOERTiwMgChKiIBPXwqh6isFEJ1HV1C5G1RHG1DOUORcjiTKvDfSRo1ycebOAgCTIJI1Lp8nPc1Qw1N9DTBvFLrnpijWS76jCLjqxiU7GUoOU+RYzkuwnpceRBVuWr9rZmJOJoMXMPPL151h+eR2rr57dlPFc/PQrT7N+y1KWX7nw3InnAVkqY+oCugIiAjbM+YMLH8gIgg1houxxAc7N5JBpfHZw8hqC6EQUpwcZkaRSQELTema4koIkFSIIs9vdhhLNBGxVJPUobZFXKXauJkcpmlM7ZKkMQVCyPwyICNjTdZ/eR5JUMGM7pqcrweP+BGEjQSz2OLH4syhyA07nXTictyEI5/7gdXSFeOLZg3T1DpOfm8P9H7icoN9F38Ao3/3RNvJzPXR2D5OX6+G+uzeQl5vD0HCEF189zuFjXSiyxHtvW019XdGMflrjDI9EeXFbI28cbEfTdK7d3MDGy2pxOmy0tp/h0V/vJRyO43bb+fi9G8nPzyGZVNl3sI3fvnIMwzDYsKaazVcsxOW8tI760bEYB7ceQ7HJrL1hxSW91rnY/vgegsUBalZWZTnHzwVN1/nmwZ08duooDklhbVEpNb4gLsXGscE+nm09NS2PkB2AdeLYTBiGwdFQP/+yaysdYyM0BPOpC+TitzvpCo/QMTbT5IFJUtPY0dPOE82N3F7dwLXl1VmatnFSab9WZQb/M1EQEAUBTTemC4ozlJVuzax1uhQYhilkOWSZSq+f4JTgGuPmmQUZC1BH1RR/vu1Z9vV1U+7xsaKgiDyHm3AqSUydfs8AMl1lJ4XKeW/O2w4BIWsB9Mnjs6WfBWP6ZAMwo9nnud6pojSzr+j4+1FTp2sSZUU66/vzQhEEgUBeDvf+f9ex+ZblvPLkQXZvPU7joXb2bDvJBz55NbWLJxfcVdMav8LSAMVlwWkdtnBpKbWLS7GntV+aqqMbBnabPKcHTteNCZ/emfpxoo9S2X0kiiLyDNq8dPyNCQwMtLTvvTylP8fNIWe6p7WehWwdeIn1gctYFViNXbQT12K0R9rYM7SbE+FGVD0FCKiGOi3/xaIZGq2RFprCp0kZSQzDYGGOaUrqU3xUuqo4MnKYEmcJimgjqsWwiw66Y50cGz0GQFgdo8JtugXkKDm4JBd7h55gfXAD1e5qRERao63YRIW6nDoEBJJ6ipf7X2RdYD2SIFLsKKHGU4tbdtMaaSVlzBztdSrj1jSZKMpiJKkERfRyWe77eaLzy7iVAE7J9CsUkch3VNIafYNfdf4TAVvJxL0J2IrJs5fzZPd/YBMdBO2TrjujqQFeH3iYgUQbqpFCNRIs9l1Nnr2CPYOP0x0/wag6wHM936TAUc264J0IgoBNdFHkqOO3vd+iyFHHUv+15NsrOTryCs3hfQwk23mp93sUOetYn3vXhP/WTDSH93F05GW6oo2E1SHKXUtZFbiFHDmXDXnv5Zme/weYpomX5b4PWbAji3Y0QyWglDCS7MOj5KKIc1/ayRKwLhBDN9jxzEEWLp/udzZXdM3g9acPsOJNEq4AEM7tmDcXDGYyXZnpZT2XEcMMH8SJUJ3ThRlBEOEc2qqjQ7/gisI/Yd/g9/Ap5RwI/ZhNhZ+fQ104Z9kzZhHszKWtgiCj2FbgD3yVZHI/segvicdfIpncQyTyvwSC30CSKmcdEMTiKZ587hB1NYV84L3reW3nKR59bDeffGAzqZTG67tO889/fRd33OLnha3HeHXHKe64eSV73mhFUWT+6MEtnDrdx1O/PUxxsZ+Ab3Z/o87uIXr7Rvn4fRvJyXFgt8nYbTKplMYPH97OA/dcQdDvZvvuJr730Db+zx/fTN/AKK/vOs2nPno1w8MRXt1xiqON3axbVXXefXo+GLpBdDT2pmmCz8aaG1YgSmKWudFc2d3XyZPNjXhtDr569a0UpcN7Gwb87OThGQWs82E4Eec3TY2cGh7k40vX8oH6ZdhECVEQ2NrZwuNNx2fMZxgGLSND/PfBXdQH8/lAw7JZo9sVOj0YwEAsQtmUQBZxVSWSMiMW2uXsz8/bRbiQRIGA3UnQ4eSDC5dxRcnMfpEOWZ74x/+muZEX25vZUlHD311xHQ5JRhIETg0N8kZ/94z5f6dXp5jrzU4nmypHGYZBMqmSjM/PwDkaSWRrVdKMDEUQBAGP78Kd6C8EQRDI8TlpWFHOgoVF3P6hy3n2Z7v57a/3UVQWIL/Yhy9g+jX5gqaJ7pqNC7n93suY6cGSZHFissftsSPLEiOD4TmtUehw2nC6zAAYqaSKY8pk2XAojCAI+PMuzAJDQMDjdaLpBuFwtimwoRskYqkZ783m/KtY4l3CvqE9fL/lu9xddg9exYskSGwIXs6m/E0T5Tul+fWr1Q2dzlgHB4f3c1/lRwglBzk0cmBC4ywLMpIgpddnEhAFEV3X6Yv38lL/C3yq5jMktDg7Q9uz/N32DJlBFZZ4l2IXHWnrAxVFVJAECd3QsYvKhBAlCTJ20Y4kSIiChIE+Z523oYfRjWzfNlvamkYQRJb7r6fBuxGArthxTo7uQBAE8u2VbCl8EN3QkAQJA8OM5ieIbCn8JJqhmYIx8sSj6JGDXFP4MXRDm6i3nI7CtyJwA0uNa9ELfx9RkJEy3DxsopM1wVtZ7t+CKMgTkfsW5lxGtWcNuqEhYrZd4OyTHRWuZRQ7F6bziIiCjE10IAgiDTkbqXavwcDUTNpEUzNd7V5NhWspNtGJ31aIbmhvjYDV3xnil//9Am9sPc7wmTHyiv3cfP8mbv/YVYRHomx9fB/H9zRxpmeYYIGP2uUVbPvNPvwFXj777/fizzcl5Cd+sJWnfriNUP8wVQ0lvO/T17PhBjP6VdORDn74L7/hyI7sQcZ7Pn41H/7C7UiyhJrS+PV3X+a5n24nPBJh8boa3vep61i83nRa/ME//RqX18lw/yg7nj2Ermms3LyIB//+/bi9c3uJfu1PH2LvS0cJ9Y3ypT/4gfnysivc8yc3c9cnryURS/LGq408+cNXaT3ehazIXHbjMu7+zI3kplXgf3P/f3HyjTaGB8f4h49/B0kS8ed7uf/Pb+Pa962fr9tyEYwb68z0dzXQtdD8XMZIYhiRaYc1PYTpeDmbWv/sH2gDg7g2QiTVz7q8B9k58I3zqNSFjHzmnkcQZATBi92+Gbv9CjStj7HRLxOL/ZqR4b8imPvjWfP2D4yCIFBeGiTod7H58jo+99c/5+P3m/fJ73excmk5KVWnpMhPU+sA4UiCppYBtu08zbMvHkXXddxu+zlNcfLzcjAMnR89uoPbb1zBkgYzfHx3zxAnm/r51689gyiaH478vBw0Tael9Qyv7WqiqXUAwwCbIrG4oeSs17kQdj61n1d/vhObXSEZT3L3n91OZCTKtl8c4pVHt1O3egE3PHAV23+zj8Zdp0lE49zzF3cx2DPMSz/ZhqRIjIbC3PsXd5JXmsuvvv40Z7pC1K+rZct9m/DmZg8W9jx3gJcfeR3FpjDcP8In/+0+7C473//iw+SXm/54G9+7gehojMf+39Ncd+9GLrttDTaHwrZf7uTlR7aj2GXW37Kay25bzaNfepz+9kFKagq47cHrCRabz3nb6DDDiTj3NtRT4s7BKZsfG1XXaRm5+P9cTE3RPDxIiTuHdUWl+GyTGtPu8OiE9mkqQ4kY3z68m5Sm88DiVZS6vbNOAmwoKee59lPs6u1kVcHkvdcNg57IGL2RMBVe/4T/0puJkp4N187y7DskmeV5hbzU0URXZNRc3/Es6IbB4TO9iILAjVV1WeHbR1MJhhOxrCiLFnPH6TIHVEMD2abrsWiSnvbBeVvEvLvNXMcqk6FQmJ6OEOXV+RPCzJvJuEmjuXZUHje+fx3dHYNpk8XIRJ0aVlYgSSKNh9r5vd+/6pzaOm/ATX6xj90neunrGMLrd581anFekY+C0sCEqWROxqScpukc2duK3SFTs+jC3vOCKLCgvohkIkXriR64ZdICYWgwzMhwZJpJJ0BMi1HkKObqguuI98bpjHWw2rEGj+KhI9qBqmv4bD6ianTeTW0NDKJaFEW04VN8dETb6Y33sdi79Kx5IloYSZAIKAE61Q7aox2UO80JnJZIC12xLtYHN+BX/BP3sdK1gEdiDzOaGsEhOWkcO0Glq2qi3AudmDJIYhjZAq0s10La7UIWbciizRRIhMxoqRKOWRbpnW3xXjNPhmmrPmwOLQUZmzj7uFsQBBTBMU2oUUQHCmf5fhg6hnoS4k8h5Hxusj3M/C6XRAWnIIPeBdJktM3MPGfTjs3GvAlYdqcNb8DNH/zrB8kt8nN4xyl+8E+/pmpRMQsWlxHqG6G/I8TmO9aw/ZmD7HvlGHc9eB0//Y+nOXmgjTXXLOa5h7fz0L8/yYN/fzcLFpew/5VGfvDPjyOIAuu3LKVqUSl/+Z1PTMxmtB7r4st/+EOWX7kQQRTQdYMnfvAKT3z/FT7+f++isDyXVx/fz0NffooH/uI91K+qQk2q/Oq/X2Dj7Wv4i29/jPBIjK989sf485/jY1+8c05tffAf7uYjX7yDj677v3zmSx9kw43LEQCbw+xOURJx5zi5/MblPPAX72Gof5Qf/9uTFP1mHzfddyUOl50v/PfHiEeTfHj1F/n8Nz/CqqsWIQhkLbL4liI4EAQJXesHtPSaXWbgBsNQ/3/2zju8jvJM+7+ZOb3pSEe9S5ZkW3KRe+/GgLHB9E4IhJKQhGyy6WUTkiVlE/YjJCQhJBBqqMHGYGxcMO69SpatYvXeTy8z8/1xJFmyZEm2ZUrWN5e5dGbeNjPvvPM+7X4IBg+MSDeK0o4cqkJVg4TzSwld2sn9qGoQre7C3L0MUgQbqr/DrNhHEZEIKZ9ckPxg6K2tCsfBSUhSCvbI3+L3byEQ2DlkG71dwkRRPOMmI4DJoOtK4KjQndgbwGjUcdctM7hyUR4IXeLzECtzbLSVB+6eT0FRLW+vPUhpeSPLl45HUVUcUWYe/9H1mExn4khkRUWUBKZNSuN7j17dI3MO5N5xsZBDCpJW4mt/vJ/j207wwd+3kJaXwvj5Y1lyx1w2v7qDLa/tRA7K3PPTm0BR+dsP/8n8m2cS8AX4wd8f5dT+MtY/t5XpyycRlx7Lbd9dxcdv7qJg50lmrZzapz9FVlBV+Pof7+fk3hL+9ft13PjNFXicPq59eBmRCWc+iOXHKzGY9IBKZ6uL9/66icf+9W00Og2KonJ0ayF6s4FHn76ffesPs2vtAa55YCkAdr0BnSjR6Hb1xB2FN/ANvHbqWB/WvQuBVpSwG4xUOjt6yDK681a9VVKAK+DvU15VVYKKwvryYrZUlvHghGnMTEjpOdcb3dd/Q1YuTx3ayXMFB7kqPYe0LitWaUcr75efIs1mZ7wjDs1FXsuFwGEwYdRoOd7cwMSYeEya3jGc4fHrJQ0zE1KwFeh5r+wkU+OSGNeLRdEbClLt6iAzwtET+xZntKCoCo3usCDQnWh5U2UpRW3NJFkujrr7/yrSx8QjSiK7Np/gnkeXYYs0oSgqFafq2bzm0Ij1U1PezIHtp4hLigzHGanwytObAZh31YQRj7MaDKqqUnS4ipzxSX1YXp0dHlqbnCSn8ZY70gAAIABJREFUR/dxPc6bnMboCcns2VLER2sPs/Ca/J61V5YVOlvDAkp3fJMgCMxdNp6CAxX8+Vdr+clTd2GPsvSp42r3Yo8Ob4hTR8UyNj+Vta/u5viBcqLjI8J5ylR449mttDZ2svKOWZgsF+Yd003lrtdr2Lv1JEtXTSEpPRpFUdm7tYjyk/UD1nux/B80BxrRiFpSjCnk2fIQEZkQkU9HoIOnS58ipAaZbJ/KotglmDVmnjv9LI3+Rlr8LTxV/P8Ya8tladwyar01vFXzBg2+BkQE6rx1LI5dSoJx4JQvIiJppnS2qx/z66LHidJFEWfoTksi9NxLoedf+L80UwZ2bSS/LPoFNq2NFFMK4c+0ysG2/RxsO0Cx6xQiImNsY7kqfjlWjZXbU+7kDyW/R0UlzZTO9Uk3drXfO2oVzkfRG/YO6ruGS2LkOSxBffsZOvmzioDQT6wNq+y94N8GUgpow/u7s5O2D9T7+YnIXeEuarCnvSHbUBrA/QpYv91vTBeKEROwbFFmbvvGVT0Un464qXzw8nbKT9SRkZuMKAokZcWx+OYZnC6qxREXwdTFuWx5ex+tDZ3IssJrT67nhoeXsujGaQBEJ0RSX9XMlrf3Mm1JHqIoYOja0LU3OXnxf9Zy3QOLmTArG1EUkUMyb/9pEzc9cgXzVk4GwGQ18tL/rOXI9lPk5Ic1BYmZsdz45SXEp4UD8BZeP5UT+8oGuKqBYTDpkDRiWCAy6jCflcxVo5XIm5nF2GmZqIpK2ugE9m06TmN1KwF/CINJj9GsR5TCbRgGaOPThkaThChG4vdvx+/fitFwDSoaIIjL+QdCobI+9OMXDhm/fxs+3yYMhkWAQCBwBJ93A4Kgx2hczoVYlKZEf4kp0ff11J0R89URGOvFQ5bLUeRmNNpswET3ax8IHEVR3EjS4FrAuFgboZBMbV0HqUlRbN9dwvixZ+imB7pTFrMem81IZXUrrW1uImwm3B4fNqtxUDp3fyCE1xdkfG4STrePqupW3B4/SYl2FEXlWGENU/PTUAG320ek3Uxigp22dg+nK5pJTXHg9wfRaqQRT1sgALHJDjQaiZhkBy11bYyZkY3NYUHXlX+usbKFtNwkDCY91igLzbUtqKpKWm4KoihijjDibHNRUVjF3nWHKdx1CnOEifRxA7v9xqZEI4oiCZlxNFW3hF2H7CaiEvsH7HejqaqZhFFxSFoJQRRAVqgsqmHPeweoKqrBYNIzc8XknvJT45JJtdp5q6SAdr+PtAg7lZ3tbKk6zfKM0Wy4SBfBCL2BeYlpvF92kl/u3cqWqjK8oSA7aisZHx3H6Y62fnXq3U5+uXcrRo0WZyDAHw7v7nM+3mzhyrTsHsIKm07PkwtX8OXNq7l+9UvMS05HEkUON9bhCvj52qSZTI49dzLtS4nZCamsKT3BEwe2c6Cxpofh78r0LK5Kz+mxGqTZ7Hxrylx+umsz92/4FxNi4ojQGWnxejjWUs/M+FR+M/9KNKIOAbgmczTPHtvPU4d3c7ItnOfxcFMdsqqSGTES6+T/TUTH2lh4zUQ2rznEIzc8Rf7MTNxOH6dP1WM06YmMGRlioDETU3j7+e3s33aKpDQHp0/Wc/JYNRk58Vx/z+wR6WO4UBSVx772AqIkkZ2XRGS0BVenl+LjNQQCIVbeOYuYhDMkBoIg8M3/vokfPfgcv/vBm6x5eTcpo2II+kPUVDTj9QS4/aFFLL52Uk+d+VeN5+TRKta/uY+Hr32SSbOzsFgNtDR2UlXayIxFY3ngu9cAoNVJXHH9ZCpLG/nLL9fy8bqjxCVFUlHSyKljVYyekMIXvrHsgt9nQRCw2U3c9bUreOZX7/GjB58jNz+NjjY3TXXtmCx6jK7+5BqPZH1twLasGivLE1awPGFFv/P3pt8/4BgSDIl8ddSj5zVmq8bKw6MeGbTclzIeAuDR7G92VYQHM788YNkbkm7ihqSb+vUDkGcbR94A1rEFMYt6/o7Xx3NP2r3DvQQEtAiCFlXtpVQTwi6NvSEKEpnmyWSaz3yn8G8F1YMqn0YQbCBGAloI7gLFBUozqvWHICWhOn+FoLpAjAHjSgieQPWtBsGCoF8EhqtA6OtKjm8D+Nd1hbRIqOYvg1yF6nsvHNcvRoNxBXjfhVAJqH6wfgWkLOj4CRAEwQDI4FsDggV0M8DzGugmgOoF71rAD7rZYUHP/WfUUAmC0wv6ZaCfNex7eS6MmIDV2epm3QvbOLT9JC117T2ak4A/TNMoaaSwYCKJSJKI0WxAo9Wg0UiEgiE6W920NznJmhDWjgqCgFavITEjhj0bjuPu9GLpMk173X5e+u17pGbHc8UtM9HqtaiqSkeLi85WNxm5ST0T0xJhxB5tpa2pE7837AKQkhWPvlcSYHOEEU/n8FlKBlpIeh8LBWVOHixnw6u7KCuoxuvy0d7iYs41+Wek6bPa+KzlDRIEA0bjDYRCZbS3/Sce3QsIYiRyqARFcWI03oDf/9FF9yNJyYhiJB3tP8alSUIQ9AQDx4EANtsPEcXYC7o3Oxp+S1DxAOGkdFrRxIL4H1z0eC8WwWABnR0/A1QkKRVRjEBRWgkGCxEELTbbdwetb9BrufaqfN5Ys5931h0iOsrCg/fMR6MRkQQBszmsRRQArUZEr9ciSSKL5uTw3oZjPP6/6wjJMvNn5bBi2XiMg5BPVFS18PwrO3G6fVjMem5cOZmoSDMajcS3H1nG317ewT//tQ9QuX75JBbNG0NSQiTXXZ3Pn5/fij8QYnRWHNddnU9K0shuMlWgrqwBd6eH2rIG4tNjw9fda67EpkThbHPT2eKio6mThMwwRa/Qyx1Gq9OQnpeKRiux/IGliKKIVj/wslhXVo/H5aWisJqk7C7NZi9msu48NUF/iIAvSMAXJCbZQXNVM+4ODxqdBlEUSc9LYdLicdz6nesQRQGN7ozwGW008Ys5S3nm2D721FVzqKmODJud3y1YztykNApaGs8QSwhhdzarTo9GDLsv6CWJCL2hj3XIrjdg7rLU6CSJxV1xQv88eZSNFaU4jEbuzZvMzTnjeHjjakwaXU8SZpVwfipBEPDJIV4uOtzvvoyPjmN2QmqPgCUIAnOT0nj9mtv5y9F9HGysRVYV8hyx3DZ6AvOT09GKZ9wttKJIhN6AUdL20xCIghAe/wi52GVFOvjxzEX8/fgBDjXVcViuI85oRiv1zXOkkzRcmZ5NotnGK0VHONhYizfUSKTByBWpWVyfldfzHARBIDMikmeXXc/TR/awo7YCvaRhdmIqd43NZ31FMTXOTqRe7KLhZ9L97oXZA216fY+iRC9psOn1AxKFfNYQUmQCSgitqEEjDEyEAIAAOr0Ga4QxbAE5C3qjFmuEKcwm2F1FEPjqf60iNtHOzg8LOLijGEdcBCtun8no8cm8/tetPXGXAkJ4M24+4/aqN2ix2U09LnCSJGKxnelflERMFj0LV8wg0mFh7au72ffxSbQ6Dctvmc6dX12K6Sz2QEEIK3rNFgOSdHE5Fwe8TYLArQ8tYu9HRVQUN3DqWDXWCCN5U9K44vqp5E1O60euEZsUyROvPsyal3axd2sRB7cXozNoSEiJYvHKSYyfltGnvCiJPPjdaxg3NYNNqw9y8kglfl8Im93E6AkpzFg0ts94ElIcfPlH17LhrX3s+LCA8uJ6omJs3PnIEq67e3afuCxBENAbtVishgHjUE0WA7YIUx/XNq1Ow9JVkzEYtbz3z70cP3CapLRo7v2PK+loc7Pm5V39rvlc82yw/cKF1DnftoaueJ7Hh9nX+Y5HEEwIgrWPgBVmSB4o7v2stgUJ1ACCaAG5AZQ6MKwA/RxABP9H4N8MpttBqQfbT0GMAvQIYiwQAE0ugm5Sv756IEYiWL+PGtgVFrakDBCjEcxfAtGKGtgfLmf7MYLqRun8BYLpCyAYwfazrjFs6d+u4kT1b0WwfBlBkw4IoKqopnsQfOsRbN8/j7s4OEZMwHr+8XcoP1HLl356I9kTUkGAb638bc/5sGbwzAsiin1Ze+SQjCgJBP1nglZVNSysaLUSuq5NSMAXZN2L23C2ubn3B9dh7hV8GgrJCKJAKHCGgEGRVRRZwWDU9VC2ag3aPpuskUblqTpe+u1aciam8V//eJioOBt//vGbPVmou/FJilSCYECSkpGkmAFOSoiiA1FydZE1hGEy34QgWvB43kQOlYDiQqudgtlyH6oaIBQqDmsTAEG0IkmJdDP7CYIOSUrqyqkVvtLuRHZhOnURQbSh003DYvkyweBRvN53kOUGdLp8TObbMRiWdbkN9h6roUcoGwzToh/qCvhU6AxUU+MZ2qVREPRdYz5DGX/mpIgoRiFJCfRlL9QgSXEoqm/IIEsArXYCJvO9BPw7kOU6ZLkBQbRiMK7EbLoNrW7akAtlanIU3/rKsn7HExMi+f2vbgdAp9Mwb1YO87qUMJF2M3fdMpO7bpk55Bi7MTornl/+5IYBz6WnRfPzH1zX77hep2HerGzmzcoedj8XCmebmxd+9gZKSOHaryyjurgerU6DIAqYbEaSsuOpP93Emj9twO/xc9N/XEN7YyeWSDMIIOk0RCc7yJmaSdnRCv72/VeITY1mzqrpJOf0dw3xOn288NM3cHd4uPvHNyJqRCJ6BXYHfUH2rT/MiT3FlB2twNnuYtFtc7jyvsX89bsvoTfpGT9vLNOvnsTJ/SX87fuvEBFjY9a1U8medGYDNMru4NfzrhrwmtffcG/P31pR4r5xU7hv3JSeYzfljOemnPF96uy/s6+W1arTc3POeG4+qxzAa9fc1ue3KAiMj47nyN39tcWDQRAEch2xPLnomiHLzk/O4ONbHhjwXGZEFFtv+dJ59T0UJsYk8OSi/trts6EVJSbHJTI5bujYElEQmZGQwoyElH7nxkT1XXMtWh3bb32w57dOkvjOtPl8Z9r8nmM35Yzjppxzx3N8llDiauCdqn3Mjs5htC0Ri1aPQdIhIvRZywQhnAC4tyWlN257eDG3Pby433GdXsNdX13KXV9d2u/c+GmZPX/rjVp+/swX+5y/9cGF3Prgwp7fadlxPPPeN3t+Z45O4Kd/+kLP74kzh04w64i18fAPVg5Z7kIhigKr7p7DqrvnnFc9i83EHV9Zwh1fWTKs8oIoMOeKPOZckTes8o4YK7c/vJjbB3hGvWGNMJ7zeQE8/veBrUgGo46lq6awdNWUfueuvvmzEJf+7wVRikISY1GUM0noFaUFVZWHjusSbCCfACkGaAG5HhDA9b9ha5RcBZoUBMEEpvvB9UeQUlCNt/Yo74boAEQHIIFoR1U6ECQpLKR1p7NRWrqENilsHVOawm5+mgQERFQxtld7ahcxmwxqB4IYQX/Ct/N3RBwKIyZglR6vZvLCsYwalwIC1JY10VzbPuz6kTE2UnMSOPRxEXkzRqEz6Ght6KC8qJbkrDh0Ri3BQIh9mwoo2FvGtfctIDY5ElVRUbtiUhxxESSPiuXIjpPkTEpDo9NQX9lMe7OTjNyk86ZMHgySFCa26GhxEeyiSRUlEY1Gwt3pxecJMGHOaOwxVtqbnTRUtRAZ29edQZTCzD4drS4C/iACAqIk9AiCIwmdfjKxcQNI84AkxRFh/+kAZ0SMxuVdbnr9ERO7rudvk+lWTKZbe35rtaOJjnmnT3mL9SEs1ofO/LbcB9wXLq8bh8l8x6DXIAgSev10YuO2DloujG6/WxGzNg5vqGXIGlrdxD7X1BuiaMcW0d+6JEkxRDmeG8Z4wtBoUrFaHwHr4K4FlzE4BGDszGzu+tGNPcdSx54JTr3y3oUAjJszhqV3zTtTMQ/yF4U3FEmj4rn/8bBAescPrh+yz5ypo7jrxzf22TQ+8Ks7e/7WGXXMWTWdOav6bgbmrprO3F7HFEXl6q9eic342XILvozLuBCMtibwQNZiDrSe5s3Kvdh1JiZEppJsiiJCG2YXu4zLuIzPFiQxAY0mnWCosOdYIHAcGEZyYCkaVXUiEBd211M6IFSMKhgRjNeFrVeqM5yEWEoA0x0Q2A2hItCODVtPlEZUpRWECIR+BBIqhCpR5UoIVSBI6ZwdB4aUDqHNIFejqi4EzbiwlSu4H1WuArkC0IQFKaURQmWgtoM4GlUtRpCrUVUZBHPYxVEwh8cs14BgRxAvnthmxCSOvBlZFB+uZOf7hxEEOLqzmAjHeSQoFuD2b17Nq0+sY83ftuJIiKC6uAF3p49VD4Q1JjWlDWx4dSfWSDNtTU72bSoAwBFvJ2tCKqIkcsvXr+Sdv27BaDZgjTRRVlCNNdJM/tzRg/V+3pA0EpMXjGHnusPoDFp0Bi2j8pJIzorHFmkmKi6CA1sKcHW4qSppwNnmJiaxr9VFo5HInz+Gbe8eAhWMVgNZ41KIS3WM6Fj/L+K0aytyl+lbVgJYtQMHq17G5w+CAPZYGwneuKELjxAiom0kZI5Mf95gkA8LSrhx6ufDQvF5gqqquNo9NNW2kZmXPHSFy7hoBBUZnxwk2ejAIGqp9LSwteEENq2RG1KnYdFcViRcxmV81qDRJKHVjsPn34Lalcg3EDyMLLcgCIPn9BTEKNBkgBgb/ieYQJsPoVLwbQRBB1IqKJ3gfTsc2yVGIWjHhq1fUjIEjwK6cGyUMBCNfgB860HQIRhWocqVCJzxcBO0OaihkrAroOoH8/1hYS6YGq4n2kA7DqRMCJ4C9QgIUSAmIBivBP8uQAbNaNAvBk1aWFj0rQPdXBDHXPw9vugWunDDQ0vY+PpuDm8rwmQxMGdFPuNnZWGxm9FoJdJGJ+Bx+RAlkZz8NCJjbAiiSN7MLJJGxSKKIjOXTUBv0LF343EaKpuJTozktkevCrscAsFAiOSsONoaO9n74bGevkdPTmfU+HDg+pxrJmEw6Tn40QnqK5tJyoxlxrLxJGaGzYVZE1IJBWV0+jM+/RljEwn6hiG1n4W7v7OCD1/bzbGdp7BEmonvEowS0mNY+cUF7NlwjKM7i8nJT+P6Bxejova1oglw7/evZeMbezi2qxhHop2kzNhz9HYZ5wOHPpsm3wmCigejFEmGddHQlS7jcwFBEMidlcO4ORe/AA4XY6ZnMWZ61oi0JSsKDR0uvIEgRt1nhDX03wSqCmUF1bz3wjZ+8MzIuhZexsBoC7rZ0XQKWVUYZYnj+pSpGCU9z5V+REgZKF/iZVzGvzcaKpqoPlVH7uwcjObPpoJBEAwY9LPDeTiDBwAVRWnC63sfq+UhOAelebiyEcHYP3xAsP5H/7LWb/QvZ1gIhoWDjQ40eQiWM67jgnR2HLeAYBzABd08gAuqdoBcs9qzGar10EXpPlIQ1MGcDoekYryMy/hsorhzA365vSuHg4RBspNl6x+3dBmfHTjbPbz5xw28/vv1g5Zbfs88Hvn1bV109J8/dHp9/GHjLlIddiJM4Y/v6PgYcuKjP+WRfXLoaHFReqwKZ7ub9mYnjng7068Yh1anoaGyhRP7w6yujoRIcqdmoNFp8Di9lB6vpqmmDYNJx9ipmdijrQiiQF1FMwW7S7rK+Ti8vWhIAau5to3CfWUEgyGsdjOT5o1Bo5VobeykcF8pOr0Gd6ePuFQHWeNT0Bt1ONvcFB04jauLtCR/7mgsdtNnjqToYlB8pIK//OgNCvaWnrOMVq/hlq9dyV3fXkGL30VhRw1mja7HHXCUJZZmv4skUyQ6ceRc8y/jMj4P+OiNXax+ej3fe/4R4tIGiHs/B0LBEKoaZqL+JNYURfHgdr9Ap+tPKEojAJKUiiPyKXTDiAe/FFBVFUKnQGlD0A8/ZvxTxTnu02dm5dvbUMXRljruH/vpPNQLhV8O8fSx3fjlEGaNjluyxxNnOhNrFVIUNlaVcLSlDkVVuTZjLKPtMUif083h5wW1nv1Mj/4KBikCn9zOvuY/Xxaw/k0gSp/vd0enkZiUlojbHyQkh/OVKf/HlFkHthTSVNtGVFwEH685QP7cMUxdnIfP4+f1P2wgY2wiGq2Gw9uKkEMyE2ZnU7ivjMK9ZcQkRVJf2UxHi4v5101Bb9Tx+u/Xk5AeQ1ScjdMnaobs3+8NsPb5j4lwWDHbDBzbWYzX5WfuyknUnm7kjT9s4Ko75uBx+agqqcdg0pE+Nomd7x8mEAhhMOqoKmmgqbqV6x8eHqnAvyu8coAKdxNeOYBfDiEAdq2JDMvwN5aXcRmXASf2lACQPTmjK5fipYUomjCarkNWGnC5X0VVO5DlSjo6f4094idotZ9sDjjoYizUjmxIz6eFz4yAdaS5jtdLjnLf2GmfKLvexUIUBDJskVQ5O/hH0QEWpYzqI2AJAsQazcQZrTxTsIexUbFk26MZeRqLoaEqKg3VLVSVNNBa105rYwfOdg8BX5BQF1GHRqtBb9JhtZuwR1uJSY4iIS2G+FQHgih8boRfrWimznsQsyYWd6gBnXge8YCfI8ghmeIjlZQcq6SuvBmPM5w81mwz4Ii3kz42iVHjU7BFnl/ApiIrtNR3cGJ/GVUl9bQ3dRIMhBk9rZFmYpKjyBibRNaEFCTNJ6Nt68ZwyWp8ngC1ZQ3UlDXRXNdGW1MnPk+AoD+IIito9Vr0Rh0RDgvRCXYS0mNIyYrHHGG8pNejlSTGJMSws6SSQEgmJ95BSlTE0BVHCIqs0NHioqq0nqaqVprr2nF1ePB7A/h9QQRBQKfXoNNrMduMRMbaiIyNIDY5ivhUB0bLxbu8VJ6qI2NsEnNWTOLkwdNkTUhBq5M4dbiautNNPPzzmxFEgX0bj7P9vUOMGpdM5ak6YlOiuOLWmdRXNPPi/7zHpAVjcLa7KT5Swf0/uR6jxYDfG+DIDueg/deWN1Fd2sC19y8kMtbGyYPlPPvYv5i7chKqCjqDlvmrpuB1+9n4+m4aKluIiotgz4fHiIiyEhlro6m2jeIjFVz/0JJPlhKWsJa3s9VNeVENDVWttNa309nqxu8NEArJaCQJnVGL1W7GER9BbEoU6WOSsMdYh5zbQu9M5sOAM+jFr4RINUUjqwptAReK2p/qeSSgqipyUKaxpo3G6lZa6tpob3bi6vDgcfkI+kOEgjKCICBpwqRTBrMek9WAJcJEZKwNR7yduFQHEQ7L59YKfhmfbVzIcqCqKgc+PIrFbiZjXAp8AgIWgEZKwGK+D9Dgcr+IqnbgD+ykreMnWMx3YTSuRBQ+m26On3V8ZgQsGGmCxE8GWlHiuoxcTrU384+i/lTgkiAyOTaJdFskr5ccPa+2Wxs6ePe5rZQcrex3TiBM7vHoE3cN2U5dRTP7Nx2ncG8ZjdUtdLa58bn9+Dx+Ar4QsiyjyOG7381iqNNr0Zt0mCwGLBFGYpKiGD0lg6mL8kjNiT+v67gQVJfU88Kv38Xr9p+zTESUhcU3TWfywtx+53Lt19HkLaLZV4ResjHGfu1Fj6mjxcmGV3dxdOepQcstvWUm86+bcl6b9N997R90tDj7vQPxqQ7u/68b++QZ6UbJsUrWvbCdk4fKaWvswNXhPSMo6zQYLXoiHFZSsuNZcN0Upi7OG3JzrKoqrg4PG1/bzZ4Nx2ioasHZ5sbnCaDICqIkoDNoMVmNRDgsJGXGsujG6Uy/Yny/PCWXCgPl0OmGHJKpPd3E3g+PUbivjKaaVlztHjxuP36Pn1BQRpYVVFUN5+TTSOiNOoxmPZYIE1FxEWRPTGX6FePJzEvuybEzknD7A7x9oID81AR0Gg2nm9pQVJiXk96v7IZXd7J97aEBs9s74iJYetssxs0YOjZMVVV8bj+HthVxdMcpygtr6Wh14nH6ejamckhGDslAeHMqSuGcYAaTHoMpvEm1R1tJHhVHzqQ0cqeNIjrBfkEWxZxJ6RzYUkhZYTWhoEza6AREUaSzzY01yozOoEWRFewxth6mVllWMFkNSBoJe4wNj8uHHFLweQLojXqMFgOCADHDyLnm7vRishh68iHGpThoaQiz3oqigC3SgiXCRCggh3M1hmR8ngCCKDBuVlYPEZFWp/lEhSuvy8fh7SfZv6mA6pIGOlpdeDq9eN1+/L4AckhBVVQEMfwMdXotRrP+zPs6KpbJC3OZuij3nGuBRishaYb/TCVBxK41YdEYOOmso97bxuSojKErDhOqqlJX3sSpQxWUHKukprSRjpbw3PW6/T1Kk2AwhBJSUBQVQQjTkIuCiKSV0Oo04bls1ve867HJUeRMSmP8rBySMmNHlGW4NwK+IHs3HmP9KzsHLWcw6fnW7+/pk6Pz04CqqjRWtfL3/34Hj3Pw/KBX3jGHOdfkDzhen8dPwY6T7HrvIC11beiNOiYtymPBTTMxmA2oqsqutQfYtfYgzlYX8ekxLLhpJmNnZNPW0MGhLQU0V7dQd7qRUfnpWO1m9qw7RHJOArf+50okjYQckjm46Tjb39mHq91NSk4Cc66bRlZ++rBS8Tjb3Lz6q3eYumwCk5eE01aUHatk55r9zFoxhVET03jhsTfJmZJJ1claTuwpRm/UM2vlZObdMANBEFBVlYaKZjb/cwdlRyuISXZgshn7RNi01LWx+Z87OX2sEq/LhyPBzuxrp/b0efTjE2x8aRtHPj6BpBU5sPEokkZiznXTWPaFBZf826rRpGC1PIAkJeJ0/RFZriEQ2EuHXIPXux6jcRl63YyuNDufhnng84lLsqKohCO7FFSkYVK0CsNkx/+s4lIsiD5vgFOHyjn40YkBz5utRh76+c0YzANrOmrLm1j/8g4OfnSCpto2XO1u5NDgmkU5pCKHFAK+IK4OD93k5qcOVXB420nWv7SD3GmZXPPFBWSN75/z5VxQVZX3T57CYTKRFxfL4bo6qjs6WTIqk1hLf+uSq9PLwa0ncHece4F3JNgZP3vgfEvlzm10BKuQlQCSqKc9UMnU6IsLeg/4gpQer2Z/F3vluZA3behcKmfjyI6TNNW09TueNCqWxupWUrPPCLWqqrJtzUH+9ZdNlBVUExiAoKU70W3VAAAVAAAgAElEQVRHs4ua0kaKj1RQVljDinvn44i3DziG7o3Ms4+9TcGeUpyt7n4bezmk4nX58br8tNS1U3GilpMHw3P0nu9di9U+EBvQyEJn0HH2rrbbOvvBSzvYt/E4zbVtuDq9KPK557scUnrmurPNTWN1K6cLayjcV8rW1QfIm5bJivsWMmpc8oimTlBUlZCsMCc7HUkUCMkK3sDAJDvVxQ3s31QwoIAVnWgnd/qoQQWscPJjme3vHmDzG3upLK7rEZjPDZVQUIagTMAX7PMOCoLAsZ3FfLzmAPZoK7nTR3Hjl5cSl3J+zKeSJBKdYGfCnByi4iKITYoEAdLHJlJT2kBnqwudQUvpsUpSs+Mx24zojTqaatrC7+GxKhxxNnQGLdZIM+0tnbQ2dBAVaxtQIXU2EjNiaKlvp73Ziclq4ODWE+RMTOu6SHoS0/aGPdqKVqdBZ9AyelI6Gq2Eq91zXtd9ofB7A2xfe4gNr+6kviKcemSg974balf+x6A/hLvTC3Vh4bHo4Gn2by7knaQoltwygyU3z0B/lvJGZ9Cel7CRYnYQrQ97bSiojLLEkmgcPE/hcFBd0sCBLYUc3FpIQ2ULrk4vnq4UKAO9D72hql33AJlQSMbv7T/fNToN+zcVYI3ayuj8dBbdOJ1xs7L6EGCNBDRdVv8T+8rCz+IcECWBRTdOZ9ZVE0a0//NFKChTsK+U7e8eHHT9FCWRe3+4asBzwUCIfeuP8O6fPyR7cgbzb5iBp9OLJdLSs1fasXo/L/78TZbcMZe41BjKjlXwws/f4q4fXI8jMYqjHxcS8AWITYlm08vbSMpOIG92Dq/+ejWzV04hbWwyx3ee5MVfvMniW+dgj4ug5OBp3v79Om78xnKy8tOHvNZgIEjhnmLSezGOdra6OHWwjLzZYWKEUwfL2L56H4tvnc2i2+ZQfrySF3/xNtYoC5MWjaOzxcWHL23j5P5SZl4zCTmksO3tPXQ297Wit9a3kb8oD6NZz8kDZbz669VEJ0aROjaJlNGJXHnvQhqrW3AkRjL/hhkYLHpikh09yccvNSQpFrPpJjRSIu0dPyYkVyHLNXjlevyB/UhiJKIUg0ZKRRTtCIK5f57SC4TFfHdXztR/L1walY0KxzpP8M/Kt3l8/I8GOs322tO8WHSISlc7E6MTiDaYe7T3iqpS2tHKC0UHONZSj18OkRcVz52j85kUk0id28nP9m7klqzxzEvKQCtKqKpKcXsLX/14NU8vXEVWxPA++NXODp4t3Mf+pmp8oRBJFhu3Z+dzVVoOnlCQHXXlvFNawGlnG3pRw6LkTO4ZMxm73jhk25cagUCQqpJ6srs3Bl3w+4LsWHuINc9uoeJkLT5v4KLNg7Ks0NnqorPVRV1FE4e3n+SKW2ey6qEl/TLdnwsHamqZk57K2wWFhBSFWampHGtoYMkAAtbFwq84GRNxLXrJFs6e8DnVuvi9QWpPN/YRsLa9e5BXnnifqlN1KMrQD1YOyTRWtbL6r1tQVZVVDyzGHt03J1u3cPXrLz9H6fEq5ODw2L9kWaGxupUPX9tFe7OTb/zvXZitl/bdOHtDGPAH2bfxOP/8f+uoLmnE5zm31XMoqKoatuo4fTTVtHJoWxFX3jGHG79yBQbTxWmWFUXl5d2HCIQUKlva+eOmXZh0WurancwZwHo1FPyeAK6OwTf4deVNPPOTNyns2twNtmEaDlRVxecJW79b6tox24wDbl6HQsAXpGBvKcd3l6CqKnNXTGLZ7bOITojkxq9cwe8efRFBhIS0aG54aElY+z1/DBtf28N/P/AseqOWq++cgz3aiqSRuPmRZfzua//AHmMlJWtoC7s92srK+xfy/OOrCfiDmG1G7vnO4MmHDSYdqx5YzLqXt7Px9d0oisriG6ax8IZp533954OygmpefeJ9ju0uobPVhTqMd/5cCPpDNNe20VLXRlVJPTvWHuLOb19Dbi+lkN6kRzuIlfhsGCQtBkkLKkx3ZFLYUUNQvTD2wG4r6+Y391J8uAJXhwev23/R83YghAIh2pudtDc7qS9vZv+WAiYvyOXO/1xOQnrMiClNBVEgIS2GiXNHs/P9w+csp8gq617YxqwrJ3ziLqe94XP72b3+6JD3fPzsbJIyBmY9bqltY++6w6TnpXDzN1dgthnD7QlCjwD78uP/Yuqyiax4aClanZbR00bRUvc2m17dwS3fWokcksnKT2fOddM4/FEh4+aMZt7103nnjxuoLW0gZUwSb/2/dUxckMuVX1yIRiORkBnH6797l8Jdp4YlYA0XUfF2rrx3IVa7mfwFuZQXVLP++a1MWjSOxupmivYVM3vFFJbeOR9FUWiqamHf+jPP2h5j4/bvXIfBpEeQRNLyUjixu5iKE9Wkjk3CHmvDEmkmItpKbIqD3JnZmD8B8hy/fy9e3yZkuS78T2lEVV3IclOvUjKK0oCiNEDoFH72du2nRs6qZjJe+7kQsEpO1BKTEIEtYnjP5pK5CHYEOmjyD5zc9URrA88W7iPdGsk9YyZT2tnKn47twqgJv3gC4ez2kXoj38yfhyDAu6dP8NLJQ8QaLcSbLUQbTWyoKmFybFKPsPN22XG0oki6dXjasxavhwe3vE2kwcijE+bgMJipcrUTbw5vPkUEtILEjPhU7hk7hXq3kz8d202C2cZ1GWPRSWdu36fh3qgqKuUnavsIWM42N+89/zFr/vYR7S3Oi/oYnwtBf4j6imbefPpDyotqefBnNxGdOPQ910gi7kCA3ZVVWA16ZqWk4guGhqx3IfDJHRS2v4XU5TusE03MjP3aJenrUiLgC1B3+sxiV3TwNO/+fSuVp+rO+9l6XT7W/HULKaPimXft5B73N1VV8br9/PrLz1F8pOKC5ozfE2D/puO89Ju1PPjYTZf0w2Aw6Xr2HwF/kHee2cTrv9+Ax+kbUrN9PghvRtt546kNFOwt5Zv/7x6iE+0Xfm0CxFrDa0t8hBVREBAESI+OJDNmaLe2s+H3Bga1oGxfe5A///B12pqcl2SDCpA+Ngnrecb31ZQ1UlPWwC1fXUZGXjJBf5Cf3/cMC2+YhtGsZ97KyUxfGs4RJmkkDF0uU0kZsdz+javCMTaigN6oQ9KICILAkptn9LgqabSaIa9XFEWmLsoLW//UsPXAYA67GI6ZnME3n7wbAJvDzLX3L0Tsij/Nzk8jNScBRVZQAf0lcCHthqKo7Fp3mFefeJ/yotohvQ/OB6oa/lYc3n6SuoombvvG1Sy5ZSaSJGIw6YZlxQmpMjWe1n7Hj7dXYdUaeqxaw4Gr3cOuD47w/gvbqDxVj9/rH9HrHQrBQIj2JidbV++ncE8JX/7lrUxbOm5E1jFBELDHWJlx5Xh2fXBk0PX10McnqDndSPKoTy7HX2+oqoqz3c3BzYN7aQAsvnE6Wp1mwHvkanfT0dzJmOmjiIjuH/fnbHNRU1zHFx+7GZMlvH+LiLaSlpvEwY3HcHd60Bl0mGwmLFEWJK2IIzEKg1mPwaQLhw6oKsd3FnH4o+N88NxWIBxf6vf4SR2diKIoIxZjl56bjCXChEanwWQzMmpiOtv+tQcAr9OH1+knKTsBvSms/EvOSeDotjOeR0F/kA0vbGX/hqM01bQRDITjgLs9CQRB6Il9FAQh7N76CcQH+gO7cbr+AsiA0vVvMCiAf8QJxtUh+z2D8pIG5JBCckY0OzefYMKUdD7410GCwRDzl40jItLMurf2A7B4+QRcLh87NhZiNOmZuXA06Vln3q2PNxwnJj6Chtp2rBFGUtKj2bD6EKIAi5ZPpLPDw84tRaRnxZKWGcvGdw9jNOnJn5FBbn4aWu3givtLJmB55HObwvc31qATJW7OGk9uVBwz41PZ11DFibbGnjIplgi+NnF2j4uhOxhgbXkRTV43SRYby1Jz+MW+zbT4PEToDMiovFNWwH1jp6EZ5sRcfbqQVr+X56+4GYfBhIDAxOj4nsVAL0nMS0pHVcNkFqqq8nHtaUo7WggqCrpe9/bTUDgpikp5UW3P7842N+88s5m3nv5wUPeRkYLX5WfXuiMoisqDj91E7BCxD1+aOpXCxkYev/IKqjs62FFZwZXZI5Nb6GzYtAkkm2ai19gAAXEEtS3DRTAk8/GeYpZcRL4mvzdIXXkzAM52N5te303h3tILFpy9bj+vP/UBOZPSSM6K65nrf/rB6xQfLr+ohdPnCbDjvUNMW5I3YFzcSKGbXUkOyfzjl6tZ/dctl3QzFvAHObLtJD+4+Ukee+UREtIvjB1NAJbmjaLT6+fxtVvw+s+8o8snjiE77vzc7AJd7l/h2Li+83vdS9v560/eHDSG8WIhSiKjxiefN4GK3xsgFJQxWQ1Y7eFk8DqDtsvSLITjZXQaZMVFY+fvCXorSIx8DI0Uc0536O46qqoSkhto7vwNJp4YdBwarYQlor9Lq0YrodGGN32iKKLR+7p7QZJETNZLH/AtywrbVh/gxd+8S2150yXT4CmyQl15M//45RrcnV6u/dJCjCb9sGIPm/1OvnvoVdLPYgus8rQyzj5893F3p5d/PvkBq/+6GTkkf6rZYeSgTH1VC48/8Fe+9fsvMHfl5BERsrQ6DRljk8jMS6b0WNW5+w8prH95B/f/pH+OoU8CoaDM/s2FuJ2+QctFRFuZsigXURr43qhqOEzkXARIPk8ARVERpTObKKHbNVcQ0HTVE8Tu0BEBjaaLfEUAVBVVUQn4gtz9wxuYe/30Pu1boywX/NxCgVA/D46z56QgCqhK1zdHDf+vt0Ck1Wn6uBk/9ejzlBwq5yv/ew+Z49Nwtrp44uFnLmh8IwlVDQKX7htxKdDZ7iEYVEhMVakpbyY1I4aWpk5u+sJc4pPCVrAFV42n8HAle7edIi4xkuzcpHBqrbMEooaaNhrrOggGQlSXK+RPzWD+leM4caSKI/tOExVjxRFrZdqcbEwWA4mpDsZPSSc1M2ZAN/KzMaSAFVRCbG/eTYTWyuTIidT7GjnWXjhkw8c7is55rtnnxqYzEKEzIAoCoiCQbY+mqP2Mpr7F5+HZwn1srzlNo8+NLxRkdGQMoS7Xg1nxqUQbTHxYWcIXc6ewrbacNp+XVaOGv7EramtkTGQMUXrTmVixXi9lSFU41FTLKycPc7i5DlfQjzPo58ZR48JxZp8yVEWloqi2y20nwJa39n5iwlU3QkGZfR8eIyougnu+uxKz7dwMbO0+HxuKi9lSWsbyMaP50tQpl2xcQcXDqc736BZ9taKR6TFfvmT9DQRZVjh+spbFs0df8GIf8AWor2xGVVSO7ixm36aCi7ZGVJ6qZ8+Go8QkLUBv1HHo4yI2vb57RDY2rQ2drHtxO/nzxlwyOnWTNRwg/fIT7/P2nzZdkj7OhqqqVJc28O1VT/C7d/+T2OSo836mgiAgCQKSKJDmiGTV5FwshrDG06C9MF2XxxUmqegWFFRVZc3fPuL5x1fju4TCFYTjmOKSHef9nFNzEig6cJq//+IdgoEQGq2Gu/7zGnRnuX6KghmH5S5aXC8S3sWoXXO0e6J23//eE1dARUVVu+N0VGBg9lO1D9PdOdpSfbh8O5FEM2b9nK5y6lnlhX71BmpruPNFkRX2bDjKC79aQ11F87DqXCxaGzp46+kP0em1XHX3XIxmQw+JwLlglvTckjaTFUmT+xx/v+YwkbrhC90mq4H0MQnYIs20NnZe8DWMJPzeIL955DkiYyPImzHqooWsbiKV/HmjBxWwADa+tpu7v7tyxGPBhoKqqoQCIbat6U/WdTbmLM8fNDTAaDGgN+moP93Y9Y733dg6Euxh9s59pUxZGiZ68HuD1JQ24kiIRD8MBj1BFMjITaahspmEzLgzW7euV3I4z0wUBPQGHV7XGe+HtoZ2nK2uPuVqiuuQZQWNqqIoKhWF1cSlh90j9UYdWr2W5trWnjYaq1r6uE7vXXeIO763ignzxoIK7Y0dtHTFRfa+HlEQwtZxRe3jjfF5YW++lOi+H4IgoCgKoZBMMKjgiLVx+5cW8M4ru5k0M5OOVjcd7R5i4mzIsoLFZmDze0eZtyyPuLM8rXQGbQ9zriAIfLT+GJ3tXhyxVryeABOmpqPsVdiy7igzF4xBlAREafhr+TAErAAvVLxOuimFyZETOe2q4O/lryAiDtqJoiqYNcMPeNf0IsMIKjLf27kOTyjI/8xdTlZENB/VlPF26fE+5ZenjeFfZQXcnjORf5UWMD8pgxjD+WlTw1cQnsxnX8+R5jqeOLydyTGJfGfKAuKMFr6364M+roGfJlRVpaq4nlBQpnBfKS/++t2hhSshrJUVei9AXfsDVQ23qSjKeWlMA/4Q2989SGZuEstun41wDq3WOwUFPLZ0Ca5AgDeOFzA1OQnpEi0c06I/WWFqIIiCgMNuprqunbiumCdREtGcx4ZUVcPuM6XHqzi89QQNlb3cbgWQRDHMliSAqoCiKMOybq1/dScLb5iGpJF45idvDuhaJ0piHy2NIitDxnzJIZmKk3WcPFzO2CmZw77O84HBrGf72kO8+rv3By8ohJ9Bn/QCghDWfhJWUJz9IRsKLXXt/OKLf+G/X/86tqgLix1UVJWShmZ+t347ui4N7hV5WSzNO39rrs/tx9slYCmKwq51R/jn/64bvnAlhAmGessE3SRFQyF9TCLRCefvMilpRK6+ey5X3z2371DOaif8+8wxVVVx+jbS6d2Aoniwm2/Gop9BY+eTBOUGVNVHbMQ3EQUrKhCSG2jzvIVBm43N2D8HXk3bd9FKcQTlBkz6qdhNq2jo+C1BuQFJtBJlvgN/6BSt7tcQ0eEPlaGVEvEHS4iy3IGieqlp+yFpjr9Q0XI/Jt1EgnIrJt0kFMWNO7AHVQ1g1E4g0nIrWmngeJXeUFWV4iMVvPHUhvMWrgSh18e/9/PsWteHmust9R28+/ePiEmKxGjWh62IgwhYVq2RlV3ClYKK3CWwzo8djUHTn/V0sHGPnTqK7Pw09mw4Nux64cpd77ggQLe146xrp2tTfL7uw6GAzK+/8nee+vD72B3Dd3c8F6yRZsZOzSQi2kpH87nTCHS0uNjx3mEWXeLYvoHQWN06aIJpCD+vuSsnoxuE7TA2xUH+ojze/fNGTBEm8hfm4unw4u70MmXpOPQmPbd99zr+8bM3iE11kJ6bwqEtxynaU8wDv7pzWGMVRIFb/vNanvr630nIjCN/wVjcnV6aa1rJHJ9K5oS0IdvQ6rUkZcWx7a09pI1Nxuvy8fFbe2g/6/mc2FvCu3/ZyOTF4yjcfYqDm4/z9ae+CEB0chQpoxPZ9OoOrJEWAt4A+9Yfxus6YwVMykrg4ObjzLhmMp3NTl79zeqzFDxh6110chRFe0so2ldCdJIDi91E9DBYUS8UAhLwyQryA2Pob0hJQQ3tLS7ScuL5cM0hju47TTAQoq66leMHK5BDCmKXi3hDbTt+X5DIKAtupw+X00vV6SaSUqP6CFlxSXbqq9qIjoug6nQjkkaivrYNny9ARKSZwsNVFB2rxhFjAwGSUhx8vL6A3PwUJkxNRzuEYnRISUEr6rgn7RYsmjOCS5w+hmlRk4gxDOzSoqpwvOMERc7iAc/HGMwUtjbS6veSYLYhqwqnOpp6FkBFVTncVMd3Js8PW61khSavi47AmQkrCAJXp4/m2cK9bK8r56PaUp6Yu+K8PvajI2PYXldOk89DtMGEqArIqopAOFdNi9eDACxJHkWc0YInFKTW3UmGrX+80bAtWt1K1RGCx+nj2M5TvPybtedkKBKE8EKi02uJT3MwZmomSRkxRCdEYjDrEUUBV6eXjhYX1SUNnNhXSn1lC163j1BgeMHKbY2dfLzmANkT08gclzzgczBotZS3tyMrao/b5aXCZ0Hjo6gqp8oa2LGvtMtXHeZNz+Km5ZOHrtwL7k4vuz84yuFtJ3uO6QxaUrPjmXbFeLLGp2Aw6WmsaeXAlkIObCnss7gPhOriBsoKamhv6qS6pL7POY1OQ0xiJNOW5DF6cgbWSBPONjeHPi7i4EcnaGvsHHSz0t7s5NjOYsZMzrgkz6GxuoVnf/b2wCcF0Go16I06YlOiyMlPJyUrjuikSIxmA1q9Br/HT2erOzzX95dx+kQNfm+AoH948YBlhTX86Yev8c0nv3BB1M6SKJKbFMfc7HRMuvDHzW66MLczr9sfjj1TVE4eOM0/frWm3+agT9+SiEanQaOV0Bu12GNs2KOtGLtok70uH65OLy117QR8QeSQTCgY/tdXowppYxJxJJx/YPIFW3PlSoJyLVGWu9FJyTR2PklIrkcUjCRF/YaQ3Ehd+3+RYP8FiuKi3fM2Ok3ygMIVQFCuw2H5AgZtLiDg9u8CVSbR/jM8gcM4vRuJstyFovjRaZKwGObh8R/ET0n/tkL12O2Po9MkISsdtLtXY9bNIMJ0DW2etwiEKoYUsFRVpammjTV/20rRgdPDvi96Qzhf2agJqYyZkkFCegy2SDOCKBDwBWhvclJX3tzDJOr3+PH7ggMqYipO1vH2nzaiNWiHlQpLEAScQS/bGovY1nQSEYH5cWOZE5ODThz+u5GYGUPu9FEc31MyKHOsIAhodFI4X6NBiyPBTtroBBIyYolJtGOLNGMw6VFUFXcX62BTTStFB8o5faIGr8tHwBccFjkQQGtdO/984n0e/PnNFx0TIwgCqTkJ5E7LZNe6I+csp6oq61/ZwYLrpnyiSdUVReWjd/YPqaDLnpRGSlbcoNThOoOOBTfPQqPV8MHzH7H66fWYbSaW3DGXSYvzEASB5fcvRqPVsPrpDbTVt5MyJom7f3ITkxbl0VjVjMFiQKfXIghCOP5Jq0EALHYz2q7js6+dgqQReOcP61n9xw8w2UxMXjKOMcNk8jVajdz46DW88NibPPnI34hKjGT6VfnEJDvQ9No8X/mFhVQX17HmT+sxmAzc/p1rmXNdWACOirez4oElvP7bd/nDN54jdUwSC2+ZzaHNxxC65szXn/oif/ney3z7il8QnRjF0rvmkTk+FW0vK6UgCFx93yJc7W7++B//QKfXcuN/XMPSO+chnUNpfbEwGpej0Zw/6/FIQxLPuBm7Or2YrQacZ60DDTVtdLZ5mLZgDLd9aUGPkUAQBLLHJnbFrYXv05zFY9FoJRrr2tm3o5hHvn8NJ45UUV/T3kfAmjm/d/hGbphwaUluj8VVUVQmTEtHFMPK5pi4CMZPSe+J/R0KwxCwNCyK7atpjNE7mBs9gzTzwH7WapeQci4Ba2psMltry3iz5Nj/Z++9w+Q6y7v/z3PK9LIz23tvWkmrXizZsiVZkruNC7bBtAQDgUBICC9JCL/kl1/elPdNwhXyCyHkTQAT44BtwJYLLnKVZfW+qtt7L9PLOef9Y1arsmVmV7trIHx16bp2Zp4558zMOc957vv+3t8vfXl+eoN+zgz1o19RAqz2ZPBeTytl7nTa/SO82HpuUm9VusXGrYVV/NOJfbhUC1vyZue9cU/pEp5rPsMfv/cyD1Ysw2W2MBAK4rVYuSmvlDSzBVkIDvR2ENcN3u1uoTfop8x1OaMwGA7ii0Zo942iGQadvlFcqhmXyUya2UowFmUkEqY35CeixekN+mj1jWBXTeTY5s4TvoSAL8T//sL3Ge6fmlphdVjIKUpny71r2HzXKvJKk6sjaZpO69kuXv7huxx47RT9ncMp0dJO72/k5L4LFFbmTMnhf2zlCn7W0IBAcGtl+a+0LH8qMJsU/uSLt+MPRDCbFSwmBW0OvVOdzX08+53XJ4KmtEwX9/z2Ldzx8RtxXKM0tOPhjRx58wzf+sMn6euc3IB+Jd589mBCMfCK39busnLTPat59A/uIOOaxfPWB9Zz8PVT/NufPUv7hZ5pg6zAaJDGk+3EovEFobl888s/nPJ51aSQVehl7dY6bnlgPaW1+UnV0DRNp7uln1d/tI93nz9Cf9cwsejMgZau6ez/xUn2PH2AWz+8YdaLIMMw6Bga5cn3Ly+yti0p55ba2Vf8Qv4wAV+I/q5hnvy7l+hs7JtynNVuxpXuoHxZIau21FKzuoz88qwp/dUA4rE43S0DtF/o4czBJk7tv0h/1zBBX5hwMDLhh2VZJDNMAF0PABKycCBLaeh6gJjWharkIxDj1ah+QCcSv4gkbDit2zEMHTGFXYgkzKhyAUJICTl7rZ1g9Ch9Y99ECBWbaeUURyEw0CdoiJe3ZcWk5E88liX7uIyxmUT6LXmiKhqOcfD1U7z980MpfR8ms0p2UTo7H72BLR9aS8Y09gtXYmzIz/5XT/LKk+/Req4L3/BkkZTje2f2+bsWbYFBmgP9fKl6FwBPt+2nyJZOrTs/yTsvQwjBqi217H/lJA3XVFCEJBJeXg4LGXkelm6sZOmGCiqWF+HNcqV0DzUMg6A/zN7dx9jzk/e5eLJ9Rsn0S9B1g9efPsAdn9ySkjplMuQWZ7BkTRmH32iYkW1y5mATLWc6KVuaei/b9cAwDKLhKO/8PAk9UMANu+qxu5IrxTrcNnZ+fAs7P75l6k0JMe3rWYUZ/PZfPjzx+M+f+YOJv/9q99cm/pYVmRvuXssNd8+t2idJgvzKHP7oiS/MOM5kVvjkNz8xZUJNCEFJXSFf/Y/fuer5uz9768TfZcuL+ZsX/zjp8eSVZfOlf/qtaV/XdZ2hoQAej31evLEMo4xIJJ9oLI4nzY5pgbzgZoN//MazfOWvH+KL93+LtPTLLJGAL8yNuxJ00ms/+7UU1EuP3R47hcUZ7HnxBHmFXsqqZhaPSYgkXd6WJAkkaeptp4JZf5tWxUquNRubMvMFZpOnpwfWeDL5ZM1anm48yb81HKQ+I5evrLyJ51sSvV2qJPO11Tfz3YaD/O+jb1PuTuee0iUE41Hs11APbi+u4skLx3iseiXmWVL3Mqx2vnXT3fzw3BF+cO4ocV0nz+7kwYrEj7jEm8395Ut5vuUse3tauTG3lI9Vr0o0Y5wtt0MAACAASURBVI7fsJ9tPMUv2i4Q0zWKnGn886n3cZnM3FFcw8NV9Zwa6uU/zx2bCKpeaD3Hy23nqU7L5C837rzuIMPQjSmDK0mWyMz3sP2hDdz+sRvxpHgjgsTJW1ZXwO/81cNsua+RH/z1c5w52JR04RkNxzj8RgOrttRSVJ171WsDwcSN/M6aGiLxOOcHBij1XL9Xyi8zNN3g/SPNHD3VRlF+Omvqi+gf9LN6WdHsthPTCI033TrcNh78/K3s/MimKW9ykiyxYksNj/9/D/L3X/zBjEaRbzxz4KrHJovKzo9s4hN/cs+0pe+125YyOuDnu3/2NGNDgSnH6LrBUM8ove2D87IoSQUOt40125bwoc9sp6K+aFbnekF5Nh/72l2s37WcZ//5NY68dSZpBTAUjPDst19j6YYK8suSU7+uhUmWMUhQqUPROFFtbrLWwXE/soOvneLM4aZJiRCTRSW3JJNNt6/g5vvWUFiVO82WroaiKhRW5lBYmcMNt68gHtNoOdvFgVdPcuzts6RlOskvn/3nThWGYWAQIab1oOtjxLQ+JGFDoBKJN6Hpo6hKHlZTPaHoMSLxFuLawHhQJGE1LSXD8TgjgWfxOj46Hvxce05c/diiLsFqqifd8XGEkJGvkA2OaT3EtH4kyY5hBIjF24nGO5ncD3bltlOf3XU90eP37LdfS3iQJYHTY2fT7St49Cu3k5mXOoXI5XWw/aENbLl3LW88s5+ffWcP7Rd7rkskRpUUXKptIkFqU8z442H6wqOkm50pe2GW1hVQu6aUplMdhIMRrA4LaekOsosyWLmlhlVbaiirK5xTVUcIgd1pZccjG9mwazmvPrWP3f/xFn3tg0mrWZFglFef2senvn7frPd7LRSTQtXKEopr8rhwrHXacVpc45Wn9vGZv5iaDbIQOHOwic6mqRM0l+BOd1K/ufqqxIphGDR2D1KWm86IP8RoIExhppuxYARVkTGrCoNjAYKRGEJAjseJ1aQSi2t0DI5iUhTCsRiKJJHndWGagXYVjWu09Q9TlpOOAALhKEP+EEWZacQ1nWF/kNFAGANIs1vwOmzIskQoGqNvxE9M05CFRF66C/Ms+l4/SOGVK+HzR/irv93NH3/tLtLnSFG/Ej29o+x5o4FDh5r5/O9sp7Ymbx6O8vrwpb+4P2HovraUx792x8TzJw80MzY89ZpjOpgtKsvXlrJ87eyKL/OFWQdY1c4Kim0FOJWZOcnZlkyWu6cWnBBCsCmvmE15V3NkdxRdNo1dnpHLt266O+nx+OJRrLLKPaW1KRz9ZBQ50/jjNVunfM1pMnNf+VLuK1867fs/XbeOT9etm/b1ddmFrMtenCzUJciKRNnSQj78xZ2s2Vo3yTdoNqhbV86X/+Ex/vX/eZr3Xz6RlMd+7kgzHU295F9DIdjT2IQ63m8SjsfpGB1la/nClaaHIk1oV2aYkUm3TG1KvFCIxTTePdjI/betYN+RZkbHQnT3jsAsA6xLkGTBuluXccPtK2bMICqKzPKNlWy+ayWvPPleyttftqGSj/zhHUl5xTfdu5rXfryPE+9dmJZOMjYcoKdlYFECLKfHzq6PbOLBL+yYtWT4JciKzJI1Zbi/fi9Oj423f36Y4ExKWgb0dQ7x8g/f5WNfu3tWVEGH2cznt28EIBSNcaS1E9scRS7Ghvy89bNDtJ7rnpSRT89xs+7WZdz3mW0UVl7f76CoMhXLCilfWsCdn7yJsaEA6dnu69pmMmjaCMHIYYSQCEWPYzevx6LWEogeIGw04LLuwKLWoOnDjIVeASNGputzCExY1Xosphp0w084euqq6tIlWE3LJowyhRDjAdY5RkO7kYR1fH91mJRiApH3CUWPYDOtQ5Fy8IffRpY82NTlgMBmvlKwR0GRsxHCikDGpBShzODxYhgGkWCEPT/ZT1dz/7TjLsGd4eRDn9nG/b+zfU4G2EIITGaFWz+8kfKlhfyfv3iWk+9dmHOQpUoSfeFRnus4jIHBUDRAXNc4N9bNvQVrcKip0V9lWWLjrnounmgnFomxZH05a7cuZcm6smnV6OYCl8fOnZ+4CW+Wiyf//kU6LvbOOD4ei3P4jQYe+fJtWO3XryBZuiSfyvoimk51TNvjpsV19r9ykod+dwfe7EXwBzLglaf2JR228sYa0nPTEn2/l9/Knz35Ct/+/P3sPnCG/efa+NqDt7D/XBtFmWlYzCr7zrQwGggTjMRYX1PE9vpK+kb8fPXfX+Dm5RX4gmF8oQgPbFrOqorpK58Do36+8cQv+N7vP4wqS5xu6+XpvSf5X5+6gyFfkGf2nqRv1I8sSaytLGBzXSlWobK3oYVTrd1EYhqBcJRtKyrYsnThqXFnz3ZRXpGN3xemqbmfVSuLGRoOEI3Eycx0MTDgo3/AhyJLZGW58HjsSJKgq2sYSZYYGQkSi8bxpjvIv0agIRiM0Nc3htttIy3NPi2l1zAMhoYCdHWPYBgGFrNKUVE6FotKUWE69969iv7+ybTykZEgHR1DGBg4HBaKCtMJhaIMDvrJznbT2TmEy2XDYlUZGwuRlelKKlueCuxOC7qms+uBtbjSLt/P80sycKalruvwy4DZV7BkC1Z55klGCEGls4xK58I0uWuGTkTTGIuGebbxFBtyCqlIy/il6Lv5oCEkQVldAR/5gztYdXPtnHpErkVOcQaf+tP76G0fpOlUx4xjfSNBLh5vY9nGSpxXXBzLcrJxWxLnTTgex2NZWKnjsyM/x6K4kUUi06YI86IHWEKAw2ZiYMjPwJCf7t5RzKa5U+Y8mS5W3VxLVmFyOW+b08LmO1fy9s8PpyR4YLGZePjLt2FLYQFhMqus37GchoNN0/YtBcaCDHQPJ93W9UI1K2x/aENi8ZOi4fVMyC/L4kOf3U5gLMT+V07OSOMJByIcfP00N92zepLZ90zQDJ3e0cQNTTcMAtEYijy3G9NQ3yjvvTTZW6egIpt7P72VHY/eMCtKQzIIIXB5HLg8828Ofu1+VCWHTNfjk16zmVdc9dhjf3DSmExXQuTGYdk86bVLyHJ96Zp9ynjsD0wa57BsxGHZOPE43fmxSWNy074+8bcs2XFYNk08dltvm/YYIJEd72zs4/Wf7J9xHCSu0/se38r9v7P9uvtzpHGmwm9940P8658+zcl9U1P6kyHNZOfmrFossonBiA8hBB6THVlIsxaEqlpRwoe/uJOc4gyyC2evUJkqzFYT63csY6B7hGe//dqMfYuGkVBZbDrVQd3667cVcXrsLFlbzqHXT9PXMT2Ne2TAx3svHufOT05NsZtPDPaMcCiJ95XJorJySw3uayonAijJ9tLaO0xj9yAVeemc7ewnGImR5rDy6tHzxDWdNZWFtPQO8crh89y4pBQD6B72cfe6WrI9Tl44cIZ3G5pnDLBmQigaYywUZn11EctLckl32TApMmPBMM/sPcG2FZVkOO00tPfyzN6TKQdYK29ZSlZhRkqy3Nfiyaf28buf38GBg43814/380//+DH272/EMAxWrSzhxZdPoOs6uqaTm5vGphuqSE938PY75xjzhbFZVaIxjerqXPLzPBM18VAoxunTnbS09LNxYyVpadMnFg0DXnjpOKOjQew2M06XhYwMJ5YZrBii0Tg/f+4IkUgMRZGJxeLcuLkaWZF4480zbL1lCU8/c4CVK0pI9zpo7xjk1u1LUdXk1NFUIMkSS9dcXXUqqVocNsx84oMnXM4Bw+EQL7We4/zIAIOhIL+3YlPKNIRfd2QVeLnjEzex4qbqeQmuLqGgPJuP/MEd/M9PfzdppvPCiTb8I8GrAqyazExGQmFO9CQEFUq9C0sPNACbnI4qOxCAJOZexZsrFEVmbX0xrZ1DqKpMLK6z9DpK8MXVeZTVFaQ00cuKTF5pFiU1eSk1zFevLqV2beoJkbr1FciKPG2AFfJHGF5gyWUhYMnach74wo55Ca4uobAyhzs/sYXOpj6aT3fMSA8Z6BrmvZeOU7a0MGVOfEzTOd7eDVwmmBV551gNMphUVc4vy+Kxr97JpjtXzQtP/zdYWGgxjT3PHmB00J907OY7V3HnJ29CklNrsk4GSZYors7jvs9uo69zmN622cvCh+JRorpGutnMBV8PET1GpTOHHOvsKy+qWWHllrmxUWYLm9PKjXet4uzhZt5/+fiMVMFYJM6FE23zEmAB1K0vp6g6l/7O4WlZIdFwlHdfOMrWB9fPKIk+H3h399EZxUUgcf8pXVIwZX/1ksJsznb0EYhE2FxXwqmWHuwWFbvFxFgwQkzT6B4aw6wq3LS0DHW88up12ijK8hDTNDxOK+e7kldwr0T8Ckp0ptvOptoSzrT30TU0xrLiHJaV5DLsDxGMxBjyhYhE47jtFravSD3Zev+Xbp/VMV2J/HwvPb2jnG7oZPWqEi5c6KW5ZYCbt1TT1NxHwB/mM49vZXjYz/MvHKOlpZ/08b4jvz/Mow9vwG43T5ybBong59ixVrp7Rrjl5loqkppSGwwP+8lId7J6dSmFhV6slpnXQx0dQxw83Mzf/tWHMZkU3tt3nhdfPsGDD6zFYTfT2NiHSU34Dp6/0ENpSQbmJP3Os4FhGAwP+Dh/soNI6HKSs7Ask7LaD57GmCp+Je++iiThMVupSsvkC8tvoD4jb0EV6X5VYLGZWLttKRt2Lsec5AKaC9ZsraNqRUnScW3nuglc0/sjgDebmpAEaLrO2f6BCc7+QkCRTOjoGIaObuiTJFEXA5IQZGW4iEY1VFlidCzI2Aw9UTNBSILckgxyilM3o7U5LZQvLUhp7JZ718xqMV5QkT2jgEU4FMU3Epy1NPJsYDKrPPiFHXizXPO+7dp1ZWxKQsUECPpCnDnYSG/74IzjroQsBOkOO32+AD2jfvzh6LwJizo9dh764k427lrxm+DqVwCGYTA66EvJeyi3OIN7Pn0LVodlXtkaqklhydpybrx71ZwqRmOxEE3+Pi74etAMneFogNHY3Oa5xUZWoZf6zVW4k8iwx6Jx2s/3zDhmVvvN97JkbRl29/Tzi64ZtJ9PiMwsJGLROHuSVU8FLN9URVbh1P1+S4qyOdbURZ7XTX66m7b+YWRJIs1uxWE1s6Qwmw9tWsajN69i5+pqTIqMAEyzPN+sZpVgJEYkGsMw4FzH5YDMrCqsLM/n3o11mGSZI42dDAeCuGwWrCaVDTVFPLJlJY9uWcm2+sVhs5SXZdHWPsjQUICNGyo41dBBb88IebkefL4wHq8Ds1lJUPwQBIKX2xqKizMwmZSEf+IV31M0Guf8+W6CwShZmcnvfUII7rpzJTabmUOHm3n55ROMjU0Wt7kS/QM+MtKdWK0qsiwoKPDS0zOKzWbG5bbR0TFEZmbCZ6qpuQ9vumNe6IGXoMV1fv6D97hwqpP+7pGJ//4kBti/bJj1bDoYGeK9gQO0BNrRF2DRqmt9hMb+ZsYxaWYrd5bW8ljNStbnFE5SF5x+24NEg0+jx2emuc0VhhFDi1/EMGY+eRcKuSWZbLl3ddKbxVyhmhV2PLIx6bih3lF8Q4GEn9YVuDg0xJKsLGqzMukem56SMR+QhEJcjxDRxohoY0T15Nnh+UYsFufFN06Rn5tGXXUeeTkJPvpcYLWbySzwzkq1zWo3p9R7IyTBqqvkSlPbtmeGwEbXdIK+MNHIwpleL91QwbIbFuZGqaoKt9y/LkHHnGEtaxjQ0zbIucMtKW87Eo9ztK2Liqx06vKyKE5Pw6rOj9rirR/eyMZd9Sim+bvZ/QYLCCOh2jfQNZJ06C33r6OgPPu65cKngtNjY9VNNXMSLlEkmbbAAK2BfpanFeFQLFzrRXJ2tIu3es8yGLm+eTima5wfu6xgGtc1BiN+/LG5LbwkSaJmdRkZeTNX2+Ixjf4kqqyz2q8ssWZrHZn5MzM5/CNB3t195LrN5WfC+aMttJztmnFMerab6pXFON1T98CUZns409HH0pIcbGYTmm6Q6bJjNatsrCmic2iMf3nxff7x+Xd5/1zrVZWn2cBptbC2qpBv7d7Ld15+H3/4Mv29fzTAD/Yc5sk3j9HWP0yGy47NZCLNbuH2tTW8fPgc/7R7L//43F6Ot3TPaf+zRXl5FqdPdZCZ6aSqKpfGxj6EJHA6LXg8dgYGfITDMQYHfei6jsNx+f4+XYLMYlHZsKECr9fOm2+dIZLCPTYr08Vtu5azfGkBbe2DtCTx2MvP89DXN4o/EEkEUY195Od7sNvM2GwmBgZ9lJRkEI3GCQQiWCzqvM5Luq7TcKSVbfesZPt9qyf+Vy6dG330g8Ksa3pd4R5e7tnDtuybKLallh2fDQzdTyy8B6vrf8z/to0g8ehxJKUGiQU4diNALPQcJtujiBlUFBcCJotKzZqylCpM14NVN9ciJDGjV0Y8pjHYO0o8pmEyX77odlVW8sqFhIfMusKFVUcqsK3nzOjPCMYHsCuZ1LjvWbB9TQfDgFAoyqY1Zcjjk480Rz8LR5qNjFzPrL4z1aySnpucipmV7yE9b3aUTSEE6dlu2s51TUuhi0ZiREKxBammAmz78MYFkYG/hOyidFZtqaWzsY9IKDrtuKHeUS4cb+XGu1el1O+kGwYxTWNLTdmE0fZ8VJtKavPYcu9q7G5rSufJvpMtnG3tZcf6GvIzF0awIhKL8/rB83T0jfD4vTcsyD7mA4Zh4A9G+bN/e5lwNEa218lv37OBvIyFFfLQDYN3nj+SdJwn08n6ncsxWRfmfJckicKqXJasLZ91pSbP6uH+onWYZYVciwdFkkk3Xe7T6QwO83zHMYRI9GtJQrC3L9HvVeXKQRKCE8PtFNnTqXRmc3y4nf7IGCs8xZQ6MiYUe3XD4MJYDz9uO8CWrBqqXTmEtCjnx3pZ7imkJTDABV8vNtlEzNC5Oaua13sa0Ayd9Rnl5NumnuMKKrJJS1IJ0DWd0aEAuqbPW19YcU0elfXFdDb2TdvrGY3EOH+slbbzPZQsEDXq9af3E4/NrBBcUV9McU3elJ9dCIHTauHrH95GWU46JlXm83fcQIbLhiQEy0pyyXA58IXCGEaCyidLEhluO994JCFlLksS9aV5lGTPrIipyBKfunUtvSM+FFkmzW4lGEnMzS6bhS1Ly4hpGookke1x4rQmfD63r6ikKj+T6LhCZ453YZLQ1yI/z8PFpl7uu2cNTqeFQDBCTVUusixRXpbFhYu9/P/ffg2AqsocykqTJzgURaayIpvcnDT2vNnA+/sb2bypatp7iGEY/PDJ9/D7IwjAajORM27pcPxEG+/uPc/Zc11ocZ2mpj62ba0jJ8fNrduX8p1/3YMsSSiqzF13rsRiUTCbFGIxjcICL719Y3g99jknjqeDEILs/DR03bhKqv1XDbMOsILxECEtjE1O7SY+N0QJjf0tutaGJGVjdjyOJGcTj50mFnwGXetBSDbM9k8jKZUYeh9h3z8g5Ez0eAtCWDE7fw9ZzkfXh4iFniMePYgkZWPoyTm+hh4kFn6VWORVMDQU8wZM1nsQUhpavJVo4Ifoeg9C2LA4voiQ89C1FiL+fyUeeQctdgFJKcVkvRNZnVpJcb6RluFk7ba6KfnR8wlPpovsgnR6knD1R/rHEgpJV1x4MU3jdF9fQjVL01idv3Bc2rbAe9S678EqewhqQ7QH9pFrW5H8jfOEn79yAk3TGRoJ8oOn95OV4UQIQVlROstrZx/c2xxW0jJmd1OQJIHNacFsNc0YIBTX5E8EgLOBy+sgUd6ZOsKKR+PEFqiCZXVYWLetbkG2fQmSJLFhVz2v/tf7M35/sUicruY+BntGyE5BgARgOBDi3946QJYr0SO4tCCHuvxkXPqZceNdq8kvz0o5k9g/4udixwCb66f/bNcLXTfo6B/lfPvseis+CFgtKo/fu5Gzrb088dIhQgtYfYVx9cBAhBMp+E4t3VhJRl7aglSvLsGT6aRiWSFv282EUhDGuQSbYqLSlaiUCwT+eBjXFcqBGWYHeTYPBTYPFc4shiIBLvp6+WjpDfjiYY4OtSLGg6xzYz3IQuBSrTzXcYTPVW3DMr5wFECGxYlDsbDcU4hDMeOLhZFFYp+Nvj5ssolAPEJncBhd1/HHw2SYnfyk9QC/V7tzyuO32s1k5nkwmdUZK+6xSIxYVMNsnZ/fwGRW2bBjOUfeaGCge/oK5kDXCIffaFiQAGtsOMCBV0/N2GeqmhVqVpaQU5wx7RhJEqwsT1QXolqA9IwhvJbEXCjLOuneMPmyG1W6nHi2mFTqyxKfSRICr9OG13n59aFIEzHdj9dciSpdplLmel3keicHxDazypKi7PH3XiSq9aFRgYQNm9lETcHk4CUcjrHvaBNLq/LInAXzJxKJ8dNfHOfhu9dMPNfSMcjoWIjK0ixs48rNJpPCn3ztbtLTHUiS4Mtf2oXNmjBJ9nrt3Hn7CsZ8ISQhcLut2MdFpnbuWIaQBMo1KqEOu5kvf2knHo8dj8fOvfesRh43wZ0OQgjuvnMlsZiW8JSzqBN9XmWlWWSkO7ltVz2qImG1mjCZZCRJYueOpQwMloABZrNCRoYTSZJYuaKYiops0r0OPB47sZtq8MxRvXc6GEBf9wh/8fknyMpPQx0XB7th+xK237d65jf/EmHWAZYsZKyyBUUsHAVF17pQzBuRpPuJhncTC7+C2f4YkpyPyf5JhFCJhV4gHtmLSc4HI0o09Bx2zz8jWx8hGvopseAzSI7Po0WPo8XOYXH+Hlr0OHp8eu+JSzD0IeLRdzHbP4WQshHCBMKBYcSIBP4Dk2UXklJMPPIuYd//wpr2D0hyPmb7x9G1dsyOzyHJ+Qhp8SJvd7qDpfPUgDsdhBBIskRhVU7SAMs/GpwkhvFaYyO/u3EDJlme04J+NohoY2RaapGFGbuRTaPv1QXd37VIc1kBg5s3VmFSJeRxlbhkzaXTwWo34/LObhITQqCaFGxOy4wBQn5Z1mwsey4fk8MyU3xFPK6l5OkzF1SvKsaWgtnl9aJqRcLMdHTQN+3nBBjsGaW3bSClAMuiKtxcU5YwNRy/DixzlGm/hIzcNJasK8PmWPjv5NcRQggUWVBZmEE4urCB1ZW4cKItqecawPIbqrA7F/a3lRWZ3JIMsgq8tJ5LTqHSDI3+8BgOxUJfeHTi+SNDzVgzq0g3JxasZlnFrphxqVZssokhArhNVjIsTgL+CMF4lDxbGgU2D63+RC9jmsnGjVnVKFeIVwkhsMgqNtlEmsmGLCQiehxFktENAwMDl2rFGLeC7gmPkm1x4TXZ2ZI9PQVaCIHDbUNWZZghwDIMg1g0hnkeq4grbqompziDwd7RaVkhvpEAJ987z45HNs7ZhmI6HHj1JGNDM9M288uyqFhelJJolmbE6A2dpNH3CoWOTWRZluCLdeOP9VBgX0938BhD0UYsUhpxI0yV6zbOjD6HQFDiuAmX6TIFLK6H6A4dpyN4iDzrKjQjikvNx6nmcm70eWxKBv54DxHNT5F9I2bZTaPvNcyyE0WY8cV66AgeIMtSS55tNYo0WShENwy6ekZpbBnAm2Zj1bIi+gZ8nDzbybKa/IRkes8ofYNjrF1RQmlBOj9+4Qhup5WB4au/t0gkzomznRw+2UZ9bQG6oZOb5aaw0Mvu109iNqlsXleBIkv84q0Gdm5ZQlqajbQppMenC1hkWaIg/3KVLxUvLCEEedMwVJxOC07n1AIqNpuZoilaEhwOC45x0ZWFMiZWFIlP/v4uYlFtXNAn8XzGAluDzDdm/e14TR5cioOByBCGYSxIFUuS0lFMG4E4slKCFktk+Aytj2joJ+jxTgy9F1mtA7Tx97hRzJsBCVmtJRp+CYwIut6HkLOQ5HJQdeLRQykcgAMh5xH2/xMm68Oo5k0IZHStHT12klD0EAgLGDEkKZFJEcKEkLwgzAg5HUlOXYzgemEyq5QvK8SxKB4B4ipvgukQCccmCRw4zWbaRkbx2qyYFWVCtn0hYJIdnBz+L9JMRYxEWzFL8y+EMBM2rS0nHtd5/d2znGntZywQxj6eHapMgQZwLUxWFdscFliyLCW9MU7XuJwMFtvMwaKuGwvWOzBfal7JoKgKNWtKab/QM2OwONQ3Sm97aj0akhCossxrpy8SGafm3La8mvKsuc8ZlSuKycz3XuVPkwqEYFr/lN9g4XFq/8WkYyw2E8XVuQvOTgDILPCSXZSeUoDlj0d4s7eBKlcu37m4h3xrYh5pCfRR75nBtkAwQfvLtLjIsbo5MdJOpTObpWn5vN13nsGonxrXZFNsRci4VCtPNu9jXUYZ/SEf7/Sdp9SRQdzQybG4EePZoq05tTzVsp+hqJ8698ysAZvTgqLMnPQzDGNa36q5wmIzs/G2eppOdRCcJtA2dIPO5j4aDjayfsfyed3/Wz89mDQJVlKbT/nywpTWehIKblMhHnM5xfZNSMKEJFSC8X7ieoThaDMZlhp80S4C8QEu+l5DEWZsipezo8+xLvNzV23PqeaSaa6lNfAuuhHFLLlwqDn0R86TZoTwmMpx2wtoGPkpudZ60s2V5FjrGYicBQSZllpa/G+Tbq6aMsCCRHVmWU0emmZwsbmPNfXF6IZBS/sgmq5TkOth09pyfvjM+1zM97J+XJr8x89NXktmZziprcxl/5FmguEodpuZ3Cw355r62HXzEt587xzlJZlz7kH77wIhBNXLJ/vH/qpZMc06wCqy57MufRUHh46RY81miasKaQatjDl9IcKBEAqGESeRItcxdB+x8MtIci4W55eJhl5Ajzdf9R6QSaSZZTD08b91BPL4dtTxMUl2L9xYHJ9Di50lGvghWvQwZsdvY6AjJC9W51eRlEs3EPGB/+gmi0rZ0tQmwOuGANsMykeXEI/GJ2XkCt3uCZn2DLuNQvfCZSPWZXyG9sD7jEY7SLdUUmCb3gx6IaDI0riKoJP+IT/+QATDMObsCG82q3OS6hWylLQvyDvHrJCcbEGiGzP28Le5aAAAIABJREFU6l0PyuoWx7xbCEFlfTF7frJ/xoXI2JCfwd6RlJJO/kiUX5y6wGdvXodtnPrgtF5fsqF0Sf6sKaQA8bjOj187xuGz7QQjMXZtqOHxe2/AYlIBg9buIf7t+f2cuNBFKBKlqjiLj+xczcalJQghMAyDvmE///mLw7x55CJjgTBep42Htq/k4VtXXrUvwzDQNJ3de0/z2sHzfOy2tayuLUxazY5rOr94/yxHz3ewurqAp147Slf/GLesruBz92/C47RhGAavHTrP93YfoHtgjKIcLw9tW8GuDTVIkuClfWc4ebELq9nEW0cvEgxH2bmhlk/fsxGrWU0pyBwaDfDsWyfZc+gCvYNjpLls3LW5jo/fvnbiu4hrOsfOd/L9Fw9wrrUfRZa4YXkJH7t9LcU5kxMZF461Jd1vfnkOjhSSWvOBtAwXnhSUyQDcqpUPFa2jJzTCI8Ub2ZiREJx5sesY7mv8cO4qWDER+BRYPXy0JNGPZ5VVbsmp5absagQCWUhUOHPQ0FCEjHRNad0qqzxcsp64oWOSFCqd2azPLEdCYACSSNz1t+UsQRYSX6u7A83QUaWZ50CTVU3eW7UAU5kQghvvXs1Pv/P6tAEWQG/7ICfeu8Da7cvm5Mc0FTqb+rh4on3GOdqZZqNieVHKc4sQAiFkJKEgCRMCgTSx/jKQhIwqLOPBjkFEG8Gh5mCR06hw7Zi0PVmYMckONCORsNWJoxsamh4FDOxKBibJQVwPEzciOJV0ZGFCIGGWHFhlD5Cobk4HRZbI8DoYGQvR3DFIIBTFOt7aoOk6HrcNt9NCNK7h90dwO624p1HyNJsUnHYLcU1H1xLznabpRKNxastzePmNBgaG/dy7c/HaFX5VMTzg4+2XTl6lHFi3qphVmxbXz/R6MOsAyxfzowoVWUh868J3ybFkkWvNxiwmlxLNspmPFN8/h8OafOIaRgzQEMIJyGjRowiR5PCFBSE8aNoxDGMEPX4xpR4siGPofmR1GSbbQ8SjezH0ASSlHBBo8VNISiGgYOjDIF0yORYITBj6CIaUy2IFXyaLSkn14ngDCBLZvmTQtckTmsdqZW9rKwYQiC5c3wdAb+g0zb63iOg+ekLHaRp7g5tzv578jfOISDTOd3/0LqWF6WzZUEVNeTaeaVSYkkFR5Tk1uEuSQElCP3PNkXaSrB/EMIwFk+IvXUQvjOLqXCRZBqanD8WjGmODfiKhaFKlR1lI5KU5KcvyTswP1zNLKKpMTlFGStfltTh+oZNN9WV847d20j8S4Js/epPcdBf331KPJAmsFhOFWWk8uG0FZlXmpffO8NSrR8nPcFOc62UsGOavv/8avlCU33/kZkpyPbR2DeO+hr4pEMQ1nT2HLvDqgfM8tG0Fq2sLU7bX0HWDd483IUsSn79/MzaLiqYbEwuh/Q1t/PX3X+erj22lujCTU809PPHSQSQBuzbWous6bx65yKblpfzpp3YyMOLnm0+9RbbXwQNbV6CkIFxgUhU8Tiuf+9AmCrLTONvSy19+7xUqCzLYVF+GYRg0NPfwF//+CjfUl/K5D20irumEo3Fc0xh4d1xMLiiRU+TF6jAvyr3E6baRlulCksSMvlCXIIAcaxo51rSJc3hrdh3mawyGr/WpvCTuIoRARkwEUkIIJCGQjcuPr9qfEMhIyEKauOdOGW+MP6cIGdlI7hn2QaZIM3LTWLWlltd/cmDaClksEqfpdAftF7opnod7vWEY7HvpOOHgzL12uSWZLFlbNqtz71KlqGHkWXKt9QxHm2kPvE9MDxLTg4gr/lU4d3Bs6AlcpgKyLUuv2o4QgqHIebqDR0g3V+AyFXB+dDdWJQNVMsP4NkCgSjZcagFnR5+jz9yAKizjwRUwKUxn0n4Y35IkCXyBCF29o1gtKiZVTiRfRGItd+P6cp545n3ycz2TjXoFNLYOcKyhg7LCDGrKc3jpzdO8f6QZs6ogSYKaimxa2gdxLbCv2fXjUjJ44WxWrsbVa+VYTOPv/+hpCsuzaDrTRWlNLv3dI9TUL05idb4w6wDrnK+Rbzd+b+JxS6CdlkD7lGMdin32AZaQEOLKk08BoSLJHmS1nkjgCaKhnyErVQjJBeMXmBBX3NCFjBBmhJBRTKvQ4qcIDH4K2bQMhB2RxJTY0PsJjfwJut6PEE5MtvuQlDKEMGFxfY2w75tEAt8HQ8Ns/xiq9YHxQ3eimG8iOPJVZHUJZvvHUNRls/v8c4CiymQXzY3mNRfM5UavGwavNTbyjW1bsSgL7299cvhHrE7/bSxKQi1HfACWb1aLyrf+3w/TP+TnzffO86OfHWT18iI++dDs1dQUVcG8QBQh+xyDvg8KQhIpqSPOF/LLs1NS+RsdDOAfCSUNsAyga2SMbzz7KnkeF0II1pUWsKZ0bsqm3iw3Lq99TtdlYbaH2zbWUl+Z6H0409LLC+81cO+WZUiSTJbHwafuWo+m6RjAxmUldPSP0D/ipzjXy8GGNvpH/fzRx2+ltiQbSQhKcq+mOkpCIEmC90628Py7p7nv5uXcuKJ81pn4LI+TW9dVs6Z28k32+7sPcNfmOm6sT5hlr7OaOHGxi7ePNbFzQ6L/piArjR3ra6ivTCxQz7b28dK+s9y3ZXlKAZbdauKem5ahaTq6YZDjdfKjVw5zrq2fTfVlhKNxXjlwjpJcD19+eAvmJImNWFRL2ssKCfP42dgzXA+EJHB57VgdFgJjM3tZDUb8fPXojyYSKZKQxusUBo9XbqN6CorftPudIpBKdexst/3LBiEE2x7ayLu7jxL0TV8lbz/fzbkjLRRV5V73Z9I1nQOvniAyjXohJKTk88uzKV86u0WtVU5jadqDGOhIQiHdUjmpOpVlvRxMbc7+KgYa0jUJ80zLEjItS9ANPRFKCUGWpS4Rjo8HRZewLvOzAGwy/z7GeKXsEuq9j057rDariXt21AOQl+2mtjIXTdfHg62r54SvfOZWDMPgj75w23il7uptVZdlU12Wja7r468LltYkPFqFEGiahiJL3Liu4pf2nEz4hcYwjBix+FlisQZ0fQRdH8YwFs6DyuX8A2T5ChEVwyAW03jo8S0883/e4bf+8DYOvn2O/hTsLH6ZMOuVbo2zgq9Ufz61jc9BCENWSnBm/hwAISyYrLcDCSdt1bIV1bJ10nuE5MKZ+fzEY9V8I6r5RgAkOQur8yvg/ErKxyDJedjT/2Oa4yvD7vnHKV8TwoLZ/ghm+yMp72s+YLKoeLNn9vH4oHGmvx+bonCooxOv1YpFVahIX7g+NZuSgU3JQJEuLUwWf0ILR+L8+T/sxuWwUFGaxacf3Uxp4fRKTDNBVuWklai5Ilkv1S8bvNluZCV5Vnq+4PY6sNhM+Edn9rcL+EKEAslvQlZV4a4VtYRjcUyKjCJJpDvmHuQ6vfY59ecBeJw27NbLv39xjocX9jZMUFm7B3385LVjnG7uZsQXIhiJ4XVZJ3oIugd8ZLgduO2WGatRbb3DfG/3furKctm8vHRONKd0t40sz+SmbsMwaOoa5HRzDy+813DVayur8ieqqB6nFccVgUpRjofde0/PSB+6EmPBCK/uP8feE830DIwS03S6B8fYuKwUAE036OofpTQvPWlwBdDfOTRJCGgqpGW6FqX/6hIcbhtWuzlpgOUx2XmsbittwUGOD7exKbMKScCBgUYs8uIdr6Eb6Lo+0fNp6MY4HTuRhZ+gZhvjv/QVz196LuiPpFSxWygs21BBUVUuZ480T1s0GOwZ5fyxVjbeVo/zOimjZw8309M6OCM90JPpYtkNlXM694SQUk5qCiEQMyxFpSsS4tcGYVPv9/owE2V5qsDqWlwZmF2ZuNl/tJlINM6KRaK3zwaJayRELHYWf/B7hMOvouuLF8w4HI8jc/XaSJIEmqYTCUcZ7BsjHIwumGjWQmHWK7Y0k5s006+WksevM4QQuDz2lPx3Pkic6esny+Ggx++n2+fDqqoLGmDJwsSBgX/BbSpAIFCEhTrPAwu2v6kgREJWtX5JActrC3A5LFgsyqzFYYQkkvY7XQ/MC+gltRDwZLoWPVxOz01joGdkRsZEOBAhHExOfRUC4rrO/sZ2VhTlUpuXiT88d8rsJSn+uUAbX5heQjSuoY6fa4YB//N7r2IYBl99bCvF2V5ONHbxxEuXm7sVWUK/YkE71Xkd1zTCkTgrqwpo6R7kraON3LK6EtMs5yxJkqasJCbWzgYP37qKD2+v58pkiqpIEwum+Hg/xCXE4nHUWXga/fytk7xzrIlHd61iXW0xVovKx//8PydeFyRMdzVNT+kaH+4fS2m/Lq9jwdS6poLdZcWcQtJFEhJes4P+iA9ZCLxmOxgQ1TWi2sy+SnNBIiAa99cLx4iGY8SicQJjIYZ6RxnuG2W434d/OEAwECbkT1yPsUiMWCRONBIjeunv8OTnrhVlWkwISbDzI5u4cLxtRiGN88daaWnoYunGuVdBDN3gwGun8I/NnDDKKvBQv6l6Tvv4DSZj09rFEWaaLQxDR9cH8Pn/FX/gCQwjtXlpISHLElvuqAcDiitz+JuvPIU308n2e1d90Ic2KyzerP0bLAiEJBatAfp68MDSOp4/e467a2sIxmIc6OhYMBVKgBLHFsZinWhGBFmYcZnm31g6Gcwmha985lZOn+9mz95z6IZOZWk25UUZpHvsKS+aJElCXaDqFSTkmX+V4PgAKI1Ojx2BmLHaEQ5GiKQQKAWjMfaeb+X2+moauvroHQsQiERZVpgzp2MzW02YzHM7P/qG/XT2j1Kc4yUW1zjd2E1lYSaSlPis59r6+PjtaynK8RKKxGjtGWb0imb8klwvv3j/LOfb+nE7rJhVhWg8jq4buMcl4yVJorwgnS88sJndext4/dB5vC4bK6ryUefh3JOEYE1tIQ3N3cS15bjtZnTDIBKLXzW/9I0kPmtpnpdYXOdUYw8VhZmTKm/T/cKd/aMU5aRRW5yNIku0dA/RM+ibeF2RJSoKMzh8toP23hEyxufluKZjMamTAsrRfh/JIITA5rAkJMQXCWarKSVJ7kuwK2ZCWpSfth8EEpU8qzJ/VXFN0/ENB/ANBxgZ8NF6touWM520nu+mu2WAkX7fvKv7fRDYdMcKnvy7F+nvnF6NtO1cFxdPtVG9umTOJutjw35O779IeAavM7PVRGV9Mbklc2NczAW6ESUWb0eSnKjy9Eq7mj5GNN6BYYQACVXJRZWvnjvj2hCaPooqZyNJv/wU+Lg2SFwfRJVzkaXFMUG+BE3vYWzsHwiGfophBBZ13wmoEwI4lyArMrc9lBAm2/XgWtZuqUZRZdKzrl8NWtN1YuNJMEWWUKSFY8Nc16rNMAyieoyYEUMRCmbJ9EvLLf11hRBiTs3tHwTO9ffTlZ9PJB7n4uAgNxYXTzQ7zzdieghfrJuYHsAk2bHJi9ejdgmGAcOjQSxmhdrKHHr6x7jY0kdjaz+b1pRTUZKZ0naEACEv3HW1kOalCwG7a/HPd4fbNqPnFzCRFU8GIQR2swlfKMKAL4DbasFlnXuPjaLIyRXQpoNhcPhMO4OjQYbGgjR1DvKpuzcgS4kehw1Lizl8pp00h5VAOMrR85047ZePdXlFHquqC9j97mlae4ZxO60EQ1GyvU52rL86+22zmNi2ppKBET8v7TuDy26hojBjXjzxHtu1lr/70Rt8/8WDlOZ6EwFWNE5tSTZrlxQBCdGZ/adbGfYFGfaFaOoc5BN3rkOWJQzD4EL7AN2DYzR2DBAMRznY0EbfkJ/iHA95mW6qijJ551gTrx+6gMtm4UxrL17X5cWbSVXYtraKsy29/Pvu/dQUZyGEwKwqrK8rJjfj6sXB2EjyxYzJqqKalUW9r5os6qwCrAKbl4eLb6A9OAgYFNoycKrXf40G/WG6W/rpbhng1PsXOHe0habTHURDi+dTtphwptnZ9uB6nvrmS9OOiYRinN7fyLrtS8kvm5sx+cl9F+nvGp5R0daV7mD9juWLet5p+jC9o3+H3XID6Y6PTjnGMOIMB55iNPQyEiYQMh7bA6TZ77tqnD+yF3/oTdKdn8JqWlhD+vmAP/wOw8FnyXJ9Hrt5/aLtV9eDBAI/JhR+cRGDK4EQTmQ5E1nKRFaKEeJq6rdhGEQjMTqaBwj4wiiKTEaOC103kOewFtINg6FAkLahUXpGfYyEwmi6jt1sItNhJ9ftpDg9DVWe30TWnAIszdDpjwzQEmijLzJAMB6ixF7Eas9yVKHii/vpCHZRYM3DqS6e2e5/RwjBrG6GHyTqc3M42tWFJAnynM4FNRtu9u9hbcZnscpegtoAhwe+S6Fj44Ltbypoms6BYy3EYhpZGU42rSnHm2Zj76FGgqGZ1ZuugmDW/ka/zjCZ1UVvqbOkQMHT4npKmXSzolCXn8W5nn4CkSjReJzSjLlVryAhxS/mcC0V53h47La1SLLgTHMvkVicj+xaMy7BLgEGj9+zkZffP0tDcw+ZHgd3ba4jFImR5UlkWe1WE4/dvpZ9J5o5195H37APh83MkvHFnyxL1BRn4RnvEUt327lrcx1vHW3EH0r0vSSLDSWR6JfaUFeMzWJidCSIyaxgsagTC8Da0mz+x2PbeOKn+znpC+N2WynITCPbezkbXJafTkVhBgOjASLROI/uXMUNy0rGezwMGjsHOH6hC03T2bS8jMbOQXqH/JhUmbxMN1vXVKLIEhfaBxhQAmyuL2NFZT5mVUbXDfr6x1B0+PwDm9l7opm23mEUWaaqKBPzFHN0KoGCyaQseoVZUeVx1czU4VQtLHHnJx+YAkL+MBdPtXP6/Ysc2tPA+WMtKSUufh2w/aEN7P6Pt2bs9zxzqIm28z3kFGemJL5zJWLROCf2nmN0YHpzYUmWKCjLonZN6ay2fb2QhBWHZRNmdXoZ7rg+QP/Yv+B1fJQ0230YxFCkyYJHJqUIu2XjlK/9BpcRi58hHHkdXZ+6airLechSFkJyIjABAk3vJRY7OTFGUSqRpSwYn0cNI4ZhhMfFMXoniWMIYcNq2YbVehcmdSmynDtJEVzXDd577TQXT3WiaQmmkyfDwdqbqimtSV08BxIVq6aBIX56rIE3zjUx4A9ikhNVq0hcQwKWFeRw57JqdtVVY5lHttCst6QbOs2BVl7peYOTo2eI6lHCWoQbMzdQn1aHikpYi/Bk2zPcmn0zN2Uu7qL2vyOkBezPmU8sz83luYYzLM3JpsC1sMa/qmRjONJMWBklFB9ElT4YGqWqyNx2c91VdMDaitykppZX4pKC0m+QwEL2o00HRZWTFbDQNA1dTy5aIACbSaW+KBe31YKqyDT1DzHoD1Kbl4XdvDiiI5eUAwG2rama8kgLsz18+p7Jc7im6bS3DjDQ7yM7N43q7HRuWVmBxapy5nQnFSU5HDvSghCCusIsChwOjh9tRVVliooz+OiuNRPbamnuJzvbjcWq0nC6k7LyLM6c7kSRJQqL0wkGo1QXZFDodTE2GOD82S5MJoWKqhw0TSctzY7TZSE6GmFZZgZZ2S7cbhvlldk4r5CLl4TEmppCqooS9KPm1n6Gh4P4/WHMZpUbl5eRZbGhqhKlxZnE4hpt7YOYkBkeDjA45CfP7mDttkKyM10Ti1vDMNB1g87uEfoHxtixtQ631UJr2yAulxWHw0xfzyjNjX3k53vIzEgkl6KR5AGWpMjz5nuUKmRZWvR9QmJR1Xaui30vn2DfS8doOt2RkgjIrxPyyjJZt30pe545MO2YoZ5RGg40smRtOe702SWwu5v7aTzVQSQ0PZXZYjWx7tZlWBdZSlyWXHgdH5lxTDTejm4EcFl3YVJKpr0v2kz12Ez1C3GYC4jFveYMI0YkeohY7Pyk12Q5D4v5VszmVchyEZKUhhAWBBLh8B6GR78OJJKJNutdWC07QZhIBFgRDCOErvcTj7cQjZ0mGjmApl+ypDAw0FHkvCmDK0gkK1999jCPfG4ruUXphINR9u85w+kjLbMOsPr9AZ46eIK3LrSwLC+bmvpM0qwWJEkQisbpHvNxoLmdv33lHSyKyq6lU90L54ZZB1iD0WH29L5DS6CdzRnrybfm8vOuq0vaaaqLsBbm4NDR3wRYi4BflaX3m01NmBUFWQga+vopcLtT9sGZLcqc2xiJtDIaa0MWJsqck9UnFxq6YTAw7J/Ua5U+R9+p3yCBuVRrrhspLDgTxsrJN+WPRHli3zFuri6lMD0Ni6LQ1D+EIkm4bRYqsxev72Gu6OsdpeFUB+FwnKbGPrzpDsbGQuTmeThzuotgIELTxV5sDgvnz3Zjt5txOC3E4zqaZrDsCj+TsdEQgwN+8gu9nD3dyeCAD1WRERaVd948i9NlZVl9Ed1dw4yOBBkbDeFOsyHLEmcbuigty8LhtPDuG2fxZjiIxzRiMY1DB5q4ZfvV9KArA+QTpzqwmFV8vjCSLOFJs41fqwoHDjWRne3m3IUeVq0oJhrTOHE6Mb4g33vVpHtJWcw2UeVMmA4PjwTo7BpGVWVUVcbtsnLwcAtbt9Rgt5mvEtyYDpK0+MkVIUmLXjGPhmMce+ccL//nuxx/9xxB38JJQl+CEALFJKOaVOKxhODFotn+zIA7P7mFt587PKNi2qE3Grj5vrWztmc4faCR3rbBGce40h1s2LU85W1OhUisEX9kLy7rThTJy/9l773D47juu9/Pmba9oPdCgiBAEgTYKbFIorpsFVuK5DiybCeWE1/H6Ynve533pjh5nPK+ceI3cRznxnac2JEty7JsS7KoQhVSLGLvJEiiF6IvsH13Zs79Y0EQIAlgQYKU7Oj7PHqoXZw5c87M7Jnz/ZXvLxT9EaYdIsfzCJqax0j0GRThxe+6BzDpH/sKlh1CCDde5yZ8zlum9BeOv0EstY9E+iS2TDIY/hqKEkBBp8D/OTQ1I5iVSJ8lFP0Btoyiq6UE3A9gaHNX7YskdmDZoyjCSzx9BMsaQVPz8bvumyB2lh1mJPoDHFo1PldmfyFlmlDsORThxee8hbQ9QDj+Gk69jnD8dZzGEjyOdYxEf4CqBAi4H5zINxMIEqmTxJIHMO0BdLWCgPsBNCVv4h5bdpShyL/hd95LymonljyAxMbnvBW3Yw3KFerRTgfbHsJMn7pM1ELTFuH3/T4u5xaECFz2fClqEaBzgWApShBNW3TFXDcpbSyri2RyF9H4MySTO5EyRjz+EsgUfv8fomv1l5VOEiJTk69qURH+HA+ppElhWQ6xGfIGp0Pn8CjvtHVx2+IFfPLmVZQEpkZPJdImR7rP84XntvKddw69uwTrfKKf1mg76/JWcU/RFryah23926d2KjTKXaV0xLrmbaDzgbRl8d2Th9nf140tJU82rqGxoPiyIojzAVtKdna30x+PcmdlDX7Hz0ee1PVEZ2iUmtxczofDnI9ErisxHEt14VC9eLViXFoe5+MHOR8/QqVnAzmOqwt9uCDxOxdYpk1oLE7Qf3Uy2u/jcmSzMZ1v2FmE/ilZWv4VIcjzuKnKz6F1YJiqvBwqcoNEkykS6Z+PUKiR4SjxRJrCogCWaVFTW8y2V4/T3jLA8qYKDuxrJSfHQ36hj+GhKOmUSc2iIvr7xxi7JPypZlERP3pmL10dgyxvqmT7G6f48KNr0TSFN7edpH5pKaZpTdTsCQTdVFblU1Qc4PDBdtIpE9u2GR2NkVfgpaI6n4ICPz95dt+Vhj4B07QZjkUwTYlpWQyPRHj4wVUIBD/8yX6KivzkBj3U1hSRTlssW1JGa9sAQ8MR8vO8Vw5tlBBPpOjoHELXVYQiGAnFWLiggCX1pRw9vndi45xNeNcFyfEbCSFurNEumUix62eHefZrr9J6ovuqpZjdfhe5hX7yigL4cjx4gxm5eYfbgcOpozt0DId28V9DQ9FUVFXhjWf3snvrkRk9OzcKNY0VNKxfxKEdp6dt03XmPM2H2ihfVJS1gmhkNMbpg22EBqdXiVM1laaNdRSWX1vOsmmPEEnswKnXgWoTTmwjnj6Gz3XrOMF6Gr/rvvHWCi6jiWS6hZHYD1CV4GUES1WC6Gollj2GQEHXqtCUfITQEOiT2vlxGY2EE68RTryBx3HTVRGseOo4Y/GfoSoBnHo9iuJjLPEq0eQ+KvO+ihAubBlnLL4Vj2P9JIJlEUlsR1Pz8TjWk7b6GIr8O37XfUhM+kb/Dr/r9kx/8VdQhGvCa5e2egkn3sCpL0FgEIo9S8psoST4JzA+RykTDEe+i2kNAxaako8lI0iZQDC3sF7LOo9pdkz5TggHft/v43bdP+5ZunwlEKgIoU+E/mX+vfJvVggFTatEVYvRtAWExdeJJ34GJEkkX0eJBAn4P4+qXh4iH4sk+fs//iEFJUESsST9PSF8ATcdZzKesPs+sp7yBbPnscdSaaSUrK4sozzncgV0p66xtqqMFeUl7G6dX84yZ4IVM+PYSKrdFTPmVzlUB3F77mzzekJVFDaWVVLs9fLFnds4Hw2zPL/4qt4m0XQKVSg4VPWKFiQpJe3hEB1jIW4pr772wf8C4P4l9ezp7AQJGyqrrqtl9tToT6nybmIweZpVub9Gb+wwC3230xHdefUEy5ZzUquSUtLWNcQ//NtrGeu2gFUNFdy5aclVnf99ZGC9C7Uw0mlrVuO2qipZiU0oQmCoCjvPtDMaT3C2b4iaojziqTSLCq9f6YL5RGFxgHNn+2lvHaB6QQHBHDcOQ6O3J8R9D6zANG22v3GSVMqksDjA8GAEXVdRhLjMRuHxOsjL83LubB/33b+SSDjBKz87gtvjYNnyclRN5ZWXjqIqggU1heTkeDh+tIt02qSgMMDb209z7lwfqpbJhTq0vw1NV6mpvSgCcFNDNUuqiyjOuxianJfr4XzfGAX5bs73hVjRWMlLrxzD7XZQW1OEIpSJ8hfxRIrBoQjtncM4DJ3amkIY39BIKenrH2XfgTZGQlFKS4Lj4YIRXK7MxuhcSz8dHcMi2iz3AAAgAElEQVQUFPgmcmb1LJQfL9R1upEYV0PPGmPpGCOpKFWezGanIzpIjuHBp89uVDJNi4NvneL7X3mJjuZebCv7M/tyPCxuqqJ2RRVV9SXkFQczhMploI8TKFVTUTVl4repKAqKKlDGczAuvIOaD7a9J9RUhRDohsZ9n9g8I8Ey0xa7tx5h7R0NWROs9tO9tJ/qmTHsUjc0bv+lddcsfKQqPlQlQNo6DwhUtQCZtjCtAWytgqTZgstYDmQ24T7nnTj1TsYSr1yxP5exDKdRTzSRz0j0ewRcH8ShLcjkJ3PRa6OrBfhd92HZo6St2Yt4z4S01UXA/RAB170I4cJp1NE5+Fsk0s24HdmHH1r2CD7nFhz6QkZjP0VKk1zPr2DbceKpi7lMtozjcd5M0P0QAgNDq6Jv9G/J8TyKU18+8azaMk7a6qEo8Hk0JR+JiSKciDnWnbXsYSy7b8p3DmMzTsdmMtRgmv2ZuECwMh8zBGtmo6cQBoaxEq/317DsflKpfUiZIBZ/HsNYjdv9MIqYFM6tKtz32DrisSS6ro3XuQPduDhHT5bibk5dw+d0YM4Svm9akiL//GpGzJlgqeOJbGk5s6W1LzFAQL++eTZzhSIEtTn55DrduPRrq/3zzaP7aSwoZnN59RUfQ0UIPrCgjrRtEXS8772ATLLhg/X1pG2b0cT1DQHx66Us8t3F/qFvYpGxfOc4qulLHJ3lyOkhpZxTToCha/zGxzZjmpnK7gimFDp9H1eHRDR5w0N54uHErOe8sJmbDV6nwadvW0c4kSTgcpI0Tc70DWFaNmW57601czrk5ni4dcsSkikTp1PH6dS5+wONmGkLw9CorSumoNCHoig4XTqWZeN2GfgCrituoj1eB8ubKtB0lYbGCiqqMmExbreBZUuWRsrRdQWny0BRBFULCnC6dDRNpaQ0iGForF1fg65n6lDZtsQ76QWcF/CQF5gamrt29QLSaQtNVUilLTweB5XleSiKwOPOKOJWVmQs+W6Xg2VLSlm0sBC327isbEJerpf77m7AsiVej4PKijxSKRNNUznd3IttSyor8ggGXDjH5bWzKeCaTpk33GNrpS3sOZxzMBnh1GjPBME6MNxGY7ByVoIlpaT9ZA8//OordJzuzarQr6IIKutLuePR9TRtXEww34/LmyFVmn5lY+fPI1Zsrqd8URFdZ/umbXNk5xl62wfJLQrMatiRtuTskQ66zp6fsV1lXTH18yBuoQo/qhIkbfUhpYmm5ODUakmZHSiKD6TEOSFmcaF4rzZtcWIhdAQ6Qhjjnw2EcFzhfo+TZqFyrX5YTS3G41iNphZnlF+NdUgs0lYXkD3BktLGZSxFET40JQ9DW4Cq5KKp+STSF0m0phbg1OvR1CIEgoD7A5wP/SWx1GGc+vKJdopw4DIacOiLLpM3nwukHb6smLDTeRtC8c7yO1JhktdQygRSzm70FELHYazG7fog6fRJpIwiZZhI9Ns4nbejqJMIliJYc8tiopEEyXh6gsy53Abu8dxATc/OCFCRE6C2MJ+9bV2sX1BOoe9yErW/o5vdbR38wZ2bsuozW8yZYAV0P4ZicGL0FPW+ReQYwcva7B05SEu0jftK7pyXQb7XYEvJK+1nqQ5cPvcLEEKQ43yfWF2AJSV7u7r4+MqVjCWT7O7oYmFuLtp1yqfRFQ/7h75Byo6ys+/LWNJkMNGMacevuk97vKp49pCMhhO8uO0YjUvKaFxSRv9QmJx3oY7TLxIi4au/h1eL8GiM2RiWw21gOLMp0CqoyA1gS4kiFCSSspwAIDG0nw9FUEVV8AdcE+FrQggCk55rXVfJL/BN/O0CrlQQ/cihDgYHwtzzgaYJVdTJx0op8XodXNyIgXOcnAghKC65EPaR+fvkMc0EzyXGDimhIN97ybGZ82iaQmBSmO/kvoUQGIZGfp5vUl8Xx1BQ4AMERYX+TNjg+LG+LOoXJuIpzJR5XWsGXgozbWblqbekxYnRbp7r3EtfYoy26ACmbdETD1Hnnz0RPTwS5a0f7+fkvpasyJU34OJX/uCD3PrQGtx+F4ZTf1fEOK43LtQ+u+PR9Xz7r34ybbtENMnulw5T01Axa6mW4b5Rzh3pJDI2/dqpqAq3fXjtVdfXmtKX4kNTgpjmALYSRREe3MZKUmYHCHDoCzOiCe/h26cqOeNjzAzyArmTzCZOM/VZFigXwxiFiiLcZMjfVNkkRbhQhGOCNCnCjxBO0ualJFtDUwqviVzBBWI0VZpd15dNCbm8Ei6ECF6ALSNAdqHtQjhwGOsx9OUkU7sBSKdPkE4dRnUWTAhemKbFP/7pjxjqG8M1qSzIzXcum3OxYY/DYElJAd/fd5Tf+t7zrCgvptDvRRWCsUSS030DHOzspTInSDyV5j/3HJxyCxcX5bN+wdzDTOEqCFaFu5TVOU38tGcrXfFemgJLGU2PYSgGbwy8TUukjb3DBwnqQe4tysSlngsN87/3bmdVUSnbOlroCIfYWFrJZ1feTJU/OPGYbG1r5uuH99IRDlHlD/LR+iY+XLtsolbS8cE+vnFsP7t7O/DoBo8uXs7jS5rw6AZSSj784+/y8WUrebOzld29nZT7AjzZsJp7F9bNW0z5l/a8wUutZ+iOjPL5t17iCzteQRWCz65Yz683Zgqj7TvfzW++9hPiZpr7a+r5rZU3U+KZWjxua9sZvn74nYm5/nJ9Iw/XNly3ulDvNl4/18LW5rN0hEbRFZWm0uLrOtd1Bf8XUXMAj5YRDIik++iK7WGR/96r7tMybeKR7D1vqbTFc1sPc9fmeo6d7qW0MEB79zB1V1m/5H1kEAlNL2F8vTA2GJk1/c7pduBwzb45ufDCvvD8C8S8SsPeSMy06c+WECxtKKN+aekU8jHZ+nylfi4lOFdz3sv7nHremc45e18X2y6oynh2LhWsyMmfvaCotCWJWArbsm9YCFsyniadmn3DpAqFGm8htxUt5dBIOzfl16IIQaHDT4FzZk+slJKe1gFefmpnVlEBxZX5/M9vfprKutJfKE/VdFA1hVseWsPT/7iVeGT6VIu3fryfhz9zJy7vlbw5F9F59jznjnXOaCMynDpbHll3LcOegCLc6GoJiXQzSBWvYxOaEiQUew5bRnHq9ePeqvfufczkNM00vstJki1j2PLS+3Wh3fj/T3OfpEwhp0SGpZEk0dQrSM3Pg26AJI2Uk8migqIEYRov4sVzq4hJYhrSDiOzJFgg0LSFaNqiCYIFFsnULhyOWyYIlrRhdDjKH3/l8Sne2SsZ6GbDoc5e/ualt0hZFhLJ8Z6+jLiayBjVLNvGlpLRWILTfQOX/UQeW738xhEsh+Lg9sLNmLbJy31v0Bw+i41kIDnEybFmJJIFnko+V/vkRIigLW2ODvYRSsX51PI1qIrg64f38tTJQ3ymaT05The7ezr4wvZX+OP1t7Esv4gTQ/189dBuBPDI4gbOhYb4lyPv4FQ1/v62DzKciPP3+9/GtC0+tXwNhqIylkrypT1v8EdrN/Op5avZ2naGfz26lyKPl1VF81Oj43dWbeDTy9dy37P/zh+u2cw91Ysu2yCtKirljY88ybeOHeBMaBD7kp3Z7t4O/njHy/w/626jIb+Ik8P9/OOBXQA8ung5v4i4Y1ENRT4vSwsLM8uNuL7qWG2R7dT47pgIOQga1QSMymlDELKBaVpE56huZegq5cVBjp7qwZYyKxnv9zEzBntHbmiEoGXaDPePztrO5TGyzoe4kcjWozPTsZMx379b7T2Q+3I9MZ2YRSALggUwOhwhlTRx3aDrFIsmJgRFZobAUDQag5VUewsodgaz3i7HIgn2vnqM0GB41raBPC9feuZ3KK7Mu27vjIwH7T0gITgJwXwvN9/bxLZnppdsH+wNcWjHaW790JppN5+WadHRfJ6O5t4Zz3fT3Y1zln2fDkIIVCUHW0YRUkdT83FoC0lb/Zj2IAHX/VzYyF9pjbnaNWs++5oNAgVV8WLaQxPnSFkdmNYAhlY+5/7SVi+mNYCUNiCIpg4gpYnTuF4525KpuVPTh2hORiZU86LH1LbHQGZf/FsIP5pWgRAupMx4VJOpY0z2gqmqoGl9Db/72FcpKAlO5ARuvnc59zy6NutzAdQW5vE/P3DbnI6ZjIUFVy/4MmeCJYTAp3l5pPwBNuav5+joSbrjvZjSJKj7qfcvpsFfP9H2AoIOJ3dV1nJHZQ0AfdEoz509wWA8So7Txb8c2cvDi5dxf009AijxeDk80MsLLad5uHYZx4f6iaRSfGrVGpoKMoojI4kY/3pkL48vWYFhZOrUbCyt4rFxkuIznJwLDbOzp2PeCJZb09EVBYHArWkEHK7LXiqKEBiKOm34278e3suHFy3jgZo6BIISr4/D/ed54dxpfqm24RfSOqcIwfKiohs2t/74URb6tmTc8xOegqvfoEgpSSfShAZm3xBcgBACr8fBvz+zm66eEUbHYty0auFVj+F9ZBAdjROPJPD4XTfkeRrqC2WlbOYNuPH45h4WfGFPcD2mIqXkW0/vYs/BVr7+1zPXmLkUtm3zrad38+LrR4lEkqxprOJPf++Dl5UduNbxXcDP87p3NfMoLM9FUcSs4XGhwTCpZHpKqMz1RCycyFpNTwhBxEzQExuh1JVdUVcpJbGxBHteySIfVsDvfvlj15VcAaST5pwENq43hBA4XAZbHlk3I8ECeOPZd9jwgRWomnLFazR0PsSZQ+0zr2EC7v6VDfN4jccJlh1HUSSakoeuloI0iafPUuj/Ay6UMwAbWyYx7UFsmcCWYSw7hKJ4QOpZjynTl4UlY1j2KFLGsewRbBlFES6kvPL1ueoZCidOfTmh2NMMR/8TXSlkNP4iifRp3I65hbGNz4DByDexZQxVyaV/7Cs4jSW4jTXX5dm/kNMmJzxuKaSc/XefyX27GN5sWT0TRCmr8wqBEH6EcE8cZ1tdyElKhJZls33rUf7gbx4jkHuR9GcrbDEZJQEfj6xqmPNx84GrelNeuNklriJKXNmFO7l1nSLPxeS5Uq+faDpN0rKQUnJmZJCd3e1898ShKcctzy8iYZkMxWN4dJ18l3uij9qcfMKpFP2xCH4jE7taE8yd+Ltb08l1uRmMz19I0WzhKrNBSsmZ0BA7utv57smpc12aV4gt5S9smOC8LxJyetV0j15EKNWKX68AmQnD0pRrkMqXEIsmGRuJZH2Ioav8ykNrOXWuj0g0waLqQipK368sPx/oaRmgdkXlDTlX15nzWQkN+HN9eIOz59dJKTFtG11VM8IptkQi0dXr5KGYoyocZMZ44Fgn//XcHv7s9++nujyPtGnNK7kCGIskUITA43a8p/MxssFwKIrLaUyqhzUzDKdOQVkufZ0z1yUa7B4hGUvBtSlnZwUpJWNDEWJj2Xvqw2aCjtgQq3MXZLfGSwgNhWk90T1r06ZNday54/oaHaWUxGNJLOvGq5POBFVTqaovpW5VNacPtE3b7uBbpxjsGaF80eV7MSklfR3DnDrQOuO5iivyado4f/V/ADQ1F10tRAj3eC0nBaexjJTVgaFVM54wyVDkm/SN/t3Eccl0M0Phb+F1bqYo8Ec49YvjEqgowntFT4tp99M/+hVCsWcnvusY+k0ACvyfI9/7awiRXf6zEEZGmW/KeQSq4kWMb5tVxU2u96NY9hADY/+CInRyPL+MovhQFT+ZXYeaIYrjUIRrIsdJGT9HpmsNv+s+NKWAkdizpNKtuB0rKA78ySU5UQJV8cyaJ5XdJA0ETiQXQxozohc2zGCMFsKJolyUOzetLmwZm1OeqCJcU8IMLXuIyUUkFUWhrrGCA9vPkF8SQFEz/VbVFuPP4h07dbxTxySlHFdKzYxXXKHNfOGGBf7bUmLakxiqbaGIixGspm3z6cY1PLF01ZQXra4oKIhMeNX4fxeQtmwUIXBpFx+2hHnRzSjJhGSp6vWZ5tXYuy7M9cnGNXx86copN1ZXlCkF0P47Qxn3Es4E0zRJJ6/smo6m+9nd/0+oQgchMBQvt5f82VWPJ5VM09vaP6ebnkia/PVXt7K6sZLVjVUE/S7SaQv9KuKI38dUtBzrvGEEq+1Uz6yqak63QTDfOyHBPROiqTTPHzrJgyuXYkvJjuZWdFXljqWL5mvIU3GV745TZ89TUZrL5nW1sze+CkgpeeaFA5QUBrhjYx2OeUiufzcgpSRtWnz122/ygS0NrGmqyvrYyrriWQlWb9vAnHI/rwWWaTE6HCERz77EiqFo2NKmLTpIYFw50Kc70ZUr/xZM06L1RFdWSoX3fHTDxObqesG2JaODYczUe4tgQcYrvun+VTQfbJ+2Hppl2rz+7F4+9ocfRFxyrdIpk47mXrpb+mc8z72Pb5j34tKGVkl53t9P+a40588pzfnzi18IQb7v0+T7Pp1Vnx7nzSwpO3DFv+lqEWW5X6Is90tXPeYLyPf9Kvh+dcp3quJjadmxSd8IdLWQ0pwvUprzxSv2o6lrqC/dPfG5pugi+cv3/frE/wfd9xN03w9Agf/i95f3l0tt8Wtzmcq0EMKFUNxgXQx/T1stOFjLjARL8aIq+ROfpQxjmq0YegOQnXFJYo+HQl7o45L1RkDhuDE6PHrRO5aIXV2dOiklKdMimkoRiiUYisYwbRu/y0GBx4PL0PE4jExuFhf5ijHOHUzbytDlOe7P58w8UnaalJ3CqTjQpllApZTErQRCCFxqhqFH0ilaR0eIpJIIIWgeGSLH6cKl6ShCsKaolOND/WhC4HM4kBJSlomiKBiaRpkvwI7udlpGhylwe7BsmwP93VT4AgTGi/hKJCeHBwglEzhVjb5ohIF4lMU5+VPHd8m/c8WF+lehZIKUZaEIgSLEFUICLzcdK0KwuqiUE0P9qELBP3mu16Hg8XsFUkqSlkUoHifoyqiPzSSVrzu0WTeGZsoiNU2uwE0FnyNujaAKHaeaQ9qOXrFdtkgl0rSf6pnTMU6Hxhd+617eOdzO93+yDyklWzbUsW5F9TWN5X3A6YNt3POxjdf9PFJKTu1vnVVVLZDnI69kelXRyVCFQCB4dt8xXIbGSDTBAyvnJ85eShiLxBkdi2PZEpdTv2xjZlo2Y+E44WgSpMTtchD0u9DGQ4z6BseIJ9J09IwghKClYxBFCAI+JznjyneptMnoWJxYPDURChvwu1DGcyullKTTFsOjMRLJNEhwGBqBgAu302B0LE5oLMbRU91YlqS1awhD1wj6XeQE3LNaFPuHwjgdOl63g0QyTd/gGAW5Pjxug3gizXAoSnlJDqZpERqLE41lXuAe94W5ZjYQtm3T3j1MeUkOI6MxYrEUiiII+l34x8M9kymT0bEYsfG1xtBVcoMeHIaGEILe/lHGIgkOn+hi5bIKWjoG0TWV3KD7MqXCS1HbWMXeV4/P2Ka7tZ9wKHpDlARHBsIMnw/N6eVo2hZHRzrZNXAWbdww9ms1t7J4GiVBy7TpbZ29RpGmqyy/ufa6zznUP0YkFLvhBZ2zgdNt0LhxMXklQQZ7RqZt99Zz+3j0c3fhdE8VuwgNhDm6q3nGWmpOt8Ft8yRucT0QS6UZjSVImSZlOX606+Xpv0pYtk3aymzGL1W1tGybvtEIxUHfxOZ9NpiWzUA4StqyUBWF0qBvYk01LZuhSIziYHb5mzNBVXJQlEIs62Junpk+jZSpKd6lS6EI32WFgRPJHTgdt6Gqucy2cZNSIu1RpLwYWSYu2fuqqsJDH9/AyECYRDyNqgq8ATde/9yjkGwpGYnGefXUWX544Dhn+4cyjhoBli3xOw1uW7yQX1nXRF1xAZqiEEknOTzSyeaijHHxXHgAh6pR7c2f5WxTMWeC1R7t5OjoCTbkr6XYOX144K6hvVjS4u7iLQAkLZOD/T388MxxLGmzvbuNW8qryXdn3H2fblzL//v2q/zzoT00FBRhS0koGac2mM+tFQtoyCtkbyCXn5w7RU8kTDSd4q2uNj6+bCXOSR6qrvAoT506TIHLw8H+HjRFYUNZxqI4FI/RHRmjNxomnk7TPDxIjsNFwOFkSW5B1gu5qiisK6ngtY5zBBxOHKrG4px8aoK5pCyLznCI/liU9rEQA/Eoh/p7GIhFWZyTh1s3eHL5Wv7k7Vf450N7WD5prjXBPLZU/OLm6Ozp7GRXewf3LF5MNJViY1XltNfc6TJmvR/ppEk8mkTa8jLrW2/sIN3xvUhgXf5nOBt+haXBD1/VuKWUxKNJTh9sn9txQDyRprw4iGNtDUdP93B+YOyqxvA+puLo7jNYpn1VqkJzQXQszrljXbMqneUWByiunHnxlVLSfD6zsVxUlMfzh04xHI3xxMaVqPNkPR4Lx/nuc+9w9FQ3QggqSnMx0xe9+pZl09oxyPOvHqW1awikpKjAz31bGmioK8XQVX7y8hFOnTtPS8cg0ViK//Uvr+B0aNyxsY7772wklTY5fKKLV7afoqcvhKaqlBYFePi+lSyszAcy5Or1Xc1s23ma8LgwTGlRgAfuaqRpaTl7j7Tz6o6TnDrXR/f5UQ4c60AIwb23LuXBuxtnnee3vr+TmqoCPnB7A3sOtfE3/7yVz37iVu6/fTn7jrTz1HN7+ce/+AinzvXxk5eP0N2XqfdSUZLDB25vYEltMbqmEo+nefKPvsNf/tGD7D7QwrmOQTRV5QO3L+PuW5aSNi0OHO3g5e0nGRyOYNsSn9fJJx+9icULCgF46rm9tHYNMTAc4enn9+N9/TiFeV4+fO8KViybWX2q4ebZvYORUIyO5vPUNlVddxGVwZ4R+run38hfCdXeAn6n/l4Gk5n81HyHj4AxfRiPtG1CWayDBaW5uH3XP8+y81wfo8PZh37fSAghyC8Jsu7OBl78j+3Ttutu6efkvlZW3lI/8Z2UkuG+UU7umzk8cM3ty8gvzXnP5kC2DY7w0uHT7DrTzj994kMUBea3GOy1YigS43TvACsqS/G5phKTRNrkqV2H+O27N6JkKVLTPTLK117bgxCQ53Hzu/duQhv3TI7E4jy79xifvevmax63ouShqsWk04cnvkulDiFlEimnr4WlKB5UtXw8hypDkhKJNzE9T6Aosz9HUkYwrXakvJjPLkSAycRMSsnpQx288cJhBnpHMZwa9U2VbLy7gaKyuaVZhBNJnt5/lKf2HibgcrKhpooCrxtVURhLJOkOjfLW2TZ2tnTwlcfuZ1FxLmfD/ewaaKHSk4sE9g91UOHJuf4EazA5xKHQcZYFlsxIsM6Ez9ES7ZggWAUuD2uKy+mNhOmPR7i1YgEP1izBZ2QY6YrCUv568z280HKa1zta0FWVKn+QYk/mx1TuC/DJZSvZ2naGvX1dOFWNJ5au5K6qmolcBiEEH1i4GCRs72oj3+XmU8vXUpebkcltGxvh+XOn6YuFaSwo4dTwIGdCQywM5LJkvE22+O1VN/P9U0fZ1tGCzzDId7mpIZe4meatrjb293Vj2hKv7uCFltPkudz8RuM63LrBisIS/mrzvbzQemrKXC+Vcv9Fw56OTlaUljIQjdAbjrChqnJaW4c/1ztrjZNUMiM6kYglcXmnWjbOhl9mdf6vs2/w60hpM5g8PU0vs0PakoHukaxyBibDMm22v3OWoZEIwYCHuzYtobLsBiRS/DdAT+sAnWd6WbB07mpNc8HRXWcIj8zi/RSQXxKkqDJvxma2lLx0tHnis9dpIATsaG7HsiT53tnrIs2GN3Y3s/dwO7/62M3U1RRzrn2Av/v6K+SNJwqPhuO8/NZJUqbF7/zaFnRN4UcvHeK5rYcoKfRTUhjgk4/ehC3h357awdGT3fzDnz2K4KIaXldviFd3nKK0KMATD68jnbb41tM7+d5P9vIHv34XTofGiTO9/PN/vMnD963ktptqMQyNsXCC/PFx3HbTYjasXsAf/uWzbF63iPvvWI5haKhZhoNVluUyOBIhlTY5dqqHpbUlHD3ZzQe3NNDSMcjihUUMh6L86KVDOAyN33syUzLkua2HeW7rIQryNlFSeDGP4Lmth3j4vpU8/vB6orHURDHgsXCcnfvP4XEZfPI37kJTFdq7hykpDExsJH7rV7cwFknw+G9/k89+/FZWLc8YjrKZy6KmSjx+F9EZ6hMBHN5xmpvvbbyuBMu2Jb1tg/S2DczpuFAqylv9p+iKDQNQ7s7llsIl5DmuvBGWMlPfazb48zzzoUY9I2zb5uzhdkayUAl9t+DP9bLylnre+vF+IqPT55Nv+8HuKQQrlUzTdqqb/q7haY9RNYW7fnlD1t6VdwNLSwvJ87onjFMXIKVkIBylpX8YAeR5PSwoyGEgEiVlWuS4XTSfH2RhYW7GiB2NU12QM22YVyJt0jUcYiCc8WZW5gUpDvjQVIW2wRF6R8IgwFBVllcUo6kKo7E4u850sPNsO0nTojzHT0VeEI/DYDAcpXN4lLULK6bsZWxb0jsapnMohJSSgNvJwsJcNEWlYyjEK8fOkLYsPriinur8IIqS8V71hMJ0D4+ytubqJMMvhaIUoKnlTJaaT6ePY1k9KMpMnigFTS1HU6tImyfH59RLNPIfqP4iVLV0WpIlpUUqdZBk6gCT3eSqWoIQFwmoZdo8++87eODxm6ltKCc8GmPH1mMc3HmWe+eoItg6OMIrJ8+ysqKUT29aS11x/pR853Aiyc+ON/PlV3fwL9v38McP3sLewTZawoO82nsSW0rStsXynLkL5V23HCxVUYlZFxcDRQjqcvK5u3p6i92y/CKW5U9P2ir8QZ5snPniujSDzzRd2d29uqiM1fOkJljtz+H/XnfLZd8HHE5+tWE1v9qwesbjl+UXsiy/cF7G8vOChuJi+iIRFCEo8LhnXNTdPidun4vRoZkti4PnQwydH6V80VSC5VCDhNPdJK0wvfFDOJSrt3olE2neefVo1spaExDg8zrJCbipKs+jMM/LaCROXhYFRt/HzJC25LUfvMOTf3r9CJaZNnqjy2UAACAASURBVNn10mES0ZnzUVweJxW1xbNKHCtC8Btb1mHZkp6RMdqHQljjsv35vvkpPr3vcDtLa4tZ01iF22VQmOelaWk5XeczHpzRsTj7jrSxeGERh090AZBImZw808toOE5xgR9d15BSZvIgFYHjkryyju5hWjoG8Xqc7D2c8eoqisI7h9pIpU2cDo3X3j5FQa6PX3lo7UTO4WRCo2kKEi0TWq0qGLp62XlmQmVpLq/vOk0imebEmV4+8sBq/r//2oFl2ZxrH+CmlQsYHInS1jnEZz9xK4uqM2vt7Rvq+Np33qJ/MExR/sVaTWsaq1i3ojqzMZjEkw1do6ggwJmWPg4d72TxgiJWLivH6biobqbrKsb4HHUt+3kIIfB4nTRuWMyulw7P2PborjP0dQ0TyPdNSBbPN6JjcVpPdmclnT4ZA8kwETPBk4syxtTvt+9mMBmelmAB2YUgyqtQZ5kjhvtGaT7YTvhdqK2XLTRdpbKuhCVrFrL3tWPTttu37QRjw9GJdSg6FufQW6dm7LtycQnL1te8l8tRXRFSSuJpk++8fRCHpk2ocd62ZCG9oTH6xiLUFObx79v384lNqxmNJxgci1KRF2Saqgl0DoV44dApFEWgKyq6qlLg82QI1sAIzb2DIOBs3xC6qrCsvIixeJKW/mG6hkdp7h3AtGwKfB48DoNQLMHRjl6e2nWEH/3eExPELmma/HDvMdKWhcdhUBr0U5YTQOiCnpExOodHGYsnae4dRFcVqvNzQAgGxiLsPtvBvtZu/uMzj13zNVQUP7pWi6IEse2M11qSJJHchq7XM1M+laYtQNPrJggWQDT+LELx4XY/jKEvBSZHIUlsmSCdOkwk9h3S6ZNT+jOMRibTESklkdEYS1ZW4XDqON0GxeU5DJ6fewTQWDxBPJXmjvoaGsou5xc+p4NHVzXw+ukWjnf3U+IOcn95I/kOL+sLFiAQ+HQHXn3u4YlZvQmklNjjCWk2NiCR0sayL89LyNTEGqQt2olPm7rA3pgI5/deHPX7yMBj6JwbTiAlVOfMnK8ihKB0QQHn2wdnjI3vbe2np23gMgWlau8tjKY68OlFjKW6qfbeelVjllIy2DPM9p9eObF2tmOHQ1FsW9I3MMaapip6+0bZtO46iRn8N8PbLxzkoU9voeA6KTO2HO/m5DstsxZdzSsOsHhF9awbXyEETl0nkkjy8vGz5HldE0IuiXS2hRpnRjiapLIsd4rFND/PS9f50ESi79BIlGgsRXdfxmrvdjm45abFBP3ZKSDG4inGxhKEJlnT8/N83HXL0gky1T8UobjQf90EXSrLchgJxTjfP0YqZbJiaTmptEXfYJi2ziE+9vB6Rsdi2FISnCSd7/e5QEIimZ6yrpSXXPkZ8nocbLl5MU5D4/S5Pg6f6KKyLIf772gkL8dzzWFVQgg2PbhqVoI10j/G7peOUFVXet3k2nta+jm+++yM+TpXgioUEpbJmbHzSCBlm2gzuJ6EyOT9zIZwKDZrce9rgWXZHHm7mebD7XOe841GYVkuTZsWc/jt09PmHY8ORTi0/RS3fmgNUkrCw1GO7Tk3Y79bHlmHw5W9FPp7CS19QxztOs8/f+JDALx0pJnXjp/lptpKBsIxTnT3UxLwEYrFOdnTz4baqhlDsU3LJmla1BTlsnZBBSVB74SnI9fjoijgRVMVTnT3caC9h8bKEqryc7hjWQ3hZJKP3NRI3qQohEVFeeR6XDy7b2qOpZQQTabI87rZWFvFgoIcnEZGi2BTXTWxVJrm84N89OYmAu6Lm/qmyhJ8Tgf7WucWSTMdhFDQ9MWoatUEwQKIxX6Cx/3xGcP9VLUYh7GKZPLNScemiUS/RTp9HMNYg6YtQBE+EArSDmNarSSSu0mlDgKTn2EVp2MzQlxcEy6oCD737R0Ul+eSiKfo7wlRfxXCVpqq4HEYaNMx63H4HA6840IXBU4vi/2F7Btqx7RtFvsLqQsU45ijYF5WraNWjKc6MuonfYkB+pMDPN/78kQh4cmQUjKSDtEZ6+HD5R+Y02Dexy82Tg0MZCxDisJQdHaL4YJl5Rx86xRyhvok5zuGOHO4neU3LZoSJljibiJgVFDsasRQfbi1qwvNM9MWLz+1i97WuYXNANiWpLVjiMfuX8Ubu88Qi6cIjb13LaU/b+jvGuZn/7mDJz5//7xvEJLxFK89vZvB3pnzURRFULawkMUrs1eOM22boUiUJzasQFPGPR+zLP7ZwutxMBqOT6mtNJkIaapCQa6P9SuruWNT/ZRjneOiDbPBYWgUFfi4a/MSGpdOjQhwjYfW5QY9nGsbwDStaQsJZ+qhgH0VjorCfD8SOHKym+qKPFwug9qFhew70k4yZVJZmsO5tIUQMDLpNzcajqMoGVn4ySRU1a58/YUQlBUHeejuJs4PjNHc0sfTz++nINfP3bcuQR+fm1AyVPnSovKzQkDjhloKynIYmCX3adsz77DhviYWNVXOuxcrFk5wbM9ZWse9mnNBocNPnb+Y5nAvAsESfykFzsv3BhcgFCWrIsvD/WPEIglcXsd1IQDd5/rY+eKhWa/7ewEOt0HtiioqFhVz7ljntO3efv4gt35oDWbaou1UT0awZBoE8rysvbMB9T0mGpEtBsJRCnwZBTjLtin0ezjQ1k2ex02bMkLXyCi1xfkMhqOc6x/msfWNM0bNVOYH2bJkIc3nB3lu/3HW1VSwqqqUeDrN9/cc4ebaKvwuBx7DIHkNBjGHrvLhNcs43N7DW6daOd7dx93Lawm6515D8Vqha3Xo+mLS6aMwXocqbZ4mmdqFy3kf07k2hdBxODaiJ14lmdzOxRXcIpnaRTK1B0XJRxGecYIVxbKHgcujgAy9CUNfwWQ6omoK9z62jv3bmxnoDaFqKnWNFSydw3v2Aor9PipzAxzv6ePmhZXkXOE6nx0Y4lBXDw82LQUgaqY4MNxJnsODrqkcC/WgKSpLg1cW7pkOWREsVajkO/JojbbTl+gnasZoDp+7ooqgKlSCeoCHyu7jtoJNAJR4fPz+6o1U+efX0jw6FuPpH+/niUdvwuHQ+NObb6fMN/3C/j7eXUSSaW6qrMBQFdwzKAheQMP6Gp7719e4gqN0AqlEmoNvnGTt7cuoXVE15UXs1nKvmlhBJgxt32vHePl7u67qeKEIPG6DXQdaONvWj64p79fBmkfYls1rT++maeNimjbVzWvfe187xr5tx2eVhfXleGjaWEcwiw3jZMRTaX584AR53oxiXm1RHouK5pZAeyWsaazkxy8fYf+RdupqimnrGuLIiW7840WZg343SxeXsGt/C1VluRTm+xkLZ9QAFy8smrWGkxCCqvI8gn43uw60kBt04/e5GBqJkkqbLK8vQ1UEd26q4+13zvL08/vZvK4WXVcZC8fxehyUFmW816oi8PtcNLf00TcYxuMyMAwNn2f2DbXD0CgtCrL3SDub1i1CVQSN9WVse/s0lWW5OB0GBXleqsvzeG3HKQLjYgmv78z8PT93+iTuyRgZjdHRPYTbZRD0eygvCWJZNrF4cooHTFNVvF4nR052s7AyH0URuJ0GTufM65wQgkCej1s+tIYffvWVGdsOdA/z9D9u5Xf//ol5LbJt2zbtp3t47Qd7rkoG2anqGIrG6bEMwar05OFQpp+3qikUz5KvCJCIJmk+1M5N9zTOe4200GCY15/dy6Htp7OSi3+3IYSgqq6UJWsX0nK8a9qojiM7m4mGM/l8h99untEDuOq2JRSU5sy7PPuNQnV+Dt0jY4QTSQSCjqEQZTkBcr1uUqZFImWyuKSA7adbSZkWbmNmT52uqiwrL2JRUR4/PXiSE919LC7OIxRL0NI/zP944DYcmsr3dx+ZcpyiZFRhE1kUo4fx6Jygj8rcJexv7Wb3uU66hkffFYKlKEEcxk0kkzuwrB6E8OB03IKqljBb3KiuLcLtegDTPItlXaqwbGPb/cz2yxIigNf7SVS1cMq9EUJQUpnH3Y+sIRpOoOkqHp8TNQuhENO2efXk2YnPaSuTj7ezpYPBSIylJYXkelyoQiGaStExHGJfezdBl4t7l2ZSmJJ2mpFUjF9esBZVCH7WfZzh5NyVqLMiWE7FwT1FW4hYUfYNH+LtoXe4s/BWqtyX5zMJIdCFQY4RwKNlQk68hoN1JfOTmDcZyaTJ4eNdfPRhC6fQ2VxePe/neB/zB5/Dwb7ubgxVJd/tZlnRzEWql66rweVxEk7N/GCfOdLBm8/tI78sh9xJeR7XAiklx/ee49+++Cxjs+SBTQddU3no7kZOt/SjKAqLFxSyqHpuYirvY2YM9ozwn3/7U3IK/VQunpt1aTo0H27nxf/YMWt9IgQUVeRx072Nc9rsOjSN1dVlmeRlxmVrr23IE7jt5jq6ekf4znPvoAiFmqp8bt9Yx76jHQAE/S4euruJn71xjH976m3SaQu328H6FdXjCoCzo7Ish4fuaeK1Haf4P998HcuW+DwObr1pMQ11pYCgoa6MzzxxC9t2nuatPWdRhKC8NIf772iYIFhCCB64cznPvHiQv/qnl/C4DB66p4nNWYbQLqzMY8fesyypKUZRFBqXlPGN773NRx5ck1HgCnp45L6V/PTVo/zDv2Vqx5SVBHnwrkbyc7LLg0ylTQ4c6+TgsU7Spo1DV6mrKWbDmpoJz5wQAn28qPhLb57g4LFOFlTk8dA9TdQumD3PVtNUbn9kHa/8107GZhFU2fvacX7wjy/z8f/xAIqqXDPJyoRAh/jh116dcxmKC+iMDXMk1MkdxQ0I4NBwO3kOHwu9V567qilU1ZciFDFraN7PvrODdXc1oCjz52WJjMbY9swetn737VnFRd5L8OW4qV+9gD0vH5nW6xYOxWg+2E71klKO7Jhe2ElRBLc8uAZHFqGa7za2Hmlm99kOzvUN8bXXdtNQXsyH1yylLDfAB5vq+dJP3kBVMiIXD69Zht/lGM9v0ikN+kiZ1ri8+8xe33P9Qzy95yjJtEnasrirYRFuw8ClGywoyOVvn38Ll6FReImKYb7PQ8Dt5Ms/287KqlLuaqilKODl2X3HONbVR/9YlC//bDuLivJ4dN1yEmmTf3plF+F4EgRUjYtpzARbSv5l2246BkfpHArxla1vs6q6jM111dd0bYVQcDo2k0y+CRi4XQ+i67XjBGu2Yw1crg9imq1Eot9ByrnmRznweT6O07EFmBr2bFk2u187wbrb6skt9GNbNj3tQySTaWqWlM7Ya9qy+Nutb00apyBlWYzGEpzrH2b72TYMVUUIgWXbRJMpoqk0AZeTv3jxdb79yV9CQSFpmbzSexJDUemIDlPsmrvzJiuCJYTArblway4q3GUURwopdRWz0Fs95xPON6SU/MfTuznfP4aUks984lbKSoKEIwl+9OIhTp3pxWFobFy3iFs21BKPp3jmpwdIpkwGBsOkTYtff2IzFWW52LZkz/5Wtr19img0STSW4sF7m9iysW5CQetSfOEvf8RffuFD7Np3jhdfPcoXfveDHDzajqaq1NcWs23HKY6c6EbXFB66bwX1tSWMhKJ84zs7yM310Nk9gsPQePLxTRQXzQ85eK9ifUU53ztyBE1RWVY4+8bDG3Cz5vZlvP7Dd2Zsl0qkeeX7u8kryeGexzfg8V27JejtFw7xjS8+y/n22eu1TAdFEZSX5JCf68OybByG9n6R4XmGbUtOH2jja1/4Pk/+6SPULL82Q07byW6e/j9bOTYuAz8TPD4Xmx5YRVHF7Nb4yXDoGvc1XvS4dQyFMOfJih7wOXnikZsYC2fqYLldBi6Hzv13LgcySoALKvJ44uH1hCNJLNtGUxW8HieeSbk9Qgg+8sBqHrq76bJzGLpGY30Z1eV5RGNJbCnRNRW/14k2vuk3dJU7NtWzqqGSZCqNJBOCGLgkz2vV8kqqK/JJJNMoQpATyF7s465blrCmsYqiAj9CwKLqAv71bx4nJ5AhT5qmUldTRHGhn+i4Z8btMghMqoPlcul8438/QVG+74pkJS/o4aG7m7hjUz22LVEVBa/bQcDvnBJupCqCe29bxroV1Zjjv/Ws5yKgpCqfuz96M8/886szNk0l0jz/rTcRCnzsjx64pjIFF2S8v/kXP2LvK8eu2pNjS5ug7mZ17gJA0hLpnxBvuRKEEOQWBSivKaLzzPkZ+z68/RS7fnaYTfevnBePXTgU5bl/3cbz33qTseFrq414o6EoCvWrqlmwpGxagiWl5NjuM3gCLnpneHctbKigqr5k2n3NewnrF1XQUF7ExzetwtDUiXwlRRU8tHpphmQIgUvXyPW4UBSFD61ehmXbBN0uPnXrGgA8jpnJZHV+Dk/eugZLSlQhyPG4cOoaIPi9ezeRME0UIXDq2hSPaoHPw8c2rCCSTOEydIKuTKrCbfULWV9TweMbVuLUtfHjBE5N5ZObV2PaNooQuB06QbeL7tgZLGmytqaMNQvK8DovjlcAD69pwLRsfn3LuvHCuFdXmD1ihuiONVPhrset+VHVEoKBPwdUFCUIqHMoWRTE5/ssQhiEI9+YIr0+ExQlB6/nU3g9j6MouZedzzJtXvz+Hm6+cxmQiQbq6Riiv2dkVoKlKQqPrV6e1TguxUTOncPNL1Wv4vBwF7F0ko2FNdT5Z3YIXHEscz2g0JHP6pxGAvp7Q1K8b3CMR+tW89EPr+Wlbcf50QsH+NyTt+Ny6tx96xIeuLuRc239nGjupatnhKDfxYEjHdyzZSmPPriaN3Y288PnD/C7v3EnqbTJ957by+d/6x4GhyK8/MaJiXCP6ZAyLQaHwhw+3oUtJZ09w3T3jrJkcTEHjnQgJXzuU1s429rP1m3HKS4MYJoWb+5q5s/+6AEeuX81L207xguvHuVTj2+6gVfuxuPN1lY+f8tmYqk0r5w9x6bqqhljooUQ3Puxjbzx7N5Zi0CGR6J85389z+hQmF/6zbvxBq4uhGaoN8R3v/wi22eRxM0WQghcs4QJvY9rg5m2OLrzDH/329/m0c/dzcYPrsSY4zU30xbH95zjv778AifeOYc5S7iHEJncq7s/ugEly03KBandIr+XvrGLXtGzfUM4DY0lpdeuKiqEIOBzEbjEyOCblJ+oqgpBv3tWUYvcGdQudV0lL8dD3jSeICEy6oPFhTNb/Qxdo7jg6sK6fR4nPs/FeRm6xoKKqV44TVPJy/GSN01krqIoVJdPT5A1LVNUeKZrAeNGSJcxa4jldMc63Q7ueOxmtj9/kL6OmT2nsUiC576+jc6z/fzGF3+JwvK5h0HbtuTYrma+8RfP0XKsc9bnfSZIJMdCXfQnxrClpCM2yGAyzO7BM3y4Yu1l6ltCCNw+Jys2189KsNJJk3/6/FME83ws3zB7zbDpYNs2rSe6+faXfsKRnc1zV4R9j6C4uoDFK6s5uvss8Ujisr9nCqO3kTNu9Z8O6+9Zjj/LMNl3G0G3i6DbxVB8PwHHElQlI1Rjygim6KUib/Flx+R4Lq5/+b6pv922sWfIc67BZ1RP+d5l6JTlXtnIXeD3cHz471ka/J3Li+IqCrleN7neqevppZ8vQFEUSnP82NKmP9HOobGd5KfL0ITOQLKLtL2XSs9SDLuGw0NvYMokDYFb6JOnyXOWEk8Pomm56PpFY2Jfop3uWDOj6QHK3XXY0qbQWUlQL2Tv8ItowmDMHMKjBUnbCWxp0h0/S6Gzgkr3MrpjrQwkO8hzlLHYtxZdZLuOCVQlF5/3cxjGzUQiXyeRfJML+VyXtRYenI5b8Xo/iaGvQojpispLkvH0xN5bCIFl2aSTs69TmqLwiQ2rshz/pbPJwEYykAizc+AcqfEi0jW+uUcfzZlgFTjyyXfkTqhfvdsI+FysbKjE73NSX1vM0z/eB2TCB9/c1czh412ZMBiXwZqmKvC78HoMGpaUkZ/rpf7/Z+894+M6zzPv/2nT+wwwAAa9AyRAgiTYmyRSXbKaJcu2ZMtN/iWxE8frrO1k14kT78abvE42TuIkdhyvY1uJZfVuVVIkxd4bCtH7YFCnl3PeDwOikKikKEuxrg8SMXNmznnOzDzPc9/3dV9XqZeDR9JGfJoGY8EoTruZeDyJ0aAgK/NH8+XFXi60+WnvDLC+vpizDT2MjIaw20zsP9LKm3saeG33OdSJbPJFSoTdamRVbQGSJFJSmMHru87NeY7/Kogmk4QTCRKqSjAeX9Q3aPm6Umo2lnFyb+OCx0aCUZ78wWu889IJ7vniDWy/ux69aWHD4lRS5cKpTt568iBvPX2YsaHgrNULSRbRGRQiwflluz/Ee49USqXtXDff/6Nf8MavDnDbp7ZSu6kc0wLVTDWl0tM6wHM/3sWupw8zNhxalKKYyWrgE1+7HZtr8ZL7qqbx1JEzPLi+lm8+/goV2elgYGAsxJbywkW/z/sV4UiCL3713/EPjiOKAn/97fuoKp8/2/ghJiBAdqGH+790E//w9cdQ5xH2gbR1xP6XT3Du4AVu/fRWbvzYhkUFWvFYguO7z/Pi/3ubY2+fJxFLXpa8UvRpmf5kfHFBl1tvZWtmxeSeoMqeM5k4m8tzyGQ1su7GGl7++V4SsdlV8S5ibCjInz78j9z/pZu4+9Hr0RkWH8RqmkbLmW5e+Mlu3nrqILFwfIYAzEVY7Eai4fhVBZrvBSRJpGZDGfteOk7L6VkESTTobOydtyfUZDOyYlMFJsvSZad/UwgmOmgdexyLrgiPoR6nfjmto7/ErORjlvPoGH+GWGoInWTHLPsQBT2B6FGchhV4DKuQxalgJ6mF6Rx/BhWVHPP1KKKNzuDz6EUnDv0ygok2wslurLpS3Po6OoPPIwoS8dQI76ZKtaqlCCVHMUoWSq2r6Y+04dbl4DNVcHLkDbojTVTb1uNUsni1/6cYJBPh5CgJNU40FSLXNMWCCCdH0UtG6iw7OTbyKoqgw6a4QYHeSAs6yUC1bRO9kWYiqXGcipcyazmBeC99kQsMJXqpsK3Fo89FZKlVcQFRNGPQb0KvryeV7CeeOEgy2YKqjgEKkuRBlorQ6VYiSR5AmQhU5xLREHB4rLz53HG23lpLoH+U5jPdZObMrz598bXGRfT4z4fBaJCXu87w+bLN6CWF13rOcTTQwbasy4P5+bDkACs9cb5/aE5GgzJp6CiIAqqmkUqpnG/u48SZLv7kD2+jo2uIvQebJ38aep2CPMHBFARhUvlJUSRuvWE5X/7mY+RmO6mrzZ9TvvciKkq9XGj3I8kSpYWZvPjqKQx6BafdiNGg8LG713D7ztrJ40VRoG9gFKNRN3ndoigs2Az4XwGfXlXHYydOIgoCd1ZVsZjOZVES+dQ3P8J/u+OvF7XxTSZSdDb18Xdf+wU/+OPHqVxTxPL6YtzZDqwuC0aznkQ8SXA0jL97mI6GXhqOtTHYO0wqoc5ZKZNkkfoblrPtI2v426/+7AObAf2gw+W1c/+XbuJH337isg2gpkEkGOPwm2c5+tY5HBk2ylcVUrwsl+wCD2abEb1BRywaZywQpKOxlzMHW7hwqoNUcu7P/lJIssiOB9ZTf/2yJWWARUHgd65fRySR5P51NXykLq1YdLSth0hi/k3mBwFGg8yPv/9pBgbG+OQXfzTrRva3DbF4kmQyhUGvzEvHEgQBnUFhzfXL2HLnanY9dXjB91ZTKsP+MX7x1y/wq3/4NaU1eSxbV4qvOBO724IkScRjCUYDQQY6AzSd7KDhaBvh8Uh6zZvl4xElkTse2UYsmuCNxw8QWcADDmAoFuS1vtNEU1PKao+W3UCFLXtuq1JRILfMy9qdy9n7/LEFzxEej/LTv3yW53+yi+vvXcfq66ooXpaH2T4zgaKpGsP+MVrOdnPu0AUOvnqa1rPdaKo25+/bne3g9777IM//eBfH3j7/vhe9qFxdSH5ZFm1nu2f9jfl7hnnziQNzvn7FxvK0tcX7I0e+KJjlPCxKIYXWe9FLaRPcbPM2+sPvoJEimuon07iR4dhZRmLn0Ul2bLoShiJHMMnZ2HQl095NwGNch11fSdPIj6l2/R4+840Mx04xFD2GQfGSb72LvvAuOoPP4TKsxKor4Uzgb97VMUmCTL65CpUUp0Z2oReNWGQnJsmKpmnE1DB60YwiGkioUayKk5SWmhjB5f2XBtGMSbKkv+eCgEoKVUuSJI4RCzpRjyzo0h6HgoReNCEgkCKFUbKgiAYk4cqtcQVBQsCIIBcgy/nMnGCEyf8vZs2UFYmHv7yTv/+zp/j+t57EbDWy857VbJygDC4FmqbRPxZkV1Mr5/v8jEVjpOZYm/SyzHfvuQlJEMk22SmzeRGAfIsLnShPziGLXfeXfDfTDdkawjw36uIxAOK1tmKfNktMWpppGtFYApMxrX3f3TdMV8/wbC+ZAU1N+xY9fP96NtaXLkq5qKLUyy+fOUx9XSE5Xjv9g2NUlWVjNumx24x0dg8RGAridJgJhWMzqDq/bTjVP8CXN24gmkxyoq+PfId9UUFW1aoi7vr89Tz9L68v2hdFUzXi0Tgn9zTM2+y7WGTle3j463cSGgvjyXHQfWFg4WvQNFKqhjghRw2QUjUEJpSHPgD0jPcbajeVcevDmxEkgX/+41/OvonX0tWiof5R9r90gv0vze8xtBQIAtRsLOczf3L3ktW3LiZ0TDqFu+qqUSfELap9me8bRsDVQBAEZEn4sM9wApqmcehoK53dw9ywrYrMBZQmBUEgw+fkrs9fT0/LAE0nOhZ9nlg4zpkDFzizgO/R/BcAdVsr2fmxjZw73ML+l08uKsCSRYlVriK2ZlZOqgdaFMOC9O+MbCc7H9jAqX2Ni+qHUtW0IMcvv/8Kv/z+K4iSiMlqwDzRUxePxhkdCs3pEzUbLA4TH//KLazaVkXT8XbOHm6ZlXr3foKiV1i5pZJT7zQTmEOGfb51sm5rJc5M2/t+/UmvnyoaadpXuuIxNbD0v1TQNARBhyjoEQWFhDYGL9dKugAAIABJREFUaIiCgWzz9ZjkrMve2yB7kAUDSS1EZ/AlUloEWTCjkkIWjCiiFRBIaTEkQYckGi+jBl7JeDTSfluiIKAJCTrDDXSEz2GW7AiCmA6cSItPLLdv4cDQ8wiaQJV9I/FUhGByFJtiJ6nFZqwZU/txARGRbGMJBwMv4tRlYhDMiII0cYyIKEiMJ4c4EHgem+Km2FJLTyT0rq1BF6/japFXksF3f/oFUikVQeCKrSku+If47iu72XuhHUkUJvZjs1+fWZeevzSgaXyAPz/xAook0RMaIcNg5dhQB3flryTHtHAlDa4gwGoPd9Ew3sQq5woy9HNz1/cHDiMKIuvda5Z6ikVDEAVMRmXyiyGJIkaDDkmSqCzN5s09DXz9L54k02OjMN+NNLGpNeqVSW6nJKVfA5BMqowHo/zsVwf5z6cP47CbuPe2VaxeObf2vjfDxshYmOWVPkRJxGYxUpDnRpJEtqwv48XXTvGdv32JZDLFlg1l3HFj2ovBPI2rL0kihitsWPwg4XB3N1sKC4gkEjQODlLv8yEtZpIX4JN/dDsXTndy6p2m99wU0plp47Pfuoeiah+tZ7vJyHEuKsCKxZP83b+9ycbVxVSXZTM8Gubx54/isBm5fUctudmL+5F+iCnUbiyfzLL3tw/y7I/fWjSV6WohiAJFVT7++z99Zsk9XtMRT6Z47WwzuxvaiCfTWf+ba8q5qWZp9IPFQtO0CYPgBEaDQjyeJJVSESURvU6erKwkkyniiVT6uQllPGWCIq2q6aSVLIkkkyqqpiJJIjpFRhTFRSWjNE0jmVRJJFOoqgoIyLKITidPbsbTpvYa8VgyvbnS0vO6TifN6ad1+VghHIlfNladTp5UElvSWNWJseqmxhqOxJFEAd2Ed5imacTjSVRVw2jUkUqpRKIJ2joD9PaPEgrHGA8qKLKEXj+335ggCJSvLOCB379lQmTHf03Ndqeft6Qmj3u+uIPCqhwCfSOYrAYC87dIAZBQkxwdauXkSMekwfBDRVsosc7fFC5KItVri7n9kW08/v1fL2jofSnUlEpwJExw5Mp6Za1OM3c/egPb7q5HZ1Aorc1Hb1Te9wGWIAis2l7Nyz/fO2eANRd8xZkULfOhv4JewfcanYER/urZ3QwFI/zpR3dgs5XRNvY4GcYNGOQMuoO/JpTswBI9iiToEZCQBF26WiWIjMbOounKMCszzWklQYdAmp4mCQZEJIKJPnSSHUkwIAgKICAKOjzGtfSG38QfOYQsmJkeOFwMmNIB0eICitMd/fzOj55i+7Ji/uJjN1FkXk6BuTodFk0L4LZlPgCAz1SGps1f0AAotEyJOmz3Pph+zFyDiAgCk3vkLGPxtOtPV2oFQcRrKFrU9b9XmD7Wxcz786F3dJwL/gCPblnLx9euwG02zaurAGCV9dzmq0EUBFKaiuZJG6oLgEle/G9nyQFWb6SPvYOHKDQXzBtgHR85TVe455oGWBluK//nW/dN/r28ysfyqrR0vNtl5k/+8LZZX/eNP5gyQK4qy+YvvvERVFXjnSMtmIx6fvi9h0ilVHa908jRU+3zBliCIPDzH3xu8u8//aM7Jv/ttJv4xL3r+MS962a8xmzS8/ff/fjk36trC1hdu3QDtQ8aXEYjLzY0opNEIvHEnPz8SyEIAkaznq/+3af47hf/lcbj7e8JV14Q0pS0z37rHjbcnFZTM9uMZOQsrqk8lVI5da4br8fG+eZ+1q4spKosC6NBoad/5MMAa4mQJJHq+pJJeerP/I+7kRWZ53+yi/D4td0UKTqZytVFfP2fP4vDfXUCP6F4nLfOt/KlHRsmueKma5xg6R0Y48v//TG+/ge38NwrJ2lu6acw38Mn7lvHssocEokUb+9v4sVfn6Krdxi7zcjaVUXcf9carBYDA/4xvvO9F1m1Mp+z53vp7h2mKN/Dx+5dS3X54tTIorEE+w+18MJrp+jrH0USRZZV5fDwAxsmlADTwc2Js1386pkjtHcGUFMqubkuPnrHatauXtwmoN8/xu9+7ed84yu38vyvT9J8oZ/8XDef+Og6llf5SCRS7DnQxAsXx2o1Ur+qkAfuqsdqMTAYGOfbf/U8a+oKOHu+l67eYQrz3XzsnrUsq8hBkkT+5/9+hvISL5/55GZkSSCZUvnJY/toaR/ku9+6l6aWAf7p33bR0uYnFk/yzqELiKLIjq2VPHT/hhmKjZdClETW3VhDPBrnsb95ie6WgWtKWxMlkcLKHB78yi2s2l4FQGauC7NtcWqsBknHKlcxNY5cdBPemNnGxc1tVoeZHQ9swN89zK6nDy+p+nSlEAQBZ6aNOx7Zxp2fv26yF6l0RR5Gs4ER/+KU0H6TyPA5Wb6+lPbzPYuqMl7E8g2leBdpx/B+Q7b5OrymzQikExRVrt+ZfC6LbQA4DVMUMlVLTVZtpqPI9sDkv2vcX5sIlFKIl9DjimzpvaXHuJqpEGUqERRPpWjtHyLXbcdimPv3PB2KJJLttOKdkHoXBBGJeajDi6TUzQZJmD8wudqK3AcFZr2OYo+LXKcNk05Jqzdqc9/Ti0q4Hr2FElsGJ4Y6GYlHqPcU4jFY5nzdrO91tRc/F/SijtHkUnXxf7OQJnq4unqGicYS+APjZF6hwtWHuByPrF7F0e5uUprGdcXFC79gGgRBICPHydf+4RF++KdPcHJvA8HRa+dhojMo5JZ6+dy37qFua9Xk42a7kQzf4syCJUmkbnkea2rzeedoK4HhIGl6tPCBkMd9vyGvPBun1z654EiyxCe/dhuuLDtP/fPrDPYMLyitfiWwuy2s3bmcz37rXmyL9E+aDZqmEQiGGY/GcJovSpqnn3svyDpjwSgvvHqKW3csJydrM9FYggx3esE4caaTJ587yh03r6Cm2oc/MM73/vE1kskUj346vXkJDAc5fbabT96fNnZ/4tmjvPjqKTLc1gXVAiFtxpuZYePOm1dQlO8hMBziBz9+iz37m7njplr0eoX2zgB/9t3n2LaxnE8/uBGTUUdgKEhmxtKC2vGJsd5yw3JyPjFzrCfPdvHEc0e5/cZaapfl4g8E+Zt/fJVUUp0c6/BIiJNnunjo/g0YDApPPj811uxF2GmUl2Tyv//H3fziiQMM+Md56IENeNwWJElc0I8H0j0IW+9ajc6g8OQ/vU7zyY5rEnzojTrKVxbw8a/exsotU03znmzHogMsURAYS0TY608LEYWTce7MXUWhZXGqW9kFaXEPQRDY99JxQqPha1a1kxWJ3FIvt31qKzs+tgHDtEpORo4Lb56b/o7BD0T/4MZbV7L3hWOLDrCMFgNVq4txfYDtYERh8YkocYEA4yIEQUCYZysszBEAtfuH+aOfvcif3X8jdUULi/kIgkBVbiaP/+EnF3VdH+LdQYXXww2VJbxwuoGukTFKPK45TadlUWBLWRGj8Qiv9Z4jhcrBwTYAzLKerVlLUzJdVIA1vacq/f/036p2+WZGQyOUDOOPBTCIH5x+I0GA+lVFtLQP8sTzRxFFgTyfi20brw1t57cNgiAgCwJr867cp0gQBbz5br70Vx/npX/fw+5nj9DXNkg0/O6p+smKhDfPTe2mcj76ezeSfYkxsNGsx53jQNZJC1LTRFEgw2Vh1/4mdIrM+Qv9OGxGorHEFUtT/zZj+YZSFN3MKUvRK9z68BYKKnN4+l9ep+l4O8P+8XeFRmqxG/GVeLnxwY3suH89yjzUrsVA0+D5E+dJplQi8QQ/23eMDKsZQRBYmZ/Nyvxrq7in18msX13E+jWXJzd2v9OE3W7CZNTR2zcKQFlxJq/vPscXPrUVSFfe164uoq4mTbnxbwzy1AvHCAwFFxdgySIFeS5MRh0jEwavToeJvoGxtHcU8PIbZ7BZDfzu57ajn+DD5+YsLqExHTqdzLo5xrpnfzN2m3HmWEsyeW3X1FhNRj1rVxVTV5se69YN5Tzx/FH8gfFFBViimKYUSpI0SU9cKg1ckiQ23VZHdmEGz/7rW5zc28hAZ4DUu1DNkmSRrHwPdduquOsL1+MrnmkRYLQY8GQ7UHTynNQ9DY1YKkmO0cnHCzdMPn5gsBllicbAuaVeHv76HWTmudjz3DG6W/pJxJZGGZwPgiDgzrJTsaqIOz6zjdpN5bP+lqvWFHH20IX3pJJ2tShfWUDRslwGuoZJJRdmdJQsz6WwyveBS+69HzvFkimVY609xK9BQu9DvLsIxxMEQmG6hkdp6POjl+dex006hS1lRYiCQFxN0To+SLnNi4Awb0/pXFhUgBVX4xwcSiv9NAdbGE8GOTVyBn/0ciM7VVPpivRybqyJrRkbLnv+/Qphoi/qMx/f9Ju+lA8xDy7Kd977OztYsamct587SsPRNvraBxkdCl4RlUYQ0qbGWQUeCqtz2XLHKlZvr5pVxEAURRxuKw6PlcGe+fnviixx+85aOnuGMRt0JFMqI2NhTEYdJQVL91T4bceytSUouss3bopOZsWmcgrKs9jz/DEOv3GWjsZeAr0jS+7rECURh8dKTnEmNRvKuO7eenxFmYv2upoPggD1RbmomkZ5lgf3hE9KJJ7AYbp6c+x5oaUDHN8sqqiapjEYCNLeGeC5V07M2IBVlmdPZvMVWZrhnWW3GkkmUyQSi7vHo2MRdr/TyPmmvskKRVfPMJke6+Tf3b3D5Plck8HVlUKWpVkpuOmxjtPWPsjzr5xEkqfGWjVtrLIs4pimUGezGtM+LPNQk+dSprpaFC/L5Yt/cT+H3zjN3heO036+h972QaJLoIZdhMlqIKvAQ1G1j82311F/w3KkOXoccooy0Zt0c/6GYqkE58d68BpsHApcwCilaVKHAhfwGh34lnht7iwHD3z5JqrWFPP2s0dpPtlBb5uf0NiVMxWMZj2ZeW58RRms3VnDxttWYp3H06yqvhj5R/IHIsCSZIntd63h5N7GBfvQJFmifGUhvpLZvfY0TcM/FuJ4Wy81+V4MikJzf4DRUAQEcJiNFGe6cJiNkxvNwHiYIy1dZNgsrCzMnrFpDcfiNPYOEo0nqfBl4DAZONLSjdWgx2LU0dQbQNM0qnIz8VjNnO7sIzAexm01UZGTgXHa718UBKKJJKc7+xgYDZJUVawGPcVe9yTV7iKSKZU2/xBDwQgVORkkUinaBoYZCUUAAYtBR3WeF6thYfuW2eAfC9HuHyYwHua1U81E4nEONHXQP5KmlWrA8nwvua4ppkU8meKtMxcm5xZBEPA6LKwsnJlQ0zSNkx19KKKI3WSgZWCIZEql0pdBpt3C6Y5+/GNBnBYjVb5MTNOMk1OqSv9IkM7ACGORGAJgNxko8rpwW+bymvrtQLM/wNPHz1Kc4WJTSQFOs3GyV/RSXGQXGCWFPLOTcCrBFm8ZrcFBjNLS16RFBlgJDg8fxx8L4I8NEk5GeLHvNaRZ5NpFQcQkGVnpXM6NWduXfEGzQVU1OoZGiCWTVGTN3Jj2jwWxGvQYlavLLl8LpFSVxv5BrAY9uc6ll+XNViMbbl5BbsnczcKiLFJRV3gVV7lECAJVq4u487Pb5z2sem0JumvYV6LTK1SvLaGkNo/Oxj7OH2ml7XwP/q4hhv3jjA+HCIeixMIxkolUOvASBGRFQtHJGM0GrE4TDo+VzFwXeWVZVK0poWxF/oKVivzybG7/9DaG+kdnfb5somcvmVR5c18DiUSKgcFxzCY9pYUZrKu7vJdk58c2zLlISrJE1Zora0J1Zli57t56hgfmpuvqTVfW8FxVX8ydn90+Z7UovyIbi31+M9vp0OllqtYUz/7dEgSq60vm3Aym+yrs3Pbpray/eQVnDjTTdKKDntYBAr0jjA2FCI6FSUSTJBNJVE1DliUUvYzJasTmNOPMtJFV4KF4WS7L15eRU5RxWcXsaiAIAst8XkKxOL/ub2JrRfozPdczwHAoQqHn8uCnem0xd8a2zyshX7QsF4t9gQBNuKjyN/vCotfJLKvI5pGPb8IyTelUEJgMuFIpleC0anEkGkcUF093bW0f5PXd57lhSyXbN1dgNun5zvdenNFwbLMY6ehKV2muJtM+/bovhV4vU12ZwyMPbsJqnTZWpo1VvWSssZljlWWRRDI1KdemaRpDw1Pm0RevYaJjg6v1zzGYdGy+fRWrtlfTcLSNs4cu0NMygL97mJHAOMGRMJFglMTEXCeKIopOwmDSY3WZcbjT81xuaRZV9UVUrSlecH6u2VhGJBSdtb9RUiTKVxWSUJOMxMM0jvdRZUuHVOpVjFVWZFZtq6J6bQnNE6p+nU196XEOjhMcCREJxYhFE6gT1QNJFpFkCb1BwWQ1YLIZcXisuLMcZBV4KF9ZQEVdIdZF0HvLVhRw+6e3zsqKcHntVyVucy1Qt7UKX1Emjcfb550jPNkOyusK5p2Pz3b1841fvMTnrq8nnkxx8EIXoWiMUCyO1WhgR00p962vIXMiqGnuG+Qbv3iZbdXFrCyc2e8+FIzws93H6B8N8t/u2II9P4sfvX4Qh9mI1aDneFsPPcNj3LSynJ01ZfzojUP0jYxjM+r57PX17KidomLFUyleOd5IU98g/rEQkXgCDY0NZQU8tHUVxd6pnuhYMsmrJ5vY39TJ/RtqaR0Y4mhLNyPhKOGJ3/A/fu5urEvwUpuOpt5Bnj18lr6R8YkAMsELR89jnPZbenTHOnKnGRYnUimePXyO8WiM0VCENv8IN9SUzBpgPbbnOLFEkgybmZPtfXQNjXJDTSm31lXww9cP0js8jkGR+cz19dy2qnLy/U+09fLckXOc7ugjnkyRUlV0skR9aR73b6ilLPvK+u7SokEhUqkeUuogmjqOpkXQSDI1r8kY9NuQpLk1GX6T0MsyOQ4bO6tKuadu2aJ6/42yjhuyK8k0Wif74BYlyHYJFrV7MMsmHi64n76YnyNDxzk+cprVrpV49Zd/aKIgYZFMFFnyyZjl+SuBRlquM6leXp145UwjW8oKKXQvnUZyraFpkEjNft2Lgd1t4fZHtr3LV7V0nN3fxPkDTVz/8c3YPVbW7qxh7c6ahV94FdjVe4H1mQXopamvaEpVaQ8OU2h1TWbR9AYdpbX5lNbmEw3HCPSOEOgfZXQwSDgYIRK8GGClpgIsvYLZasDmsuDy2vHmujBZjZMVq6P+bvIsdjwG86yBVm6plwd+/+YFx5BMqZw+38NHblrB2HiUwjw3sTmywQ9NE0d5N5GZ6+bmR7fT4A8wFktvGso8LnLtduQlyp6e7xzAatST5bQiSSLrb6pl/U21lx2XUlU6/COMR2LzGl5eCr1RN+d7LgbhWJy2/nS1cPvd9Wy6rY7B3hH83UOMDKaD7ng0QSKeNleVFQmdXsFsM2L3WPFkO8j0uTCY9dckWaNpGsOhCO9c6GB3QysOkwFV02jqD5DnslNXcDlFcP3NK1g/IbBydSef+ylBEFi9ooCXXj/F+eZ+aqp8iKLA8EgIDSgtSgch4UicM+e6WVWbj06ROH66E5fTjN02c9N2MVN7aR9LPJEilVRxTlQQjp3qoLN7iMqyKRnlTetK2Hf4Aq/uOsuqmnwURSIYiqHXKwvKnC8GgiCwqraAF149yfnmPmqqfUiiODXWieAyEklw+lwPq1cUoNfJnDjVidNuwjGxQc32Omi60D8hkmHiQusADU395EyrmgmCgNGoMDIaoX9gfMJ/UcRo1C2oYjUXTBYDdVsrWbmlgvGRMP0dgwwNjDE+FCI0HiF5UTVRFNPJA4sBm9uCayJ5YLEvPptdtaaYqlkolpdiPBHhgYIN5JrSG90iSwZew9X1+RiMOpZvKGP5hjKCo2H6OwMMD4wxNhQkPB4lFolP9ltKsoisSOiNOsw2ExaHEVemHY/PicliWNJv2eGx8sif3HVV1/5ewuIw4SvJpPlUB6nk3D/ywqocylYsLKSVTKm8fLyRDLuZO1ZX4raYGBwP88qJRv5z3wmKMl3cUFOK7gqV3Q5d6OSmFeU8ct0aHn/nJE8fPENXYJTty4qRJZGfvHWEl483sKVqKqHYHRhFFAS2LyumwOMgqWocutDFkwdOE4zG+fYDO2dUvAD6hsd59tBZct12bq2rxGExEIrGaR8cIcN25X20BRkO7lm3nFgiyQ9fO0hnYJQHN62gdFoAU5gxcy9qUGS+cttmwvEE57oG+F9PvTnvOY639bCjtoxPbq3j6UNneO7wOboDo2ytLsZi0PEvrx3gmUNnuKGmBIOi0NgzyI/fPMzAaJAbakop9rpIplTOdvXzn/tO0jc8zncevAmbafEtO5qWIpE4Qyx+jGSykWSyg5Q6gKqOomlh0JJoE+6tomBEcZe8bwMsr81CrS+LQ21dhOMJ3GYTiiwxm5i8JIpcX1nCeCLKfn8rH8lPr70t436Mkg6HbvEJY1hkgCUKIm69C7feRVJNEIgPs8a5kgprycIvnkB7YJhzvX7qC3N5/fwFKrPSZeNW/zD1Rbm83dSKy2zidHcfkXiSlfnZbCwpIBSLc7i9m9M9/SzPmarkjEWi7G5q45nj5+gYGiXTamZVQQ5rCnJJqSpN/QHebm5FVTXKvB7WF+djmod2omoaL51uwGUycba3H1EQWVuUy7IcL6ORKPtbOmgdHEaWRHZUlZLvdHCyu48LAwHuWZVWrvGPh3j+1Hke3rCK8WiMg61dNPb72VY+s/rQPTzGr882EYknMOt13LmiElEUeeHUee6srWJPczuyJFLjy6J5IEBFlgeP5conhauF2Wbk6Ounqb95JfZ3YZMzF2KpJIf9nUSSCfb0tVJpz+REoIdgMs5GbwHBRJxfNB3lhtwyiq1u4mqSs8MDZJtslDsyMJn0+Eq8+Eq8nBnqQ42GicUjbMrIIxALkWt2IAgCrWMBHHojDSN+4rokToPA2cEuBiJB8iwOjgd6OD/Sj0nWUevOxqEzsH+gA0WUqHP7GI5HODvcj1lWWOnx4THM/tkIAlgtBrIz7CSTKv7AODrlmunKzImGwQDf37efgWA6w/75tWvINFuQdUsLsEx6Xfr6F9ivqKpGp3+E3qExaguzr/Syl4xoPElT9yAZdjMFmU4UnUx2gYfsgvePapYsiciiiKppBKNxNKDA7aQq+zdLGd20roSRsTC79zWya18joiCg00msX1NMaVGaVqTTSWgaPPHsEUbHIiSTKXZet2wy8Nmzv5kjJ9oYHg2jaho//9UBvBnnKC/xctuNtfiyHZQVZ/LCq6fYd6gZq9lATpYdg37qN7F6RQH33bGKXXsa2H/oApIoYbMZ2bax7F0JsAA21JcwPBLm7Xea2P1O0+xjVdIL8BPPHWV0LEwykWLH9mq8E72TO7dX85PH9vKvP9uLXpGxWPQsr/IxNDLl5yQIAtUVOTReGOCxJw9itxlZt7qIDfUl6K+yMioIAjan+apEV94tWBUjVmWqglpmzbqifoW5YLYZUbKsnBv289B96xY8PhJP8MTB09xf6n3PWS2B8RC/3H+KL+5Y956cOzgWprO5HzU1d3BlshkpW1lAZu7C6reqpjESjvKNe66jviQXSUxXaiVR5J9e3c+5rn42lOejk6+M0hyOJ7irfhml2R5CsThHWruRRJGPbVzBaCTKnvNtBMbDjEWmqqbBWJzbVlVy99plGCfECdaW5nK+e4Dd51o41dHL2tKZUuz9o0EqfRnct76G8hzPZNUiEk9guAq2k89lx+eyE44leNx8ioGxEFW53nlFLiRRpCTLPWmXsRAiiSQ3ryynrtBHIpniyIVuEODBTSuIJZPsPtdKV2CEkVAUuwn2NbRzvmuAh7et4r71NZgn6I+bKwtpHRjm7fNt7G1o45a6ykWNMZE4Tyj8FPH4QRLJJlQ1MO/xKnE0Fu4BTKlDRKOvkkicn3xMknIwGe9Gkmau0clkimd+uvey9yivyaOmfmlsnoHxIAdaO+kYHmVXUxsWfdofdzbfL6MiU13g4Y3eBg4H2pGEtPBdw1g/az2FSzovXIGKoEfvZrm9Eou8tEhuLBKjoc+Pw2TkQGsHOllCESXC8TiqpnG6p5+BsRD31C1DFAQyrOmFQ5EkfA4bRzu6Od83FazoZZlyrwdFkqjI8lDkcZFjTztgj0aiPHH0NNdVFhOJJzjf50cnS2wuLZzz+jRN40h72hn91poKFEnCYzaTUlX2t3QQCIapy8uhNTDEU0fP8Pkt9ThNRn524Di311YiigKH2rroGwsiCgIGRSbPZWdPcxudQ6PU5qY3molUip/sO8KWskIMisLJ7l5+cfAEH11Tw6mufurycninpQOvzYIiSfSNjlOSMffEmEykOPtOI+cONqOlVGxuK+tvq6O3dYDzE826629fRX5FDk/+35dw+5yMDIyRV5HDQLsfWS8zFgiiN+rwlWZhsho5va+BaDDKmptXUlZXSEF1Lo5M+5yT0vhQkKZjrbiyHHgLMtj37GFqtlRy7kAzAx0B4tE4W+5ZR25ZFq/9Yg/D/aMYLXq23L0O57SG8YYRP+OJGFnGdE+GIko49SZ6wmO83dvKluwiYmqSXLODmJrkqL+bcCpBd2gUnShR7ZoKwE8P9eE2mCiyuniq7RROvQmbks5mHg/0UGR1MRyLUO304o8E6QqNUmR14TVaEAUwKzoKrS5e7DjHIxVrsSp6WseHiKWSGCWFaDJBQk0RTc7df6LIEnfuXIHVYmBVTR6BkRBlhbNz4K8VEqkULYEhjnR3k5joTxuJRCdFay5FOJbg+YNn2VRdyOvHm1ldmks0kSCWSHKypZf6ijwcZgPNvX4OnG8HBEZCEW5dU0mO287T+06TSKUYDUfxOiycae/n+IVuookkG6sLOdnaw+1rq/nhywe4tb6KkWAYk17H8sKpKsZoKMLh5i66/KNE4gmWF2ThsproCYyyZXkxkXiSx98+gcNsxKCTGRwLYTboQEvTSRq6/Zzp6KemMIu6Eh8vHDqHIkmMhaMUel1srCr4jdCJBUHAatCzoTQfo04WSS8+AAAgAElEQVRhRX42Auk5znCNA2+308w3/uAWcudQwHQ6zNx58wo6u4cZC0YRAKNBmXG8Qa+wsiaPonwP4Ugcu81Ifq4L/QQ9Jj/XhSyLpFIqO7dVA2mhF7crTSnKyrRx30fW0NM3gqpqk6p6AkwGWQaDwj23rWJ1bQFjwSiapmExG8hbpHJneiwmvvmVW8nzzT5vOh0m7ri5lq6eYcYm6G9GgzJDTEOvV1ixPI/igqmx5vlck0IVFaVeHv3UVgJDIVRNw+U0YzAqvHT0PEOhMC5zen0sK/Hy8fvWMRhI92jkZDlmpWnGEkkOtHVRnZ1x1cm0zqFRhsMRSjPd8yYVrxXkJQpcLAaBYJi9je08tGXVwueXRGrzs5CusEp4NQhG47xxtplHd6x7T8QZTrzdSF+bf96NuzfXxbK1pciLMAAXBYHiTCeri32TQYkiS+S67bgsJoaCEeKLENSYCx6rGbspbUKd57YjIFCenYEiS0iiiNNsZCwcJTqN6ZFhM7M8P2syuLr4Ptuqi2jo8XPoQvdlAZYArC72UZLlnkEJu7TS9X6Ey2xM97qJAj63HUGAypxMFFkikUrhtpho9w8TiSVIpFI09PpxWozUFmRPBleQ7ptbX5bP3oY29jV2LBhgaVqKcOQZQqGfEU+cRNMWNv9eGkSSyQ7Gg/829YhoQ1FqEEUnwjTVRwEBs9U4cV0aI4EgA93D5BYtPRGZbbfxqY0LzxuQDoZNko4MgxW9KE+I9Qiszyiiwn65YfVCWPKqnqnPwO62oReXxmE163VYDXrO9Q7gMBlRVY3Tff1sLStEP1FuznXaWFPom5H90skS+S47PoeN4fBUVkOvpAMsm0FPZVYGy3K8iBM+Ki3+Yd44f4GRSJSUqhKKxfE5Fla5EgSBAreDNYW5k5PjWCTGic5eTnb3k2O3EorHJ2l/uU4bPqeNA22drCnwsauxlftWp83JjIpCkdtJhmVmINozMs7bzW0EQmEUSWIkHMGs16GTJHIcVs73+UmqKi6zkdPdfRR5XFjn8VjQVJXB7iGGeofZ+dBWzh9sZs/ThxAlkfxKH2abkV2/3M89v38L+184yiPfvp/K+hIUncLhX5+gZnMlTUdaKVtTTPeFPq67fyM2j5WWUx00H23FV5KFzT2/9n88mmCgI4CsSHhyXHSc76FkZQF7nznMzZ/ahifXhcfnpPVUBx3nurjxoW20n+ti96/285HfvWnyfQajIWyKgVK7B0WUODzYyVgsRo7JRtPoIFbFgF1nJNdipys4ynA8Qo7Jhtmsw2WYeZ9jagqPwUKl08tPmw5jlnXE1RSiIBBKxhEFEa/RQp7FwbHBLkyyQonNjVWnR0Cg2Oqm0pnJfzQf46C/g+FoBLtiIJZKopdkOkMjbM0uxm2YO9EgiiLF+R5Ao25ZHj0Do/M2yV8LjESjNA4GJoOrhZBKqVzoDVBTkEVzT1rEJtNuoaYwizPt/QQj6YTISDDC2Y5+Hr11A+39wzyz/yw7VpbiHwty06oKDjZ24B8N0djtx+ex47Ka2H2qhZa+ANtrSujwj3DsQhdD4xFuXl0x4xpiiRSd/hEsBj01hdkcburC57bRPzJOSlWJJ5Kcau8ly2Fj6/IiDjZ2sL2mhP0NHRRkOvG5bVTleTnZ1ovXaeVwYxc3rS6ntigbyxVy798tXAyy1hbnXfOgavo5DQaFtavmz/zZrEaWVc6TmRYELGY9tctyZ306P9dF/jxZclmW8GU78M3j/yYIAmaznurKK1NUFAQBg35xY62umG+szDtWSRIpKcqkZNppIvEEilPH08fP4rGaKctIU2YKsh0MaTGC8RjHB/v5dVsLq/NzWJ7j5fEjp0mpKiUZbpr6B2no9+M2m1hflEfOtDXrdE8/bYNDDARDrM73EYrFKc104zQZefFUI5IoMBaNYtHrGY/FiSUSHO7oZoUvi5IMF/tbOxkMhinJcLG+KO89TzD8+9tH8bnsvNPUTjSRZHtVMTcsLyUYjbO3sZV9jR2IgsCNtWWsLvKhk2VOdPTyH++cQCdJeO3WyXv8/NFz+MfTvTheu5XOwAi3rKxgZUEOpzp6efVUE22DI3z3wVswLlClH4/GePF4A30j44yGIkQSST69bQ1lWW4GRoP87Ut7+MsHbyGeTHGsrZuWgWE2lRewt7GNjsERsp02RkIRookkX7h+LQCqCj94dT/dw6Nk2ix87rp6LAY9XYFR3mnuIJZI0tjrp8Dj5I7VVWTaluatcxGqqrLr6cPzyrSLkkheWRblK/PnPGY6BEEgx2VDkWYGY4ospY23VXVRVZi5YFKmgiR54hwX52QBkAQBTUtX0i5+RZ1m46xVp4IMJ5qm0Td8eX+x2aDDbTVdMZXxNwmjTpns97mYjJlatwQkceoejUdiDI2H6QqM8udPvH6Zn+LQeARNg4HRmf2hl0LTEgSDPyYY+n8kU+3Au6+OKApWFGUZomhFVdN7C1X1E42+hU5ZhiBMMRRESWDrLVNtKPF4kuP7mhkdmn8cs8FrNXPzssWpgQukkwxrPYW49SYq7FkICMiiiLJI2f/pWPIKr4gyirj0jYHVoMNuNNDQ7yfXYSeSSNA6OMTdddWTvSCZVguicOXGapDu14qnUuS7HfzBjrQioAjzBikXIQoCHot5RoCXVFUkUeLW5eVsq0jz0aWJTZIkity1sppnjp8lz2nHPx5iZd78UW40mcRm0POl6zegk9P3UZFEdLJEntNOW2AEp8mIUaejaaCTZTneBbMusiKTU5pFXkUOXY29nN7bQOGyXHLLssjM9/D0P7xCIpYAQaCkrhCDSU8ilkSURDLyPJhsJjzZLtrOdqb7rQ42ExwOoTPpFiX/Oh3pyTftPH7Tp7ax79nD6E16HvzvH6HlZDtn32kiHkuiJlUKL9m8lNk9vNhxjjPDfcTVJMF4jLPDfWQYLemmdUHArTfx86ajrMnIJcdk5fRQH+WOjFkpKb/uauCt3mY2ZRXh0Bn598YjeE1WFFFCFASkCSWZYpubAwOdtI0PUenIJKmpk8doaAxHw5wd7sdlMJNtshJKxukIjtAZHKHU5sEoz/x8NE2jfxazyt6BMcaDEcqK3rsq1nA4QoPfv+jjRVHAatTTOjBEcZaL1v4AXqeFbJcN20Tm8SJ8Hjv5GQ50ssSzB87QHRjF57ZTlOWie2iM9nNteB0WCrxO8jMcPLXvFDaTgUNNXWyqLuB8p594MklexuUbbotRT77HQXG2m71n24hPqxReXOAFAXLcdgyKjhy3DVXVMOkU3DYTVXmZHGzsJBhJbz5Ksz3kuG3vCyEcYaLC/SH+60GRJMqzMhCB185doDonk2y7jZbAEEPBMEUZLm6oKOHxI6cIxxPIosiN1aVoGjQNDFKS6UYATnT1zQiwuofH0MkyN1SU8ssjp8i0mvHaLNgMeg53dOMxm1iRl6aURxJJ8px2KrMyONrRg1GROd3dzwNraiYra+81eobHONTSxVdv24oiiZh0Spp60ztAc98Qn9m2hq6hUfY0tOG1W/A57Xz/lX08sm01RRkufrL7CJBWahwYC6JXZGRJwj8WItNmoWNwhOW5XkqzPBh0Cn/02EuoiwgEUqrKsdZu8j0OPrmljv3NnTxz+Ax/cMtmYskkDb3puVOboM71Do8RTSQIjIcpzHByoqOP66qLeelEI0OhMKIg0DM8yvqyfDJsZh7ff5JnDp/lE5vriCYSnGjvoSI7gy9cvw6dLOG8CvXQljPdXDjdSXKepJ3dZaFmQxlGy+L6bwTSyevZHl8KNE2b9f4LojAZOF1804XopKIwG5lrqlI6m3qnIknXpJL6XiC9Rs28SZevW2kOSkrVSKoqRr2C22q6LIGYYTNT4fNQljVf5UcjFP4PxkP/SirVxdUK8swFQZCQ5QIUpZpYbPfk49HYW1gsn0LEOu1YYdIAHECfTKXZacPzq2XOft60RdBSYJQUEmqK75x4kbiaYltWOddlVWBRFmcofRHv2Spv0evRyRKBYJjtFcWc7RkgpWroJGnyy3Mlmx+jTmEsMpXBEQWBPKedSDxBOJagNNNNLJlcdNblUlaBzajHatAxEo5i1qWDxLFIdJK/uaW0kO+9uoeXTzeypbxoMmiawsw3zHPaSaZU/ONh6gt9aFq6n0yZyNK9du4CNy4rQxZFgrE4ellecAISBAFFJ6dVq4Q0Zz2VTBEJxRgbCmK2mxAlEVEUkC/JBIlSOqAVRIHBrgCKTqbuhuUEh0NcONnOYn5s4oTUcSKWZMQ/NikfvGJbNZX1Jbz+2F5ef2wPhdW5FFT5ePh/3ocAyJf0IeSYbXyibNXEPdOQRZHrfKXoxPTY9JLMg2V1JFQVs6xQYvOwOasYSRTRS5dPprfkVZJvdWCQFARghTtnMnBKy3Smx2ZTDDxcvpqkqqKTZNZm5qePQ+CPV+1EEUSu95WhEyVaxodoGvXzJ6t28HZvCz3hscuqZwB//FfPXEYHHBkLUzGPIuS7DQ0YikRo8F9upzAXZEkky2njVGsfm6uL6PCPpO/FLHQb/cR3XRAENMBmNtA5OEoilWI8HMWs16EBoWicsXAUk15HodfF26db+NxN62jo8iOL0qyUKUkUkSQRUUgvJTpZJhJPomnQNTgy+bUUBQFRmFqko4kkwWic8UhsMnEhisKkO/uH+BDXEpIokmE2EU0kGY/FSKoqSTVFLJkkkVLJsJjJnmBCBIJh3BYTLrOJcDyOLErkOmyMRWL0jc5M0KRUlSy7lRyHlWAsjttsJJFSSakqsWQSSRSwGwwokkQonsCkU8iwmkmkUiRSKjaDHpfZhFn/m6vgrirIId89RQmPJpI09g7y3NFzHGnpIqlq6GSRRFKlZ3gMTYOavGysBh0byvLpGEzbYsiSRL7bQUrT6B8NYjcaSKoqiZSKUafgsZqW1ANm0Mksz8uiMMNFMBbnQHPHgvsFi0FHUaaLnpFxMm1mrAYd4Vi6p9ppMaUpioLI+rJ8fnXwNJ/YXAeAy2KiMicTn+vqfRAP/voko4OXJ/Kmw+W1s2p71eLnPmHyPwsfOvGeswVSiZRKMBpf3DkXQCiWmJWBERgPAQL2JYg3/FeDQZEx63X4XDYe3bmOKt/sydv5lPOisX0EQz+fN7gSBCuyXIYkulC1YeLxI1d0vZLoRZHLZgRYicRZVHUYTcyakraPJfn6p36YPjeQSCSx2k3c+9mtSz5nW2CYl043UpPjZX1J/qLEvYbjYfYOtPCFiq3oRIldfY2cGu5iQ+bidSfgCgOslJaiK9xLY/ACwcT4nLKsOlHHHTlpCphBkdHJEoIg4nPYONMzgM9hWzCT2zU0yt++vpfG/kGSqkrvyDgPrq2dlGu/b/Vy/u/re/mnXQf42Npabl1eQZbNwue31PPnL7xBLJmk2OPioQ11VGcvvXIgiyK311by2MET/M4vniGZUrm1poIH6mswigo6WeK6ihIeP3Kan3/ugcnXnezq48d7D3Ou149Zr+NEVx+PbFpNls3Cn965g++/sY/vvRpDEAQ+ub6OW5eX4zQaGY/GKMlw0TE0SobFjN24uIh5+pSYU+rFaDHy1PdfJhqMcstnr5vX++MibB4biXiSZ3/wKnaPFZPVwNhQiOf/5XXOH2ji5//rSepvWsn1D870CrO5LFicJl768Zu4shyMBYKExiL84Ks/JTwWITQW5pE/u5/cihyOvXmGv//Sv2GyGdl0Vz2rd0yVgSVBxCxPbAAmslZ6cWoTD+nMglGayEoAuoks1aULSK7Zjtsw1XelaRoOnTT5vjPunSBgknXTKiNTR1gVPZqmoZfSgWmexUFncIT/aD5GuSOTXPPsallb15Xx4EfWzHisqdVPn39uufR3G7FEkpahYUaji/fLkSWRQq+DfedayXZZcVhMiKLAy4cbeO1YI0a9QtfgCNmumYIDkiiyvCCLV4408v89uRudLFOc5cLrsPKrPSeJxBLcvraKgkwnT+47RY7bht1sZK59zKWfUUmOmyPNXfzlL9/AbTMhzuFjoWoae8+08dbJC2xeVkSuZ2462odYPLyZNr73F/fPKfP+XwkZHit/850HrmisoVicXx07g1mnsKmkgPbACP/y9iHQ0r40gpDO4GvAhuI8/urVPTT0+ynLdE9K6c+1v52eya/1ZfHDPYcocjsxXDTOnPbSxv4ARzt6KPK40j0vv4F+pEthNc1U9NM0DVmUuGVlOY/esB5gsiexZWAIUWCyj8qkTLEEBCF9DKqKLIjp+3kVSXe9LKOXp1gNF0V/p98xTdOITvN7k8S0WI0iphM3oiBMkqpEhPSGVktXWaYbQ+skCYPu6i1lxkfCHH+7gdD43B5hOr1C6Yp8sq+R56JJl16r+0cvD/LGIlHaBobwOq5emKZ7aJSRUARV1WZ8jw9d6EISBSpy3nuBIEEAvSKhaRqJ1HtL+5+OTLuFfI+Dl483EIzEMeuX5u+lqqOEw0+SSJzm8uDKgNl0D2bTAyhKNYIgAwLhyAsMXWGAJYouZLkI0AEXA/AE8fhRFLl04nGQFYkvf/ueydcpOgm7y4zJvLQKEqTbcp4+fhaLXsem0oWVNGEiqStKFJjTlHen3nxF9hNLDrBiqThv+vfwRNdzhJJzles0QMBryJgMsARB4MbqMnZWlyEAn92c3nxe/Cp8ZcfmWd/J57Txf+69ZbIpX7hkg7y5tICNJWl+8UV6oSylpRavqyieuJJpZek5IAoC37hl+6yb72y7la/s3DxjAz79uK/euJk/3LlpRtasxuflex+97bLrFgSBGp+Xf/7k3ZPPXbzuiiwP//bpe9PqU9mZ3LSsbMFckqyT2XxP/cVbztZ7109cOGy+O/34Rfnx7778zcl/K3qZz//lxxEEgZIV6ab/ldctS9eOfk+b/GAEQeATf3w3n/jm3RML+OVXJEoimz5Sz8Y71sx4XeXaiWh/2jU8/K37Jq91tong0seW+vdFXJdTsqjjFnPM9Mdtyv/P3nvH13XWef7vc87tveiqd8mWJcu9xnZsk+I0JyGEFEgIEOrsD9jZYdgdYNiBnYGZgYGBXZY2AwwlhEAgvTrFLW5yb+q9d13dXs45+8eVZF3dq2YrlN/k83q53FOfU57nPJ9v+Xz13FpQwS0FFXM+mw/cuyXFilpe7KF4AUpOSwVfNMLFvv5F7SMKAhvK81lflo8gwKfu3DZ1nXvWL2NyFicAO1eVIQA5Titf//AdCAJ85aE9Vw42sd31KxOJKpO347HPvQ9BEPiLO9IXIvfYzdy9deXU70/duR0B+NsHb5o67uRYJwjwP+57F4IAX3zgxpR1AP/r4Vvm7f/vYG4IgnDNynd/LrjaazVoNXxkx8YptTBJFJHLrozx0wnQ/7zjBgTga3fvIa4oaCVxclgk32Fj5Qxj4G3VV3II/m5vYt/V+TlIojj1bgvAmvwrqp2KoiJOjLOPbt/4BxFdWAwMWi2ZdjOn27oZGg+Q67Thj0QRBYE8l42RQIiukXGWZbk41tQ5td+MCLMkJO799P+rV01mnBYTw/4Q3mAil7umuQuXef6Qvj7vOI19Q5R4XBxv6qAqf2mjFlRV5fxb9Qx0j8wZYGJxmNh6y+qpb+9SoyTLiUGr4XJXPzVNnWwsLwBgaDzA745doHfMtyQEKxqX+dXhsxR5nOROeP5ONnXyxqUm7EYju1fOX0pgqSEKAnlOG0fq27nQ3svGsivpDpPzvElMzhtVkg0B15LLNgmbUc+G0jwO1rby+FvnyHXZKM92T50/JsscqWtnY1k+1hnGelVViURPEInWwAwVQK12DW7n/0ajKYep+fNEpNk1BL4JgoAkZSFJHmS5e2p5LF6PqsYRhIl8PAGKli1NKkUkHk9E5titCx4LJEFkPBbmJ01HMEpauoNj3JBTMf+OM7DoO9UZ6uatoeOYJCM3Zu6k1FLMbzqeZoWtnGWWMnrDfbzWf5BNrnV8tPThpH2nE5OZlzmbS3/S4jebWS9dAbCrCTmcSZrSrpuFEKRbN1e7Z1snCMn5ZwtpvTD96zpjpxQyIglJ62bepyuHWhiJmbl++vFn2+8PFab1dp1n6lrn2Sbdep1WQrcAJaelgKqq+CKLJ1ip70LquqnfSeuS/yXNupRzzNOGmedJWpz0ns9Yn3K+WU70Dt7BEmL6t2ByYn/FCZZs5Jv+TmsFcc7vz+SxZ+6rlcRZjwsw6eSd79h/CEiSOJGcr6IoKoqsIAgC64vz6Bvz84UnXiESj7N9eRH3b15FltPKX922g7978lVMOh3bK4onvvMJ4iqKAqKaSPgXBQFZThz3x2/WUNPSRf+Yn8/+8kWqCzL51J5tKWPKdCI2PXxYFCbvK1j0Oj60cwOPfO8Jcpw2qguyURRl4rkmzpsIY04YdUUSz3N7RTG/PHyW5v4hcp12vnTPDcDk5FK8Zgl7OS5T8/olhvvGZt1GEAQ8eU7W7VyYNPfVwKTT8vD16/jR6yf4xL89xfqSPPQaieb+YURRZFNZ/oLFlebCmqJs2gZHePR7v6Us201cVjjZ0oUkiPz1XTv/KCGCWo3EnrUV/PbYRf79jRoO17XjtBgJRaI8dP06dkyr43WwtpW+MT/+UJiWgVEUVaGxZ4gf7juO1agny25ldVE2GdbF50cKgsCuqlI6h7384sBpPvL9JynLcuEwmxjxB2npHyESi/Hc33w4hWBNeo7i8eYZ17YSj/sXiGLG2zCPEhBFB6LoTCJY8Xg700meqqo0XeymtCqXaDjG+eMtyLLCum3lSblZC4FOI2HV66eOu5BrytBb+ETF9RzqbyIsx3h34RpKrYv3lC6aYHlj4/jifvbm3sKNmdcjCiKv9r1JnjGH6zI2oRO1bHNv4iuXv0GVbTnXe9Jbqd/BO0gHVU0kbcqKiqwm/lVRr3wQhSsWosmQjsnaQjMtR283lIni1/GJtioTFtNJu5TAFe+pKCQmGJOhJW9nWyctt8OBII3Dc9eweAdzIz6R4xKTFVTUhNKVKKKTpKT80ZlQVZWYohCNxxPKWyTeBUkU0EkSWkla0lpBk5gsyB5TlMREVp0IbFATkz9hWp/RiuI1iwpdCyb7+uQfRVETYRjT2jrZx7WSmJhY/4HaOtmPY7I8MR4pKCpXIhKYdi/FK+2bxGKMfFd7/xdq+PpTwF/fkcidkOMyrzx3hv2vXMThNPOFf7yPB65bzQPXJYqLh4IRfv7DN7nr/i1sryhme0UxkPDGrRStxIIxHt29KenYkUiM535zglZ9Lx+9YTMfnVDzmwvDgz4G+70Ul2Xyub27ppZX5mXxrQ/snfr96O6NPLp7Y8r+y7ITdXvWFifULquniVt955G70p6zLMvNX2RdWzFWVVW5dLyZxrPtxKOzh6YZTDp23rUBvXHhOXcaScJhMqSV9tdIIlaDHlWAsUgYbUiDRafjE3u24rKZef7kZVr7R9DrNKwszuaezSu52NHH2ZbeqX5hNuiQlSsTXI0o4TAbpkQ1BEHApNdhNeoRRQEBAYtBx+rCbHZVlfHsycscqmslEI6yqTSfR3atTyIykOiXBq0Wu8mA9m1UEBQFgWU5br75yB388uBpWgZG6RlNiDzNrHX50zdP0tI/MuWxshsNjAZCPHboDADFmS4+uWcLGdZCTHrt1PVP3nfHhIpi4h4ldAdsRsNU+Kxeq+GDuzZQlZfJs6dqudjRR9ewF6fZyHUVheyuKiXDlkre4nInsVgDyYqBepyOf0IU3W/b+CEKCYKV1JZ4B9MJVjwm84OvPcdXf/wRas928NTPDlNYlonPG+LW+zaxGGTbLOQ6bLQOjRKTE9EC811bMB7lYF8Tx4daiSpxTgy1cW/RerYvMgdLUOdyMqdxYR4bPsXT3S/yQMG7WedM5M98o+67lFqK2ZuzB72UyGX5btOPGY6O8uWVn1tUg97B/FBUlW5vci6PIIBFp8NhXJgqkaqqBGIxRoOpMdyiIOAyGTFqF1YzQlYUxiMR/JHkpFarXo/NoJ93UqSoKpF4nGAsxkgwROPQMHUDgzQMDdMxNsZ4JIo/EiEYiyEJAgaNBofRSJbVQqnLycqsTNbkZJNttWLT6xfUga4WqqoSkWX8kQidY17O9fZTNzhI09Awg4EggWiUYCyGrCiYdDpMWg02vZ48h51Ch4Nyl5OqrEyyrVaMWg0mrTZBuK6hvfJEgndUlokpMtG4zGgoxNOXavnJydMp239yyyburFqRlNewUGSYTVdyPv6Moaoqw8EgoWl5FWadFqfRyGTOnj8a5URnN09dvMyp7h5GgkHMeh1lLhfvKith74oKcmzWFEljWVEYDgZ5rbGZlxoaqe0fxB+N4jIaybfb2V1WzE3Lyih0ODCkiOJc3bWE43H8kSjNIyOc6urmfG8/HV4vA34/oVgcWVEwarW4TSZKXE5W52SxuSCfUpcLu0E/J1lcKKKyzIA/kBT6IgoCmRZz0j1SVJXQRF+/0NfHsY4u6oeG6BobZzwSIRKLYdLpsBn0uE0mVngy2JCfy6rsbHKsVsw67ZxJ29eCSWI8Hg7TPe7jRGcX53p6aR4ZZdAfIBBNFIc2aDVkms0UOOxUZ2WypaCAsgwXVr0e41X2j7isMBgIEFeSrf6CIJBhNqFfgmc0E7KiMBIKJeUXTcJhNGDW6YhF4vjGQwhCoj5YNBrH6bYQi8oEAmGcLguyrBAKRtFoRAxGHaFghGAgOmUxdrjMiUmzICDLCpfOdvD8kzV84R/vmzpfLBonGIgkju+yTNVtisdlvKNBvv0Pz/C+R3eSk+/CaNJhMOqIx2WCgQiRcAyb3YTeMPeYpqoq0Uic08eaqbvUxbtuXY0rw4LZrEfSSEQjMXzjifprGo2IzWFCFEVUVSUUjBIMJPKmjSYdRlMi3yUWjeP3hZFlBUkjYrObpq51qREORvjFPz/PC/9xgEg4Nut2OcUZfOOZz+LOXroc1Eg8zt+/tZ/9Ha30+tfNyYEAACAASURBVMf5wa13c0NR6VRfVFWVNu8YH3/paYZDQVZ6svjqrpsptKXPU/5jY7ox9A9luFkowqEoOr12imipqko4FMNoWjqRmnDkCGPev5vIv0rAaNyLy/EviOLszywYfJbh0U9M/RYEI56MJ9HrFlZrKhZvYcz794TDL08tE0UP2Zn7kaRECkU0EuNvP/IT/uZb7+P5Xx2lcn0xclymt2OEez6UPp1o9vPJvF7fzHPnarm5ahmbi/NnLTYtAA6Tke7gGD+sP8jHll+PQUp8oy0aPUbNLPd/lvdn0V93jZBQV4sqVybTVq2FgfAgsipPfVydOjv1vsZZjzMQHsE/aw7XO5iJPGMmeinxcKNxmTt++guCsSsDrEGj4d5VVXz5phsWNLDLisLvLlzi71/fn7LOqtfxjdtv5Yby0gUNPMPBEN89coxfnT2ftPwz27fysc0b0xI1VVWRFZWxcIgu7zhne3o53NbO6e5exiOzizIoqkosGsUXjdLp9XKyK+FmNmm1bMjP5Z6VlWzIzyPHYp2ygi8FJidePePjHOvo4vnaOs739ic9g5nwRSL4IhH6/QEah0emlmtFkWKXk415uewsLabM7SbHalkUcRkNhfCFI4TicYaDQVpHRmkdGaVlZJTWkRG6x32zyhT/4HgNPzhes7gbMIHv33Mn7yorXbTs6Z8aYorCF156jTdaWqaW3V21gq/echMGrZbhYJAf15zi1+cu4JtmOBgPRzjT08vZnl6er63nv++6nm1FhVP1VuKKwuX+Qb5z+AhHOjqSQmQGAgEGAgHO9PTw5IVLfHrbVm5ZXj6VLH41iMTj9Pr8HGpt45lLtVweGCQ6S9K1PxrFH43SPjbG/pZW9JLE6pwc7l1VxZaCfHKs1qnCv1eDxqFh3v/4bwlEr9wvh8HAzx+4l6qsRDx9NB6nyzvOKw1N/P7iZdrHxtK+p5Nt7Rn3caGvn99euESm2cytFcu4o7KCSo8H4ywfyavB5GSrz+fjbE8fT164xInOrlkLifsjUfyRKC0joxxoaeN7R0+w3JPBvdVVvKuslFybdUplc6Ho9/v55FPPUjuQXFbBqNHwnbvuYGdp8ZL2O1VVGQmG+MyzL1DT1Z20TiuKfGXPjdy5ooLD+y5x9EAdJouerGwHtRc6+fv//TD1l7t5+lfH+NI3HmDcG+TVZ8+Sk+9k500rOVvTypH9dUQjMULBKI9++maKSucOsenpGmH/Kxc48mYdX/in+ygqTbwzo8N+fv/YUeov9fC7x46S4bGy48YqVq0vZnjQx8F9Fzn8+mUe+thuNu+Yu96NHFdoru9l3wtn6ekYob9njIqVeezaU43daebI/jpOHG4gHlcwGLXc+9A2Cks9+H1hXnn6NA2Xe5A0IpWrC9h180qsNiOnj7dwZH8toWAUvUHLux/cSunypVeLlWWFs4fqObX/8pzkSqOV2P2ezUtKriAhBvIPu25iMBjgPb/7Vcp6QRAocTh54f5HeL6pjqcaapf0/EsNRVVpGh0mw2TGbfzjlC+YDQdfu8S23ZVYrBPhcCq8+uxp7n5w65KdQ1FGkeXksUav24EgLF5IYjEQ0E3lWk1CVYNM9/UIgoDNaebk4UZGBnxUbyzmzFtNVxXu3+/z0z06TlRW+OpL+8m2Wchz2DFopZRvnU4j8dnbd+CNhrDrjIlSPZPJsVeBRRMss8aERtQwHB1FVmUkQaLAmMf+wcM0+1vJNeYQVaJ0BLswa2ZXrnui82XeHLi6Sd5/Rnx99X+j3JoQ89BrJJZluDnX2ze1PhKP0zvuIyrLC/qwy6rKmZ7etOt8kSjd3nEi8fiCvFjecJie8VQloQqPJ60kpqqqeMMRarq62d/cyv6WVvr9iy8gNx3BWIxDre0cbe/k5mVlPLppA2tyEmEb1zolUVWVYCzG0fZOHjtzjmMdncSUq48tjykKjUPDNA4N85vzF6nKyuIf9txAZVbmgtv62/MXea2xmfYxLyPB4NtUueI/F0ZDIQb8ARxGIz87dZbfnL+YRK6mQyVBKL5+4BBfunE3WwsTCd71g0N88+BhjnV2Ic/yjqhAx5iXfz18BEkUua1iWYoXbD5M9qEj7R08fvY8J7u7F53vEJFlarq6ONvTw67SEt6/bjUb8/KWlLjEFYWGoSGqsjIJxmLUdHbxk5rTHO/sSvHUzIeBQICfnz7LW20dfGTTevYsL8duMCxJWyNxmTM9Pfzi9Dleb2pGXmQCukri2X/9wGFerGvgQxvXs724EOcCIwoA7AYDt1Yso25gMKk/h+JxDrS2sS4vZ1HHm7fNKrSPeTnbm/odKHe7WOHJIB6K8eJTJ/nLv72bwpIMHv/xwTRHSkXpsiwyMq0IgsjLT5/m+MH6eQlWUWkm9z68ndbGgaTlniw7H/2ve7h8rpOPfPpmcguuCAVl5TjY+97NDA3MLVc+CY1WompNIbcHo5yraeW9j2zH7khMrgf6vLz67Bk+9fm95OQ5ObjvIr/80X7+5mvvpb15gMvnO/ncV+5h3Bti3/NnuXi2g8pVBRzcd5E73ruJFdV5HDtQz6/+/QBf/Of7lzT3U1VU+tqH2P/7Gjoa0n+3J+HJc3HbBxZn5V8MZkktT1r/x8/6mxuJSJQ43z55hA+sXMe2/IUVYn67IcdlYnGFcyfbqF5bhGaiBE40Emf/q5eWlGCpqh9VTY6E0mlXMKnk97ZB0KQIZahqslFd0ojc+fB1nH6rkdse3IJWq8HmNKE3Lj7qpsfr4/kLdUBCQAigP818FUCjEXmx6yJRJY43GuLXrTW4dGYEQWCrp4QV9rnr3KYcb7GNzdC7KDUXEVGiRJUoRsnIKnslh4eO87P2J1hmKcUX91Pva+aOnJtnPU5ckYkp6a2D7yAV6owp9Jqc7CSCpQJj4YS3pNAxt0t+0htzrqdv1m2aR0bwRSKLIFjJHdWk1VLscMxCsKB1ZJSvvPYGfb5rI1YzEVcUXqpvpGPMy9/dfAPrcrKvSeVAnQhneuZSLT86cZIu79LKrMuqSr/fj0WvW9Qn6WRXN6dnIcjv4OowEgrT7fNxsX+Al+ob5pW3V0m8x4+dPU+5242KyuNnz3Oqu2dWcjUdveM+Hj93nuUZblZkLjyBVlFVBgMBfn/hMo+fO5/WuLEYxBSF15qaaRga4tFN67mrcgVWvX5JiEtMkakfHCYUi3G4tZ3/e/Q4l/oH5t9xDjSPjPCtQ0cIxGLct7oas25xfWcmxsMRnqut4/tHT9B3jYaeuKJwtrePf3rzIA+vX8M91VVkWSwL2tek07K1sIBMiyXF4HSgpZX3rVmF3WBYsnCmqCyzr7EpLTHfUlRArs3GaH8Ak1mPK8OCIAhUrs7n4pn2iUn0FaiKijrxzkfCMY4dbMA7FsBsMTA8OI7J8vZaxZcCA71eXB4rNrsJQRBYvaGEn373dRRFZaDPS3aeA+NEKKHJrGNkyMfIkA+z1YDdmQglXLmukB99+5UlbZeqqowMeHnlsbc48doF1DSFdSchaUTufHQXnlxnyrqIHKfdO0a7d4xgLIZOkihxOFnuykAAfLEodUODDIeCxBQZu97AMpebXMu11+xaDOKKQq/fR9PoML5oBEkQKbDZqXBloNdoONDRisdkptLtQRAE4opM7dAgEVlmY04ekKj/2Dg6xGAwAIBVp2eVJwunIWGgONjZRl/Az6neHortLvoCPqw6PdWeLHIsCeXDXr+PxpEhRiNhDJKGcqebUkfivnb5xunxj6NMGF8LbQ6GQ0FC8RjVniw8pvnL4qTD2GiAxrpe+nrGeGt/LeYJQYdIOEZe4dIqEKtqDFWdbkAUEcWFK+1dPRRUZo45yfNEURRZs6WMNVuu5DxVbyzhalCZ7eFr794z/4YwkcSXPgIky7D4frBoguXQOrgh63pUFbRCYvJdYMrjjpybODJcQ1ugA72k512eHdyYef2iG/QOFoY1udkwI73GH4nQMz4+L8GCxOSue3x2stA8PIIvEiVznrlBwpIeTiFKJU5ngjSk6ayiKJBlMbM8wz0nwdKIIm6TEbvBgE5K1CqRVYVQLM5QIMBoKDxrGNyl/gG+vv8Q39p7G7m2q5eKlVWVN1ta+c5bxxgOpg9p1UsSLpMJu0GPQaNBI4nEFZVoPE4gGmMkFMIficzqZdqzrIwMs/nPPq/pjwVFUQlHYpiMOoLhKL2DXmxmAx7X4p77aCjE+Z4+GoaG6BzzIgoCuTYrbpMJWVFoHR0lEE0OzYkpChf7+jnc1o4gCBxqbZ8KK8swm8iyWNBJEgN+P90ziJAKNA4Oc6i1nWUZ7gXlFU2Gdf3i9Fl+ffYCY+Fw2u1EQSDbYsGi12HSahEEgWAshj8SYcAfSOuB7Rjz8q+HjuKLRPnAujUJ4nKN72RcVqgdGORy/yA/OnEyLblyGAy4TUaMOh0GSSIqy/ijUfp9fgKzhOAOBYP89ORpCux2dpUWL9oDOInxSISfnTrDv9ecTHm2k9BJEhlmE3aDAaNGgzyRMzoSDDEYCKTt131+Pz87dRZZUXlgzSoyzPOHIImCQL7Nxo7iQn538XLSui7vODVd3RS7nEuWt+eLRHitqTllnctkZG1ODk6jAcxxopE4QX8Ei9XAUP/EN0NI1KaJhGPEYzJ+X5jRYT+5hW68Y0HOn27jfY/upKQ8k57u0SXx5mi0EpHI7KFxi4EoJIqjy/Erkym700QwECEUjGC26OlsG8KTbUcUBexOM+NjIaKRGAF/hEg4jsNlwWozEo3GCQUiKIpKd/swnsylyzlSZIX+zmFefuwt9v36KCH/3Eafqk2l3PxAqrBYTJY53t3Jc011ROIyRq0WWVHYnFtAmdOFRhATebsNifdOVlX80QhlThcfXr1hipi83ZAVhcaRYR6/fI7hUBCzVo+KykpPJkV2B3qNhu+cPMr2/EIq3QmjVCQu80xjLcOhEBtz8gjGorza2siJ3i4MkgZFVZFVlVyLFYfBiAA0jQ7T5h3DGwnTMjpMMBbFYzJTaHeQg5Ue/zi/unSeTp8XvSQRlxVeVBv42NqNVLo91PR288uLZ1iXnUvT6DAekxmzRkerd5R3L69kb/kKdFczJgkC8ZiCJImEQ7Gp8Ven13L/B5faKzmzU840m7w9UNUQqpqc+y+KlqRzq6qKdySAzWlCkVWG+rwoikJmrnMqN3OhsBr0VF5FDdylwKJHaq2oodCUn7RMEAS2ZWymyFzAWHQcg0ZPniEHk+YP0yn/M2JNTvb0kj/ARGjfHKRpEipwprtnVnICCSvxeDg8r6xlTJbp9wfwzcibWuZxz1lE2mUycceKCmo6uwlNTEgFIMtiYVmGm/IMF9lWK56Jic1kMUhZSViMBgMBmodGONrRSf3gUNq8k5Nd3Txx/gL/bce2uW/ILFBVlb5xH987eiItucq2WtiUn0dVVia5Vit2gwGDVoNGFCfU52SC0SjDocRErHPMS9PwCG0jo1N5ZmadjluWL1v0pOnmZeUUO1OtlJOIKQq1AwOc7OpJWbcpP48VmR60VyEUUOhw/EklBKuqyuh4kNqWPnasL8MfjHCpqY+iXNeiCdZIMMjzdfV4w2Esej23Li9nW3EhmWYzcUWlcXiIn586S9tosjxyvz/A83X16CSJnvFxdJLE7tISdpeVkG+3oZck+v1+Xqhr4JWGpqR9veEwlwcGGA2FyDDPb/UMxeI8eeEij589n9bDZtXr2FJQQHV2FsVOBza9HqNWiygIBGNRfJEIbaNeLvT1cbq7N+W99obD/Nvxk0iCwEc2bUgpgbFYyKrKpf4BvnfsBOemeVw1okhlpocNebksy3DjMZsx6bToNRqicZlANDGWXezr5632jrSGmJ5xHz+uOcXa3BzcJuOiyWBMVvjVmXP8uOZUWnLlNBrZXJDH6pxs8u12HAY9Bq0WRUkQrOFgkC7vOKe6ezje0Ulkxhg0GAjwxPkLuM0m7qyswLyAXDunyci2okJeaWjCH00OT32htp47VixfErELFTjd00vHaKrU96qsrCnC73CbWbmmkBd/f5KMTBv9vYntBUHA6bZisRl48hdvIUoigUDifTSZdGRm2Tl+qJ7a852EAxEsEx4sOS7z+kvnaWsaoLdrhDdeOk9ZRTZFpZk01vZQe6GT/p5RDr12md4Vo2zcVo5GIyEIsGp9Ea8+e4ai0kyq1xWSX5RBd8cw52paaWvqR1VU4jGZdVtKMZrm9pg5Myygqrz4+1NUrMyjanUBWbkOKlbm89rzZ9EbdfT3jHL3g1sQRYHiMg/ODAtP//oY8ZiCRiuxrDIXl8fK8spcjh9q4PypNgb6vOy9b9M1E8qE12qcS8eaeOv5M5w+cBm/d/aiwgA2l5mHPrcXiyOVzPf6fTzbWIdeo+GDq9aTa7Hij0bRSBLShJ5/htHEu5dXUWi3oxEkDna28nRDLa1jozizFz+Xu5pb4ItGeKW1kU7fOJ9Yu4lyp2uqX5k0CwsP80YinOrrwWUw8aFV69BrNPT6feRabVNteqR6HcOhIM811vHQyrVszStgesmfN9pbqB8e4v0rV7PKk8VoJMy/HDvMd08d4//uuRNFVRkOhXjP8ioOdbWzr7WJz27ewYGOVlrHRqdEjRYLd4aVHTdUIooCazeVXFVh3YUikQuln8h/ApBR1MA11Y5bCBTFi6KMJi2TxCwE4cp8RI4rPPfYUe7/+G76u0d5+TcnsLvNrNpYStX6hRUL/lPAklWOFAWRAlMeBaa8pTrkO5gFgiCQa7ORYTYzGAhMLfdFInSnqaqeAlWlZtrEWxQErHodIOCdsIiPBEP0+vxUK8qc1uFALEbnmDfFirs8wz0nadBrJNbkZLM2N4cLff2szsniusJClnsyyLfbyLZapsKU0nV1VVXxRaPsKi3hyQuX2NeYOiGBRK7Sg6tXkXMVXiwVeL25mfrBoZR1lZkeHl63hm1FhWRbLXPeo8mQzOFAkF6fjy7vOJf6+znR2U2uzUqZ24m4SLJzx4qKOXNYgrEYvzl3IS3B2l5UyL2rV2LWLj7W2qjVTD2P5o5BugbG2LmhnNHxIAdPNnPj1goOnGwkFI7hcVlYX1lAz6CXhrYBguEoW1YVUZjrSvLWxOIy+47UoZFEfMEIeq2G/GwHRr2W2pY+ojGZjSsLUYELDd0oKoz7Q+zatAyNJPLqW3U0dQwSisTwOC34AhGOnm3lYmMPFSVZrFqWu6DCsaFYnPrBIbSiyEPr1vChjevItlqnCOXmgjwyzRY+98LLU0YBSBgZajq7E3V+gFuWl/PxLZtYluGeCpFVVZUKj4eWkVEah65I56tAt3ecjjHvvAQrrigcae/g56fPpiVXq7KzuHfVSq4rLKDAbk+rpqmqKlFZpnt8nOMdXTx54RIX+/qTco7GIxF+XHOKAoed2yrmFg1YCEZDIQ62tE6NERkmE7etWM5tFctYnpExq9KooqoM+P1sKSzgl6fPcj5NTbczPb0c6+jktopliyaD+xqb+OXpcynjhiQIrPB4+OCGtazLyyXPbpvVGh2TZVpGRjnR0cUPT9SkEMGecR9PnLtAmdvFhrzceY0TOkmiwpPBquwsjnZ0Jq270NfP5YFBrissuHbiqyg8c6k2ZdzWSRJrcnMomIiC0Ggk7rxvE031vYiiiNVhoqWhD0EQMDsMlNxYzGC/l50VZaxaX4Qrw4rZamDP3esY6h9HFAVWrMpHEASeb6xnS24+WTkONGYtddpxXh1s5RPVieLIZquB/KIM7vrAVvb3dlBlK0qSu7/tng001/diNOmn1NQMJh25BS72vncTWp0moVYozT6WyopC69gojfExdu2pZnjQh9NlRtKI6HQabrlrHc31vcRiMmUV2VSuKkgUiDVJ3H7PBjpaBxElkexcJ7kFLiRJ5PobV9LS2EcoFKW0IocV1fkp5w2Mhzh9oJaRPi/2DCtWpwmDUYdWp0Gj0yT6ZThGyB9hsHuE3vYhWmu76Wrsp7dtcN6itIIo8N7/cjPVW8vTru/0eRkOh7hvRTVVGZkJpeBpwg6qqiKKAsOhIIc62xiLhBkMBvBFI3gj6b3k8+Fq8oK9kQj1w4OszcphU27+Vb3nNn0iHPDN9hZ+cv40W/MK2Jqbj0mjnSYRL07UP0v8f3r/jspxLg8OUOJwsjozG7fRRIbJzO1ly/n8gVcZj0YSanMGAxXuDNrGx3DoDaxwe7g42M9IOERMmV1CfyFYv6UUnX7x+UaLgSCaEQU7snrFyBaPNaPTrgLePmIny93IclfSskRB4yvfaEVROHe8mXs+tIOLNa1YbEbMFgPNtT3XTLDCsRi+cBRZTSg9W2eJtFoKXDPBCssRAvEAiqpg0hgxSaZ3Qp3+ANCIIiuzMtnf0jq1LBiL0efzEZPluSf8wKnuK6pRRo2GqqxMQtEYZyfyuhRVpXFomOtLiuYmWNEonWPepGUCUOZ2zym2IQgCeXYbn9q2haFgkOUZGVMSzAutHWPT69mYn4vHbCIYi/JGU0tK6NOgP0BNVxd3VVXOe8yZUFWVF+tSlTA9ZjPvWVnF3gVapQUhUfsox2Ylx2ZlTU4224sLuauqEqNGk5AGX2Tb0tUqmQ6NKMx6//WahHT8Qto+FwbHAjS1D7JzQzmBUJTzDd1sXlXEqUsdvPvGNbjsJkKRGHUt/bjsJrLcVl4/1sCDt2/AMs3CLMsKDe0DVJVm09Y9Qkm+m9OXO/E4LdgtRqwWAwdPNVGQ7eRsXTcP3Lqe7oExXjp0iYfu2ITHbcEXCLO8KBNFUYnLMhlOM/lZDi40dFOQ7SDLvbD4aUVVqc7J4vYVy5PIFSQMEe8qK2FHcRH7ZoRWTapJlrldvHtlVRK5ggmFLaeTOysr+NahI0n7DgWD9M+Ti6iqKqOhEN87dpwBfyBl/ZqcbP6/67ZwXVHBnGqUgpB4L0pdCQ9xns3G/zlyjLO9vUlVOYaDIf710BFW52STZ7v2HIzJQ7tMRh5cu4oH16wi02KZk3CIgkC21crtFcvQSiLfPnSU9rFkj0tcUXjq0mVuWla2KOn2bu84Pz15moFA8r0UBYGV2Zl88V27WJWdhW4ez7JWklie4abI4SDTaubL+95gMJDsFawdGGRfQxMlTueCQgXzHXa2FBZworMrifhGZJnnLtexMT/vmmTqVVWl3+fnSHtHyroCh53q7EyM067bnWnDnZl4By6fv0L6BEnEkGcmP8/E6ol6VZMoKc+ipPyKkp6qqghjeqx6PZkbS4jJMrpyK4c627C5E4aF3HwXufkuxsIh3jo6TNHyLKQJsiQIAlk5DrJykpXx3BlW3BkLN56pqAwGA7QHvNy2oYJlMz4LDpeZDdddISmqmtj+jbYWHly5mpz81DwYq93ImnnyQ0KBMCf2XeDkG5fQG3Xo9FokjYgoiUiSiKomxsF4NE7IHyYwHiIUmDsccDp2v3sjtzy0fVZDXUSWEUh4gWbrc98/fYKz/b3sLV/BBrOZdu8YL7c0pKvW87ZBVhPlRqw63YLJlYqa5D02abTcUV5Bkd3B6b4eHr90nhea6vjrLdeTb7XNO7+IyjKheAyPyZw0hjsMBiLxeCLyR0ikBsBErb6JWniTJT6u9Z6Ne0PYnQI6nYau9iE6WodYu7kU8xJ6tCTRjSRlIytXIgsi0RMYjbe9bUqCiuIlGr2ELCeHiut0qxGE5LFWEAQ6mga4fLqNhz9zM611vfR2jnA1iMsKl/sG2He5kYb+YQLRKIqqopVEMi1mtpYWclv18mtS9E2HqyJYcSVOo7+Fw0PH6Qh2EZET+SWSIOLUOVjrqGaXZzsG6U8/sfVPHQICTp0VrZj6qFbnZCURLGUiP2MkFJo1sVpVVXrGfUl1tEw6HWtzsun2+qYIFkD94CChWGyqCnY6BKIxOmYQLI/ZjMdsmneANGg0rM/LRYWri1cmUfS12OXk3uqVNAwO0Toj5EUFjnZ0Xh3BgrTeq2KXg40FeVdNUCRRxG0y4Tb9aUnDXhMmvig2i4HVy3M5UNPI6oo8st1W6tv6UVUVs1GPPIvSnSSJ5GTaaesZJtttpbljEIfVSGlBBnmZdl4+fBmPy0q220p5kQeHzcgbxxswm/RkZ9jwjgcpynUxMOLDZjZQlOuktCCD07WdRGOLsyZuyM2lzO1KmYhMEuW9lRUpBGsSWwryqcxMr54pCLC9uCiFYI2FwwyH5g7/UVSVZy/XcakvNYep0GHnQxvWsb24cFHS4Catlq2F+YTjG/n6gUMpoY+tI6P8pOY0X7px94KPORd0ksRN5WU8vG4NbtPCDXEGrZadJcU0DA7zw+M1KaHNJ7u6CcViiwqd+93FSzQMDaccy2k08N93Xc/a3JwFk5gEaZXYWVLMxzZv5B/fPJhkvZ8U3rm1YtmCQhnNWi2rsjMpdjppHkmeUOxrauYz268j13ZtyeivzuLxr8jIoCrTs+Bjh+JxTvR0Ujc0RJnTRZUnk9bRETbk5mHUaPiPc2f4xPpN7Gtt5uXmRj6/7XoK7A60kkSu1YpxWtjXwfY2anq70YgCo2lyC2VF4XBnB8e7OxEEAZfByD0rqrgw0EftUEJ5Mdts4abSMp6qu8xAIEBUlvnwmnW4jCZ+dLqGiCwTk2VU4LWWJnIsVoocDp6qq2V3cQk9vnHebGtBBTZk51HqdPLLi+eoGxrEF42yPb+QKs/i8zlURSUcjDA2eG2CNOlQtamUhz63F6tz9jxeq06HrKoMh4LIipL23X6i9gIPV69hb/ly9JIGnSjx9CxlCt4u6CQJk1ZHn99PXFHSjqNGjYbgtHc3rqh0jnun8sQEQcBtNLE9v4jVnmx6/D7+7tDr7Gtt4uHqtVNzDRERVFIUQw0aLQ6DkcGJOon2ielP0+gwbqMJq25iwczvwyzX9PMDpynPdlFdkI3JoOM3R87TOTzGHesrqS5IL+f/u8eO8J73X4fRqOMH33yZ8hU5XDjdzic/e+t8t3DBdSknGAAAIABJREFUkKRcNJoiorEzU8tC4VexWj6OIFiSQvaWCrFYPeHwa8D090qHXn8d09ULJUlk+55qXvj1MdZeV44zw0qT0nNVIZMxWWZ/Qys/OHiC9uFR9BoNbrMRSRTpD0c429nL0dZO3mxo4at37cFuMqQco9U/hE7UkGdaXOmDRROsmBLj6PBJnu5+kaHICGaNCYfOhoiEPx6g21tLg6+ZU6Pn+HT5x7BqF6ag9IeAiICaosf3pwMREZfORqE5hyJTDkXmXAqM2dh1Fly65MRZAVidkyoZOTYhNT2XctXpnp6kQcWs07I6JxtxRodqGBpOKsSaDoFolC5vMsEqdjpmFbhIugZBuOrk9OkQBYHrigooz3DTMeZNGTAvppmUzofJQrOBNJMQm15/VfHV/3+DXqshGI6hqtAzmCDsJqOOW3ZU0dY9wqWmHlRFJctlpao8h/LCDCRRxGRIJaYCTBXnFEUBo0GLCoQiMfyhCEa9FkkU0E+ETYiigKKoCCRCuiLRKyRKkkQkSUoQJJVFxarY9HqKXQ4sc5Dn9Xm5iJCig2TQaFiR6SHDNPu7UexMFBeeXl8pGE2IT8yGhJJlnP84eSbl3ZYEgRvKStlRUrTouksAOo2GXaXFHGnvoH+iKPHUeYGnL9Xy8Lo1lLhmz/dbKMrdLt5TXbUocjUJm17P+rxcStKQjkA0RsPgEJsLUkOz0qFzzMsbzS1JkzRI3MsH1qxiY97iPUSCkCiAftOyMp6trefijHDGPp+PYx2dLMtwz2mwmjxWhcfD6pzslGsdD0d4qb6RRzetv6Z09KdmiGgA2A16VmVn4ZkjVLW8Ioe//so909oKhTYHdy5fwZHODk72difC3eIyWlGkczwxHu8uKuH11uZZ64oNBPw0jQ6zJS8frSjSMeObAon30RsJE5NlHlm9juM9XRzpbGcsEkYSRW4vX45Vp6NuaJCRUIiHqtcwGAzw7RNHub+qmvFohEdWr+NgexvNoyOMhENY9XpkRaXP72MkGOTJy5f4xIZNU4ImGlFie34ROlHkvStWLkhV9w+Jospc/uJrD5BTnDHnduVON2UOF7+tu4hBo2GlJ4vRUAh/NMJ1+YVIgoBFq6NtbAx/NEq9f4ifXzyTNrdZVlVQmTWHW53aRp03tHEm3EYT2/IL+PmFs+RbbWzPLyIUjzEWDrM2KxuLTk91RhYvtTRwS+lyMowm9rU3c3Gwn+sLigHo8Y1zaWgAh8FAltnKeDTCWCScKAA+7Vw6ScRpMHKgvYViuwNJFLHpEpEdO/KL+MGZEzzXVMfuohI6vGP87MJZPrJm8XmpL5yp44aVpbx6vpEv3nMDtd0DPHT9Wl473zQrwRobCSCKAgf2XaKiOp+77tvM//rcrxd13vkgSTlotVUI4ZdR1YRBQ1GGGPd9B6fzmwgYWErRi3i8m0DwV8TidUnL9bpNaKS8pHOJksgt925k522rMFkM6PQaNu5YPqduwGxoGx7l1zXnicsy/+OWXWwqzsOo1SKQeE+H/UF+duwMr1xq4N/equH921elHOPcSBc5RvvbT7A6gz28OXAIg6TnL8o+RKVtOVpROyG4oOKNjfNMz8u8NXSCZ3te5qGi96Y9zhpHBQZp6fX2JUHCKOmxaExYNWbsWgt2rRWb1sz+wZM8270fXzw1xGY2CAhYtCYydA5sWjMWjQm9qEMjSEiCNGXEiMgxIkqUQDzEWMzHSNTLeCywYDpn1hj5YPGdXJ+xAVEQkSb+iEKiGFq6CcnKzKyUid5YOMyA3w/MXujwZGdyUUmzTkdVViajoTBaUZwKs+sc8zIWDlOgqmnDCmKyzIDfn1IYuNjpuObws8XCoNFQ4cngWEdnSu2iocDVFbTWCGLapxeJx+csMPyfBStKsvj1S6f4+k/2YZuQk23rGubnzx5HFAWKclys2pyLpBE5eLKRfUdqqV6Wyy3bKzHME1+e47HjcVp45vXzhKIxbt66AkkS6B1KFnERRYEcj53HXzzF9584xNoVC5tkzwbXhGdxLgJgN+hxmUwMzRCIyLRYyLJYZg3TEQQBjSjiMhmTpNXjikIwFiMuK2hmyR/Z39JKny/V+r0sw83O0mIchlSr20Kh12i4f3U1b7V10DqanHzsj0Z45nItf3mVQjGTMGo0bMzPY21uzlV5XgRBoMBhp9jlSCEdAHWDQ2wqyF/QdOCttnb6xv0pfdti0PHw+rWzPoOFtNFlNHFzeVkKwZr0pN+9snJeggWQaTGzJjebN5pbpvJiJ/HkhYt8aOO6qxabudQ/QP20PMBJFDocrMub23On02tw6a+E5OkliTyrjQKbHb1GotvnwznxLk6fXFt1ujkNAGPhMBpRJNtswWEwYJDSbysJAjlWKzlWK26jkebREUwaLTlmK7mWhFev3TtGvs1GhslEptnM5aFBOsfHKbTZyTZbKLTbaR698g5NGl37AwFsBgNZZguWCQVNRVWx6XUYtdolrUG2FCipyuPT33g/JVV5iVzlOd4Hh97Ao6vX80TtBb5z8ggjoRAOg4EHK1exNa8ABIEvX38D/3zsEHc++QsKbQ6uLygm23zFUPtScwM/PFNDu3cUbzTCX73+EkaNhrVZufzbbXcTisf5p6MHeLmlEX8sSlSWufvJX1Jod/A3W3cuqNaUQdJwS8lyYrLKk/UX+T+njmHWatlbvoKqjITn8GNrN9EX8PNXr7+Iqqpszy/mQ6vXTz1TBZWa3m5ea0t4aR0GAzcVl3Fr2fIpj1jCIKLlrzZv57unjvFCcwNrs7L5i/VbWJ2Zzc6CYmKyzC8uneVHZ2twGgzcX1nNI6vWLfo5VeZl8r4da/nWc4eIxOOIgoDHZkEQZ39egijQ2TbEay+e4wtfey82u5FIdGm9iYIgoddtRKtZQTR2dmp5MPQ8kpSF3faFibC9a64kiiwP4/P/gEDw90AyaTeb7kUUHUnvryAIGM16jNM8VgbT1c0p+8cDdI56eXjLWu5eU5mSm5xls/CVO2+gdWiEZy/UUqOrpdyaPH/uC3l5T9Hin/2iCdZIdJTRqJe78m5li3sDAskd2ySZ+GjJB+gO9XJ69NysBGtX5kZ2ejYsusELwZXmJAQS4qrM/oGT7Os7Oi+5MkkGquxlrLKXU2YpoMCYjVlrRJwmYTn97ytQk/5WVBVfPEh7oIe68VbOjNXR4u8ipqbvJIF4iN927sMkGafuy3wTEateR6HTkRTaMxYOM5gmR2M6TnVfibkVSEwYsy0W3CYjmRbzlJy0rKrUDw6xwpOR9uMYicspYUUAxS7XVQkoXAsEQaDY6cSo0aYQLH80MmtYxFwwaDVYdLqUUJq20THqB4dYluG+5nb/OcOg1/APn94LAlOKlpIo8sWP35pYJghIosD2daVctyaRoyBOeKimQ6/T8Mn7dyCKIhXFmUnV069bm9hPmthnY3URkiiQ6bLy95/ZC0COx8Y//uVdCELiw4TKxIQDPn7f9jmT3mfCYdBjm4OsTE5kMq2WFIKVYTYmpK3ngICA02BMqV0VjcvEFHnWyf3zdfVpyX65202lZ+EhXbNhRaaHMreLDq83qYaXrKi8UFvPp7dtvaa8H5fJyObC/LQhPwuFx2wi25o+32Z0nhDLSSiKwrGOrrTb7ywuwXONYbsmnXZWD+f53j584QiqdX6VLlEQWJ2dxbIMV4pQTfPwCCe7utlSkL/o566qKs9crkuxBIuCQInLQXXW4sLforLCSChIIBolrqg4DQZiskJcVej2+9IK8aTzaph1OqKyTDAWQ1aUWUUCZFWhP+AnEo/jj0axT5xv0vsNkGe1UdPTjaKq9Af85JgteEwm6oeHiCkyw6EgkiCgqgJRWWEoGCQYi+E2GekP+IhPtG+ynZIoEo7Fp37/KeSYr99dyUf+53soXpGLIM5NrmAi59lq479u2sanNmxlYnhFEsUpj8z2/CJ+d09+Yp2QSPlQpxlX95SUc0NR6QyjsYA4MdYbNRq+tP1dfGHbbqaHDQgIC+73giDgNBh4aOVqHqisnjqKJApoJiJs3EYj/3LDrVPefGliTJ58PnkWG5/bsoPPbt4+7ToFJCF5Yi0JAreVLefmknJUEn1gsp1aSeLmknJuKC5FUVPv1buXVXJneQWSILCnuJwbi8rQiiIfXr0eFXWqrZAQ9Pryb/ahqPD5x19GI0mcb+slEE5fxB7gljvX8dSvjnLzHWvI8NgYGfan5B9eOwR0uvXo9VuJxmqBSUN5DJ//34jFGnA6/gFJKr6yx0Lz4qb6uEIsdpEx75eJRGuYSa70uuvQ6beyEFGN5ss9jI342bBjccJLcUXGoNWQ77Ch06RGTImCgFGrZVVeFs9dGOX2vPW8v3Rz0jaH+puwaRdvxFw0wYqrMkbJiEvrTAkpgwkrLRIl5iJOjZ6b9TiSIL7tkvuqqhJV4rw5cIJftD3H+CzkSkBgjWMZN2dtZ5NrJXppRuFKYfGVyVVVxa2z49bZWe+s5H1FtzMQHmb/YA0v9b7FaHQ8xbs1GBnl31t+z0h0nLvydiGqqSpgU02amKhWZWYmkRxvKMxAIDir1KY3HKZp6EpekV6jodjpTKgKmUxkWS1J9XpqBwa4vWLZLAQrnkKwREGgwGGbV4Th7YBVp087CVRVpj7GC4UgCAiqytrcbA63JSeDd3nHeeriZZa53Sz3uKe2/88GQRDQpqlJIYrJyyRBYC6OIwgCGs1kXPyMfWfsN/2ndtpgma4dwNRxFwqTTod5njCghFc71YBg0+vnDC2ExMQl3SAvq8qsxYnjisKx9s6U5SatlvIM94KEE+aDKAhsKy7geGeqB3g4GOJS/0DakOSFwmUysSn/2hRmTVrtrPfXF4kkOvo8/bB9zEvP+HhKqKUA7CwtuuZ+LAAOo4Esm5XeGSR6Ml+1zO1aUGj0Ck8GKzwezvT0Ik8rLqsCT5y/yJYFhkROh6woPF9bl7LcbTKxMS//qsJMLw8O8Lf7X2NVZhbvrazmydqLfPv4ETLNZmKygjcS5jsnjnK6t4fvxuPsLiphVWYW3z91gqbRYcLxOHcuX4HHZOan507jMpoSKp1pHoWiqtQODfL5N14lx2rlo2s38lprc9KmW/IKONLVwX9//RUi8Tif376LbIuFp+tr+dL+N7DpdWSZLTgMeh6/eA6P2Yw3EsFhMHJ7eQVffONVJFHkuvwC3rdyNaUOJ/XDQ3zpwOu8t3Ila7NyFn2PlgQCOD027vjg9dz+yPU4PAnhkYW+s4IgoBFmJzsCzPn8JVGc08gyGfJ/rV/+Sbn02c4133kWmnow33kkUURilnWCMLUu8f8ENGmexefu3kW/10+WLeEN7Bkd542LTdx33epZ27Z2UwlrNpZMDWduj5W//af7572mxUOH2fQg0ehZItFj05bLhCNv0Nu/C5NxL0bjXRj02wAz6WPuFVR18vulIssDRKLHCAR/TSTyFjOJFYAgWLFYPoxGSjYUKYqSIMwzCmqPDfsZ7E016M8Hs06HRadjLDR32aE+r58VWZk8UrZ1atlkC7Z4iiecLIvDokdTs8aEQdLhi/tnbayCwlBkmHxj7qIbtFRQVZW4KnNi5DyPtb+QllyJgshySyEfKX0PFdbiJZ0kzzyWAGQbM3iw8DbuzN3N77te55nuN4koyZOZsZiPp7peRyNI3JqzHa0w+yOaVLx6sb5hallMURgKBPBHo2lDUc709CZZVnUaiVKXE0EQyDCZyLZYgSsertqBIaKzCBOE43HaRpJDirKtFpxG4x+lVpJRq5nydMzEYmPBIfEMb1m+LIVgARxobWMsHOZT27awuSB/Kqb3z41oqarMJG35c2v72wGjVjNn/TYAZiFJZp1uQTka2jRsU1ZUlFle0Uv9g2kFCTxmE2UTfXcpsC43N60HOCbLnO7uuWqCJQkCWRbLNYu6aCUJvUZKqf8HidykhfTw5uERRkPpZac35V9beClcycXKtaYSLID2sVFiytzKrJPQTYRVHmxtSxES2tfQxOiN4UXngh5ua2c4mOq9y7Za2FK4OI+YSavl/qpq7q+qTlr+yQ2bU7b94o5dfHHHrqRl37z5tqTfKz2Z3F0xtxiRVpS4qaSMR1ZfCdd5X3XyRFUUBD67NbUo6zduShUIuKVsWdLvMqeL28uTLeQuo4n/uPveOds1HwRBQKPVoNVpUBR1QmkukcukJv6asf2EkU8UECURV5ad6+9cz573bSO/POudsfrPCKdaunnu5GX8E2OURa/jq++bW6xCkVVEaSJWSpj8d+nbljCSVmCxfAzZ209cbp2xRYxg6CmCoacALZKUn6L2p6pRfP7vAzoUeYS43IwsdzM3tFjMH0av344gJH8zv/iRH/Pl73+Ij97yL0lFhSPhGHveM3/Um6qqSZ7zfKedFTkeDja2siY/mwKnI+leKqrKwcZWjra286377kAQBCJynGODLTzTeY6oHGdn1nL25FZi1CwuMmtegpXwAl354Hr0bnKM2ZwZu0ChKY9MQwbCxARNRUVRZc6MXqDe18Rnln1sUY1ZSqioNPs7eaz9RcZiqR86vajlztzdPFh0KzpRu2gP1bXArDHygeK9bHRV8c26n9EfSc4pGI2N80LvQdx6B1vcq6YKAc6EKAhUZXpSlg8HgowEQ2kJ1qkZ4SYGSUOpOyE96zIZybYmi2PUDw4SicdTyLSqqgmCNePDn2+3LcpTtJRY6icoALevWM6PTpxMkaIHONfbx395+jl2lRTzgfVrqcrKxKzVTU2g/xw+gqOhQ5h1leikP06l8z816CUN+lnyPyYhQNoizZPFsOdDOgtyQosjPUWoGxhMu9yq15Npmb848ULx/9h7zzg5zuvM91+5c5yc8wCDQEQCBEkQpEhRJCUGiYoWRTnJa63T+u69Dnfv/uzrtN71+np/luy1ZcmWLcuSRUlUoERKjGAAARA5DmYGk3PsHKqr6n7omQF6uidiECjp+QJMdVd1dXXV+77nnOc8T43PWzBwzJhmwZ6dlUKVJWp93uXfuAJIgogoinnVvqU84a7GYDicZ4oOoCnKmrzyCp6jKC5awR+LxhatVBbCrqpK6vy+vAArmcnw7bPn+cXdK6fZW7NKlAuTTXPeW3PzwK0MVZJWbcp+KyBQ6uWX/+BDPPiJffR3jjLQOcpY/yTRUJx4NEkimiQZTyOKIppDwVfkobjST/3GSjbuaqBlWy2262g6+zNcP/zr6yf4tQfvwOeyM0epXA4//M5x7rpvI94CptHXAw77w5hmiHDkL2eDo0JzkY6RF4ABGCQSP1jFp2k4HR/C5fwkkpg/5vz+X30SURRo3VrNr/3B4/PbTx+5TGRm+X563TD561cOzf8tiVm21cn+YX7pX77NlsoyyjwuZFEknExxYWSM80Nj3NlYR40/S8OcSEV5efgiv7nxPmySwnMDZzgx3c+9Za2r+J4rCLB0S+fr/c/O/iXMRndpLoQvcSnSRb2zGp/qQxIkYpkY/fFBeuMDbPFuxC3fHAVBy7KYTId4ZuDHDCbyFeRsosrHah/ikfK70cQb2yt0NTa46/l/Nv0H/vj83zOSzJUDH0yM8cPhNyi1BWhwFs4sCkBTURBVknLUfibicSbjcWr9uZxdy7J4ZzA3wMp64mQVwpyqSpnbhV2W541UI6k0PdPTlLicOeo5lgVT8TgTC3xkqrxevLZrnwjmzHl1wyBjZulThpXtbZvzmTC58n8Li9FZadf1giAIuFSV373nbn73+R/lZfYh+zC/2HmZlzsvs72ygsfaNnJnXQ1eW1aNaD1UEq8HLCtD2ggzHP03KtyfAkwk0Y0surAsE8OKYZgRQEQSXUiCc7bpO4VuzGBhIKKgSAHmKmCmFSdjhshOIg5k0b2k1Ktp6ejGJIIgY1lpBEFDEf0IgohpZTDMMIaVREBCkXyzzvMChpkgY85gYSEKKooYmN1HxzCjZHsgUwiCiix6EIWVk1ZkSVxzn5Airn3fpdBZQNQBsgFW8ToGWF6bjaDDwWAonDO9GpZFz9T0fD/DaqFKEpXea/fSWg+MRqKFq4EOB/0zq6efFMJYNLZoxXwmkVyVElaZ28X2igpODo3kiQl96+x5Prn9thXT+qbiCQ729OYtnfx2Owca629ginFtkEWRBxoKG+neCjAti0RGJ5nJkJ6dt0zLmh2nBCSHSOXOahr31GOXFSRxLaSjnwwsd61kUUQVJWyygl2WEW/gtTItKytkldFJG9neWNOyEOY9r4TZc5OxycqyY36xx4HbrmXl4QVWRDU7e6KXPXc1L/u+9YTL+XFE0Uco/D/IZC5zpSdrvSAgij7s9kfxuP4jslxd8F1urx3DMHnww7vxBa/EEGVVATTb8nO5YZp868TZRV8/1juQty3gtHNhZJT/8NVneeazHyeRSRPQXLgUDQGBoObEJq6e/LrsyJwxjYK9VOrsh/XFB+mL55YDS7QiRpPjfLH7X/nTLf9l1Sd1rdCtDO9MnePIZP5FlgSJ+0v3cn/p3pvu0yUIAtWOUj7T8CH+ov3LxI1c6srpmUu8PXmaEi2IW8nPZAiCgENRaAj4uXiVX9N4LMZUARpILJ3OyYbP9QuUX9U4Xup2UeR00H+VT9ap4VF2VlXmdMfopkHnZP7Cr/oaKljpTIZwKkUomSKcTNIfCjMQCjEaiTGdSBBKJonrOomMTjpjkDYMUhmDtJGZ/X9mUZrVWiGJIvsb6vjVO/bw5XdOMBbNVx+DbEP7scEhjg0OEXQ4uLexnnsbG2gOBgg6HXg07ZaqaOnGDFOJZ4kmzzDMV1FEP0HHffjt95IxZxiJfoNYuh0BCY9tB0WOB5FFL9OJ15iMv4pppRAFhQr3UzjVNkwryUj034mkTiMg41AbKXE+jiYvTitLZvpoH/9tfPY7SWVGkEUXlZ5fxCZXE9cvMR79PiljBFFQKHY+gte2ByyJ8dh3mEkeAQRk0U2F5ykcSiNJvZfR6DMIKKTNcWxyLaWux9HklfdMyKK4KM10OYiiWLAv9VoxHA4X3O5Qsn4t64lyt5uzo6M5PT+mZTEZz/rnrCWAlAQR9zokXa4VpmUxk0ySKiAV3h8Kcf8X/um6n0PKyKyarry/oY7nL3UQHs9d8HROTHJ0YJC76mpXdJwfdXTm2U4IQIXHxd419HP9DFnopsFEPM5gNMw7IwOcGh2hOzTNSCyaFe2wTGyyTNDuoM7rZ2txGbvKKmn0ByhxOFHFlfu3QZay2xeeIZzOvR9USaItWLJu84xuGIzEokwkcpOoTkWlzutfk3elbhiMJ2IMRCIcHe7n9NgIPeFpRmOx+WvlkBWCDgf13gDbSsrYWVZJvddPyazx71q/X8d01mB2jikgixKbi65cL9MyCaVS9IRmODE6xNGRQTqnJxmNRYnpOpIo4FY03JpKvdfPluIydpRW0OwPUuRwLMp8cGoqX3jpCJVBL6KQTWp/4q6lFemKSz0M9U8hiuK82TYC+Pzrl1ArBIf9IRS5mXD0c6RSb2MYI6xHoCUITmS5EafjQzgdH0EUlxbskCSR3ftzq0UtW1Y2RqmyxJ889t41naeJyTd7T5AyMowkQnyp4y0UUSKsJ3mocvVWJcsGWJqk8ksNT63pZCXhxmfvLctiKh3iO4OvFKTc1DkruL9sLx75+t6oK4UoiGzxNbO/ZCfPD7+Z85qJycGxY2zxNrPZ21Rw8SaLIhtLSnICrKl4gsl4vtDFmZGxHB8SWRRpCgZymjzLXG6KnM6cAOv08EiW1nLVgKobJp0TuQGWXZYp93hwrMIrxLIsYuk0/aEw7ePjnBgc5uTwCF2TU4t6ptxo2BWFT26/jRKnk6+ePM2l8YmCWfA5TMbjPHPmHN86e5620mLubWxgb3UVdQE/RQ7HNamxrRdUuYgax2eZTrxOje/XcSqts0pMBrH0JWLpCzQH/wTdmGIk+k3CqZO41M2Mx35ApecXcKmbmYy/SF/oc2ws/jwJvYfJ+Eu0lfwtlqUzGv0WU4mXKXd/YsnzSOoDVJY8jSS6GI78KxOxH1DueYpQ4jCqXEKt/7eIpE4zGv0mDqUF00oxHPk6m0u/hCx6GIt9j8HQl2gu+hMAMmYYj7aTWtdvwVXKnyvFXJZyLVj9p60Mk/HCtAhZEldESVwNnOocXTp37EwbBuFkisASHl+LQZxNBN1sJHSduK7fVB9E3TBX/fltJcVsKC6ie2o6h6lgWhbfOH2WO2qqlx1T0obB8+0dOYEzZMe2u+rq8N1iEuTvBlizxr0nxob5fudFXunrzgt65hDTdWJ6iL5wiIP9PTgVhb0V1TzW3MbeimqK7I4VjzsxPc1fHn2L57sv5Yi1BGx2XvzoL6ybR+NILMqfHz7I97vac7Y/UNfEn+5/gGLHytdQlmUxFo9xfHSI73Ze4LW+HuKZwlYnET1NJJSmJzTDK32XcSsqd1XX8VjTRnaXVxKwLW/WXQj/5eCPOTo8yNwT6NNsHPzEL+PRNNJGho7pSb7f1c73OtsZjITynlPDgEkjzmQyPntu3TgUhbsra3mipY09FdXzZsdXo74kQPIqf8Fle3yBuqZSvv/MO9Q1lqDZs2OnLEs8/rE9q/7eq4WiNBH0/0+SqTeIx7+Lrl/AMEYwzClWF2ypSFIxklSJpu7EYX8CVd3M9Va3k0SRA60Na9rXsEwC0xqWZbHJV85MOjEfRxRpq48Zlv2lJUFii3fpxtNbCYZlcnTqXEFqoCSI3FW0nXJb0S1VTVBFhfeU7OHg2LG8KtZQcpxTM+3UO6sKVrFkUaStpIhvn7uyLZpOMx6LkTKMHL76scGhHHqKIklsLMntvanwuPOMJs+NjqIbJjb5SsCmmwYdk7m0xlK3i6JVmIimMwaXp6Y42N3DS52XOTc6dssEVQvhUBTev6GV1uIivnfhIm/19NE1OTVPpSwE07I4OzLG+dFxvuU+xz0N9dxdX8tt5WUUOZ03RQhkOVhkSBuSCGQGAAAgAElEQVSj2KQqJNGJgIQoaOjGJGljDFn0zlPyvLZdXJ7KBjbJTB92uQZZdGNaOqpUSizdvsyngSIFUeVSTCuNTa5jOvk6hhnDtHTscjWioOJUWklnxjCtFEm9D5tcjSx6AQGPto3h8FeuHE8MYlPqENaY3Mn+JLfW77KY2bcsiutOQXUoasFmastizc+mIAjL9rXdCKQzBplFBHtuZSiSxAPNTbzV28f4VZ5+FvBWbz99M6FljaA7JyY5PzaWR0/02mw80Nx4PU77JxqmZXJ5ZppvXTrPty6dYyQWXdX+MV3npd7LHB8d5vHmjXx841aa/IEVVcB9Nju7yys5PNzPROLK/TCVTPBCdwcfb1tcnW6lMC2LgUiIoyO57CRZFHmgrhG3uvKKtGGatE9P8MzFszzbcYGp5MosFeYQ0dP88PIljgwP8GTrZj66YTP13msX90kZGS5NT7CluJSjw4P83ckjvDXYl6cwuhTius4LPZ2cnxznU5u38XhzW17gGU2mSaSziZ1oIkUirfPE7ZsLH3AWbo+dvQsqOJJ0I+clCZu2H029m0ymg1T6GLp+EcMYxDRnMK0olpUAS8fCyuowCDKCYEcUXIiiD0mqQFU2o6q7UJQGbua8mkjrDIcjhBJJ0hlj0SSXJAjsrqsmnE7wo6HzTKfjhPUkiihR51q9Lc/Nn/XWEZZloVsZXho9XPD1Ei1As7sGu3RzRBgWgyiIlNmKaHHXcnImf1H69uQZ7inZjUvOz9zIosiGkuK8nPNoNEY4mcLmuirAGhjMoacoksjW8lxDtaDTQZk72wA41880HIkyEo3g1rI3mGVZpA2DrgUUwTK3e8WS0fG0zsHuHv799FmODgwsuohciCzvWUaVJRRJQhUlZElElSRi6TSDofC8UfJ6Q5ZENpYUU+Pzck99Ha/39HK0f5ALY+NLGg+blsVgOMLXTp3hYHcP9zTU876WJm6rKL/pmX1RUDHNq4N6CVn0o5tTmFaSjBnGstJIogtF9GGaCQwrimWZxPUuNDkrva1KJaSNSQwzgYVOxpxBkZb37ciYYXRjClGwkzbGUMQAomBDFBR0M4Rp6aSModl+LgVVLkE3pjCsGJLgJKF351IABRGBaws6brW4t5AogsCs4MM6n6wiSwUFfyysVYkzXI05H5qbDcMyMa13X4AFsKemilqfj8l4IidIiqZTfO/CRX7jzjuW3P/5S515Y6wkCGwuK6WluOi6nPNPKkzL4uLkBF84dZQf93QR1QuzGeZkz0VBIJnJFOy9m04m+PLZEwxFw/zGzn1sDBav6Jm+q6qWb106lxNgATzTfpYnWzddc+Ilpqc5PjrE6ILAsWGW4qit8PiGZXJqfIS/O3mEg/09iyYkRbKqmSICSaPwtZpMxPmHU0cZCM/wm7v20ewPXlOQZVgWp8aGEYC/eudN3hkZynuPQHbNISxxXgD9kRBfOn0MVZL4UMvmHDuJJ27fnDWztmAiHOVbRxbvD5rD7Xfe2P6rwhDmVQYVpRXLMjDNEKY5imFOY1lRLCtFtkFCyvZIiy5E0Y8kliKK66dwey2Yjif48YVOXrvUzXgklhVtm18tz62cs//aFYWv//LHiWZSXAyNsLe4gd7YFE5ZXdSbbyn8RAVYAMOJcXpihSUi65wVFKm+W+JHXwhNUmjzNBYMsAYTowzGR6mwFSMvyMyLgkC5x43fbmfqKvPMsWiUcCo5rzIWTae5NDGZE4S5VI2WotzJVZUkqrwe3Jo6L2dsWhanhkZoCgbnb8eJWDwnmwpQPtu/tRySmQzPX+rgC0feoWMJdbIih4OGoJ9Kj5dilxO/3YZLVdFkGVWSUCQRZTbAUkSJE0NDfPnYiYIyxOsJp6qyp6aaTaWlvKdxgpPDIxwbGOSdweE80Y+rYVoWA6Ew/37qDKeHR3hi00Y+0LYBn8120+5Jn30fY7FniaRP4NVux6m24VRbCKeOMBD6EpalI4kuXOomVLkUt7aNifiPEIWDpDOjVHqeBgQcahMOpYnB8Jdmj2wRsN+37OcLgshY7LsYZgLdGKfY+Siy6MKptTGTeIvB8BfJGCH89ruRRS+qFMRr28lg+MuIgopuTFDmuh7+ILcOFlMdzAYM1roGWWkjU5BaLSDcEkHStWDOJLoQSl1ONpeWFnxtPXFbeRmKuPrFr99u596mBs4vSOZkDJMXO7p4asc2/ItQw0LJJG/19Ob1nqmyzAc2tl4XYZafVFhAb2iaL545xgvdnXk0N6+msauskiZfkFKnaz7ASug6Y/EY5yfHODM+wnTySlLLtCx+1N2Jbpj80d33U+FyLzsfzPVyXZr1EZvD2YlRzkyMsqP02ixyppMJXuq9nLf9QE09JQ7XiuYrC2ifmuDvTx7ltb4ekkbu/efTbOwur6TRF8heK0lGAGIZndFYlHPjY5ydGM2hXRqWxQ8uXyJtmvzx3fdT6ly7kJphmrzU08Whwf6c4Mqv2WgrKqGtqIQSh2veFzGVMRiKhbkwMc6RkYEcui7AcCzKM+3n2BgsYXdZ5fw1Ojcwgp4xAYtEKsNUdPn1STqd4fjbXXRdGsE0LKrqguzd34rdfvNE2QRBQpICSFLgmr3ObiS6J6b5tyOn8Dns3NNSj1NTF1VynEtMiIJIQHNR7vByOTrBVCpGhX31Srg/cQHW6ZkOjEWylGW2IjzKzVE2XA6KIFPtLCwIYFgm7ZFebvO1IIu5k6gw60LdGAwwNXAlsJyrYM3h8uQU0asGKlEQaC4KFGw+r/X78NvtOX4xJ4eG+eDmNhAETMuia3IyJ5tzdaC3FAzT5MTgMH9z6HCeSTFk8wibykq5r7GeTaUllLqyvlpum4ZTUZbsNYikkjdUtc+lqWyvrGBTaSkHGurpmZ7h1PAwb/f2c3J4ZFFFQ900OTMyyng0RiiZ4umd2/HcJBGAUucTRNPnEAQZWcwmH1SpiFLXR0hkuhGQscnV2ORKBEGiyPkwMb0d00zi0bbhUrN0FElwUuH5OWJ6JwICqlSKXVmeB61IAdzqVjJmBEXy4lQ3IQgSbnUrsuAmbYwjqhpOtRVJyNJPy91PEdXPg2Uha7txaZsAUOVSip0PoUrXf6F8I+HUCk+qcyqbazGHXQzxtE6hJK0ggE1+N02r+VCWMEqt9fv4P++5e+UHW0gZuPrvQkZdsxO6S1Wwr6AHoxAeam3hqydO5wRYFlnj87d6+nhkY2EJ4WMDQwyGw3mnVOFxc2ddzZrO5acV04k4z3Zc4EfdHTnBlQDcV9vI480b2RAspsThxKPZ5mvBpmURTacZioY5MTrM1y+e4fT4yPwcagGv9nfz18cO8cf7HyhoWHs1ZFHkvtpGXuztYiRzpcqUNgy+fen8NQVYGdOkY2qS8xO5bRZ+m53d5VV4Cti/FMJoLMozF8/x+kBucCUAD9Y382jTBloCRZQ4nLivulaGZRJJpxmMhHlneJCvXjjFpamJ+fvXAl7u7eKvHU7+8K73rLmn2bAsjo8Oz/8GiiiytaSMD7VsYltJORUuD25NQxRmu1Iti1A6yVAkwpHhAf7+1DsMRXMFiC5OjvPmYB+tgSK8WpYpNR1NzCc3JEHkids3LXtur790npGBaYpLPQiiwEDPBM+NR3jyk/vW9F1/mjF37R9sa+bxbW1ZL8Vlni+vaueBig0ENCd1riAxPUXtTz1FEIuuaL4p7Bz8queWowfOQRKkbHUNoWAGuS8+hG4WLq9rkkxLcZCjVwVY49Fojt/L+dHxnAZnURDYXllRkBVb6/MRcNi5fJWJ8MnhkfmFl2laeQqCHk2jzOVaUlnIsiziaZ3PLxJcqZLEhza38cEtm2gMBHBr6i1ZbVwIVZaoD/ipC/jZWVnOIxta6J6e4cWOLl7q7CKULNwYOhKN8i/HT1Lp9fD+Da0FPYiuN1S5hICc24cnCDJ2pQa7kr/4UiQfPqlQo62AJlegyauc2C0Bj21H3mZJtOPS2hY55yIC8v687bLoRlY3rO7z3wUochZurs0YJslMZp0DrHTB8UeRpIK+eu8m2BVl0WuVNgwag7cGpWUxVHk83FVfyzfPnMtJ3sR1necuXuJ9rc0FF5svd10mvMBiQhQE3tvctKji6+BkCFmSKHI75lXMxkJRPv/8W/zBRx5Y9XU63z9KVdCLx3Fj5t/e8Wm+ffgsv/7wncsuwJN6hmePnOOuDXVUBRfPUmfMLN3t3y+eJXKVyJEAfKLtNj61eTuNvgBSgUqpKAh4NA2PVkyt10eNx8tfHHmDE2PD8+8xLYvvdl7k/rom7q9bvi/u9vIqaj0+xuKxnEDtxZ5OfmvXPoL2tXkoxXWdl/q68ipO20vKafAGVlTxTBsGh4f6+H7XRWJ6biD6C1t38nNtt1Hn9WeFgRZcK0kQ8Wk2fJqNOq+Pao+HP3v7IB3TV9guhmXxbMcF7q9r4kBN/Zq+JzD/HWVRZE9FNb+5cx+bi0oKGsYLgoBPs+NVbdR5/RTZHfz+wR/nVNh00+StgV4erG+aD7DK/R6qg17i6TRvX+qnOrg8df7k0W4+8ORu6pqyKodT4xH+5x8++7MAaw1oKApwoKWBs0OjlHpc1AX92FW5IBVeFKDY7YJZSyC/6uTOkkYG4zPYpOsg0/5uQ39ipOB2WZCwSdqipr03HUJW7EIVFVJmPqd7ODmBbhXmgGqylEf1m4wnCCVT8xSiC2NjOT0UkiiwrbxwxazS6yHgcOQkYi9PThFOp/DbbNkG38npnH2KnA7K3EtTGyzgUH8/xwbyKZwC8OSWTfzS7Tup9HjWlJUyTKuwP94NggB4bDbcmkZ9IMD28nI+vm0rz567wHfPXyxocDqVSPC3h46wr7aaUtfKqBc/w08XKj2FPaTius5MIrmuxt5D4QjmAqU5QYCg3Y4s3aJj5wohiyIeTUURxbw+zcnY9aUVrwdEUeDJLZv47vkLOQFWxjRpH5/g/Og4Wxb01A6EQpwbHcujByqiyBObFxevOtLZT7HHic9ZPR9gpfQMp3uHF91nKTxz6AxP37vzhgVYsVSai4PjBauxC6FKEvduasTnXPrcJhNxnr10npFYJGf7/up6PrV5O83+4IrounZZ4fbyKj66cQsjsSjDVx0vntH5/InD3FfbsOyxnKrKvbUNnJ0YzQlipmbpfR/ZsLSQQiHMVWle7O3K2S4KAnsqqqlwrcyMezAa5vtd7YzHcynz761r4unN26lye1d0rZyKyl1VtXxs41Y+d/xtpq8SyIjqaf73ySPsr667Zpp0ncfHr+3Yy/bS8mUDSEEQsMsyd1fX8WTrZr505ljO6+1TE0wm4vOdPT86dYnffPguvvL6CYIuB18+eIzfefTAkp+R0Q1UTUaWJQQBVJtMxlh9D9DPAG6bSk3Ay0vtXbzR2YNNkRGFwm5kdlXhmV/5BNFMiiMTPbR6y3DKGoOxGWaUBKX21fk5/kQFWBYwlS7sGSMJErKwOr+JG4k5eWhFlEgVYJaF9eiiDdpzZsFZme3sjJIxTUajUZKZDA5F4cLYeM6krEgSW8oKU6lssky114NdUebpKLppcnFsnDtqqjEti57phQGWk1L30vRL07R4/mJHQRGKreVlvH9jK1XelQ28hRDT04vSQ28kBEFAFgSKnA6CTgcNAT8PNDXyubfezjN6BuiZnuaH7R08tX0b8g1VCrq5sMk1bCr94s0+jVserUWFqQmRVIqxaDTPUHytmE4kmEok8nIUsiBSF/DfYtqKq4cgCJQ4XThVlZlkrlrrcCRCJJW+aVTdlWJzaQmbS0tz2AoAU4k4r1y+nBdgHekfYCyar3C3t6aaWl/+fRNNpnjxdCdfe/MUsijyzKEz3N1Wz/t3ZoMxw7T4i+8epGdsGq/Dxq89tI+KgIeJcIzvvXOBdzoH8LvsfOLubbRWFjMejvHlV47x0tlOBqdDeOw23re9lfdsWdow+GtvnsSpabx9qZepaJwDmxr56J23oRsG73QO8I1DpzFMi91NVTy2uw233cbFwXG+8tpxwokkdcX+ecXIf3ntGNOxBF3DU9zRWsuxy4Pc3lTFh/dtpWtkku8fu8CpnmF+94l7aakoLPhhmCa9oRle7OnK7WNWVD62YQuNPv+q5i1FkniooYXnutoZiUVyjnl2fIRjI0PsLq9c8hgC8HBDC/94+lhOgKWbJt/tuLCmACtjmhwa7GV8QS9xg9fPxmBxjirxUse4NDXBGwN9Od/Lrao8vWUHlS7Pqq6VKsk80dLGsx3nmUnmjk9nxkc5OTrMjrK1UyJdispDDa3sLKtYcT+iIAi4VY2HG5v52oXTOXTRSDpFfzhEKpPBJsvEUmlC8QTdo1N8av8O/vK5N5Y9/nse3srf/eXzFJd5kSSRns4xnnzqZ9WrteDS6CT/dOg4oUSSDWXFlHpci/bBKpJIV2Scb/Qcpz00zEw6QcYyGE2EeV/l6p+nn6gACyCxQOZ8DhbWogowtwosi0X7dpKZwtQdyA60frudCreLwfCVbNhIJEI8rZPSdYYjuQa5zcHgopQfQRBomKXoXc33Pzsyxh011RiWRe8Cil+R00GZa5kAC4sj/fku2gDbK8ppLS66pkxUJJla9PrdDAiz3G2PpnFHbTVOTeG/v/YGR/tzF0cW8Orlbj6+bSsy7+4qwWogCgraAnriz5CPzYskQsKpFKPRxUVVVov+mRCpTH6WVBJFmoOr55/fiqjyZfsqFgZYhmlyeniEu+pXZtp7s6BIEk9u3ZRnuRFNpTncN0B4Z2o+SDQti8P9gwVN5z+0dVNBloBTU3loeys9Y9PUFvu4Z1MDTk2dpy8PToa4Z1M9v3jfbp49co7njl/k0wd2cuhSL9Fkij/82AOc7h3m+ZPtBNwOSjwufv3hOznRPchvPHwndcUBlBVQoaPJNG+c7+H3PngfXoc2nzycisb59pGz/N4H7yOaTPGjk5d4q72X+zY38fU3T7FvQy37Wmv5ymsnco6lSBKP7NrAd46c5+kDO3n1XBdJXaeuxM/P3b2d/okZ9CUqBPGMzit9l4ktELXYV1nDhmDRmpgxHlVjb0U1p8dHCF3FbsiYJj/u6Vw2wAKocnvZVV7F85eveGKZlsXFqXEuTI6zMVi8qnNKmwbf62zPW2lsLSmjyR9YUYI6lEry5kAviQXX6j21jTSsMhCdg1+zcVdVLZ3TkzlKhCkjwyt9l68pwAraHTzWvGHV4jMCUGR30ugLcGZidH67BYzFY6SNbIDlddj57X/+Pp99cB8OTSW5hOLwHLbvrqeqtojO9mEwLT7y9F0Ul66uerISZDIDIMjIUim3mj3JeiGUyJrL//qBO3h4S8vs/bf4d5UkgYcq28iYGfYW1yMiENCcVDhuUZGL8VCUf/nRMaKJFPfvaGHf5jpePtHJwVNd+N12Pv2+2/E6bfzNs2/x/n1tVBd7F32QXz99GUkS2dFciU3N50SmF+lT0s0MuqXnme/eKrAsi4yVIV2AHgiQnj33QhAEAYeqUOf35wRYE7E4yYzOcCRCakGT6baK8iWvQ33Aj0vTchZwZ0eyg8hoNJozyEmCQLHTgX8JE1LLskikM4wUyKY6VYU6v2/FzbOLHb9nJrRiufcbCUEQkASBrWVlPLl5Ex3jk3kLvNPDI3nUrJ9mXH2vF7pP516/FZ/l9UZ9wE+Z28VIJPfZGY/G6JqaWrcx7djgEMkC5p+KJLKtojCd+N2GxkAAv91OfyiUs90CDvf3c2ddzS1/Tz3c2sKfv/J6jmqsBYxEohwfHORAY1Zcpntqmu6p6TzGgN9u5/6mwj0+giCgKTKKJKIpMk5NRbtKlCPodrKrsRrTNKkv9XOovY9IMsVMLEFtsZ+g28HupmqeO3aRSCJFmc+NQ1MQBRG7quC0rVwFbWdTFUUex3xwZ1oWncOTvH2pj9/44nfAyva/Vga9TERiWJZFXbEfr8PGnpZqzvRdoTNWBb1UBbwUeRy47CqyJJHSDWyKgqbKS1LSLcsioeu8PtCT99ptJWWUONdG7RYEgQ3BYhyKmhNgWcDbQ/0req5FQeCx5g283NuVMyfH9DQvXO5gQ2Dlnp+WZTEai3JoMLeP3akobC0uo8y5PD3QsixCqSSHh/ITqbeXV+HT1mYSLAgCW4rL0CQ553sapsmRkcE1j4GyINISKKLRF1jTOdlkmRqPLyfAguz1z8zOUb/+vn2YpoUsZ2lp/9ej9yx77Oe/cwKX20bzxnJKK/yI10nBNRZ/hljsn7DZHsDl/DkUZRNzYcGtPg6uFNUBL9urK4imUiiStKIqZau3DI9inxe2WOuVWPcAK7tIzNZa5jIVkXiKtG7wf3/yfoRZFbpL/eM8um8T25oq5rd95gN7kURhPltlkX1gBYR5b5p9m+ty/l4ITVBIWPm9LhYWoXSUpJHCLt96QheGZTKZmpl3GV8IVVSWvOEdSjZIebP3yuA4GU+QzBh0T83kGGwKgsCOyqUzPtkKVm7Ac3F8PCtTO5W7OPHYbFR4PMvehJF04eqiU1FxXaOgRSyd5vLk5C1rVAzZ56GpKEBzUTCP4hNJpUkbGeyWvE4Dm7DooDznyXErYzRxllhmgmrn7ahSvshDX+wQE8lOdhZ96iac3Y2FABxoqOdrp87kbE9mMnRNTDIajVLmXllvxGKwLItDvf3E0/kBlkfT2LJIv+a7DU1FQco9Ls6OCnmMhm+fu8Cv7du7rqIh1wM2WebxTRv50jvHc7ZPxGMcGRjinoZ6EATOjowyGslPaD2+aSPKcouM2aFj4TDhtCnz43x2nr6yw9WjzXoMLw5FyZXWn11Eb6uv4K8+/WjOGmB4OpJz3rIkcfWySJbEWRp+dpErzB5vpZhOJbkwOZ6zzaNq1Hv9OK5BXbPO48dewIT78swUSSODfQXHPlDdQJHdSX/kyryczGR4uf8yv7r99hXfz6Zl8f3O9vnAYA7N/iLaikpWLM0+mUjQOZNrv+LTbNR7Ayv2zyqERl8gTyXYArpnpkgZmTWpnGqyxK6yijXPuZIg4iqQ6I/p6fme9z979mXGQlcS1S6byp994qElj1tdV8SFM/288coFJsbCuNw2WtoqeOoz967pPBeHgWGOEot/hVj8q6jKDpzOj+KwPwo4AfFdH2i5NJX6Ij/PnjzPt09doDbgxaEqBavOmizzX99/HykjQ3d0gnr3tXkErutMYpomf//9wwxPhknpGT794G4M0+Trr5ziQu8If/+9t9nRUsXYdJS3zvbQ3j9G9/AUD+3ZwAtH2/m3l47zp7/0CI2VQVK6wbNvnOV4xwDFXicP7GpBU2S+/MI77Gqp4uG9G3EUyIbZZRuJdGHVttHUJOFM7JYMsHRLpzuW358zB5uoFlQ9mYNDUakP5GZhJmNxUrrO5cnpHM8GQRCWzUgXOR2UupxIgjBPPeidniGpZ+idye2/8tltVHo9yz6Ii2UJJVFEXoM3zBwsy+LY4NC60qWuBwRBwKGoOSaEVyO1jk2soiAsamIc0/Vr6lUzrWwQO2foa1hpJEHFJDObEAFRkGdpuQZgIQoSAhKmpWdVEywLYdYUeOF9Y1kmxbZWioUNiMiYlollZZjTyZIEZfZ/BhkzPXv87MLPtLI+TqKQXWBZljG/nyjICO/SCeOxtg18/dSZvIVrx+QUF8Ymrlkg5cLYON1T0/PP+hwkQeA9zY1LqoO+myCLIrdXV3G0fzCnAgTZiv/z7R082rbhlr5HBEHgY7dt4Z+OncgJEmNpnfaxcabiCfwOO+fHxvN6aQSBrN3GMnCoKtFEmlgyjSQKS2Z93XYNv9NO99g0M7Ekp3qHKPO5cV01P3udNkZnolT4PciStCbBFFEQqC/xE44nOdc/SlN5kHTGQBZFijxOTMuif2KGmqCP410D+cbYBX7SjGGS1jMYpkU6Y5DOGChS7hiRsUzaJ8fzno3iOSn2a7hXvJqt4LXNWCbD0QgNK6isqJLEB5o28L9PHslRExyLRXl7qJ97VqCyZ1kWGdPkO53nc7YLQGsgyMZg8Yqy+GnDoGN6Iu9albvcONWlk8TLwa/ZkArsnzFNRmJR6rz+VR9TFqU1Va/mIAoCWoHATjfM+d/CZbPx0X3bCLjsBVUTC6FlUwVev4OiEg+d7SMM9k1yuWNs2f2uDSZp/R3SM+8wE/p/cdgfxen8KIqyGQEZWK/k743FheFx/va1w/N/9y0QaLsaTlXlv77/PpKGTkd4jHvLWq/pO69rgHW2Z4SZSILf/vB++idCfO2VE/zBpx/kF+wqX3v5JL/62JUmvaGJEHvaatjWlOUZP3H3Fs52X1EAHJuOcLprkP/2mUdyOLsHtjUuulAXgCLNx1Q6VPD17tggE6kZSrSVcYlvFCzLImGkOBPqWPQ9ftWzJM/bpshU+zzIojjfhzSZiJPIZOiens7pTarwuClfQca7ORjkzZ4+orOStIZl0TExSe9Mbv+Vz2ajahGls5z3aTZEsr7fVyOZyRDX107fTGQyvHCpk/5QYYGTWwlxXSeWzqeBKqKIQ1k/E0FRFBZt2B+NREkX6LVZKbqjr5M2orR434dpZXhh8L/wYOUfcWzyn0kZEVTRxUbvIySMaTrDL5E0Q9S67qTedReHxv4Gp1JMMhOi2L6BZvcDeccP68Ocnvo6DjnIJv8ThNL9XAq/AAjEM5PcFvhIls6SOMuh8c+RMiK0+R5DE12cD30Xw9QpsW/Eo1TSG3sLw0wRz0zR7H0v9a675wPDdwuyCZFyNpeWcGY0d5LtnJjk9e4etpWX4XPY10Rl0A2Dr58+y0gkkveaTZZ5vG1xtbl3I+5trOebZ8/nBVgZ0+Rzbx3m9pqqrCLqTTq/laA+4GdfbTVv9OTSuYYjEc6PjVEfCNA9NZ1nhnpbeRktRcFlx9m7N9bx5VeP8fLZTh7c1sIjOzcgiiJ+5xwNXECVJZw2FUWSuKO1hvFwlN/9yg/wOm18cv8OSrxXenKfPrCTv33hECj3UewAACAASURBVF6njQ/u2cKBTUt75DlUBZsq5/wGgiBQ5HHyKw/s5e9+fJhUWqeuNMBH9m2lubyIj915G19+9RjfO3qBXU3V86qADi0rzy+LIi6biixKOGcZE29e7OYHJ9rpHp3iH358hLaaEn7+3t04tCuLZsO06JqZYiGciopuGIzF8quEK0UikynYG25ZFhOJ+IoCLIAPtrTxpdPHcqTVQ6kkL/df5u4VquydGBuma0HytNjhZFtJOW51ZfR93TToDeVbsLhVLWu2fA3XKqYX9ugzLYupRGJNAZYiitSuYb/VIBRP8KWXj2JTZUDAoSnL0gT/7Pe+STye4vY7m7nzng3UNZegajfOh9CyIsTi/0os/q8oyiYc9g9htz+IJBYjCDYEIftd3g24s7GWg//5Myt679y4KIsimqTQFRknqGXHMYesoK1Sqn1dA6yx6Rgdg+P8ww+OIAoCm+rWRiuxLJiOJCjxuZes2hRClb2MS5Hegq/1xYbpivbT6KrGJt08R+yFMLHoj41wPty16HtKbcElqzyiIOCz26nwuOmbyQaYM4kkU/EEg6FwToC1axl64BxaioPYFXk+wAK4ODFB/0xuAOu326lYJsASBAFJEgm6nIwvqDSFkkmGwmFShrEilaKrkcpkeKG9g0N9/Us2Ka8WlmWRzGRQJWnNRoYLYZgmfdMz87/P1aj1+5DFfP+UtUISBIocuRXIOZwdHSWUTFLkdKzp82ocezk08XkazfsYjB+n0X2A0cQ5TEtnR/CTjCXa6Y0dos33AbxqFdPpXiaSHSSNCPHMJBt9j1KkNSEskjDwqpXUu/cT0a8kXGRB47bAx0gZEU5MfYUG1wHscpA7S36TscQF2sM/pMy+iSrHLqqcu7gY+gGTqQ5ERLYEPoGFxfHJf6bOdSe8ywIsyFZ5f3nPbv7zc8/nLJot4JWuy2yvrOC9zU1oq/RS0w2Dg929HOrty+ltmMPdDXVs/QmhB86hxufj/qYG+qZncsY2gP5QiP/x6hv8/nvuIWhfW7/IQhimiWFayJJ4zXLSV+Pj227jrd7+nAX6WDTGpYlJLGAonJ9wenLL5hV9p6byIv7o4w/mbKsMePjSf/wIALIksK+1jn2tdUC2N+vn79vNz9+3u+Dx9rbUsLdl5abGn7h7e8Ht2WCuljta88VI2qpL+fOnHs7b/vSBXfP//z8ezfrnNc+qBd6zqZF7Ni3tOWVaFiMFAoPT4yP8/A+/teS+14KFIhFLockfZGd5BW8OXAm4E5kMJ0eGGY1FKV9GXt0CvnHxTN72Oq+fHWXLi23MIWOajMbzr9WR4QE++t2vr/g4q4GFlefZtVKIgoBPu76MpnK/h+11FfMWBdIK+qk+/gt3c/ZkHx0Xh7hwZoDiUg8NzaU8+Fi+Z+S1QaSwM/oV6Po5Qvo5ItH/hU27H4f9ERRlC6LoQxDsCMKtPZ/KkohbWl1/v2FZdIRHOTLRjSJKCAg8WbuDu0qXVj/N++xVvXsZNFYEaK0u4YN3Zwdx7zK+EnMwDJPRmSixZJrR6Qh+j52SgItwPEX38CSqLOFx2bAsmArHEUWRiVCMCkXOoRoICDS7qnl57HDBzzGxODh+jFZPHc2uGsRbwBMr6zsR4dmhV5akbVU7ylCEpX8uj6ZR7fXOL+BNy+Lk0DDhVG7v0+6qlQ2YLcVFeYZ7neOTOQGCIkmUuJx47cv/1gKws6KC5y/lVupMy+LU0Ahdk1NsLCle0SLEsizius6h3n6+cuJUXtC3HnilqxuvPVudCzoc10RxyJgmlyeneKnzckGhjztqa9YtkIPsgrzI6aDS68kL6NrHJni7b4BKrwebvPqyvyLZ8cgVRDIjDCVOsDPwNL2xQ0wmu7g480MkQcav1dMfO8pEsh0TY1aUwkQSVVxy8aLB1WJQRScCIjbJR8rIVlo8SiUCArJoQzcT6GYKt1KOJGhYloVhpnHIRUiCgiCIWTqhZb1bEm85EIB7GurYX1/Hi525iZj+UJh/PHoMt6qyp6Zqxb9pMpPh5NAwXzhylO6pfNpEkcPBZ/fevk7f4NbCh7du5q2ePo4PDecEKBnT5IWOTiRR5Ff27qLK48WmrH6aNGeFEabiCfpmZrCsrBXFesrA76+vpcbnzTFtD6VSdE9NY1oWwwv6r4IOB+9pang33v43FRYWU8kb75O2WkXcj23cylsLpNFH41HeHOzlydalJaanEgl+1JM7rthkmY3B4lVR6EzLyhNwut5YSn15OQgIBU2F1xM2Rebls13ziU6HqvCfHrlryX2cbhutmyooLvMwPRmlq32Ew29cWvcAS5HrUdWdGMYQhjEJFG6vATDNEPHEN4knvoeibMRhewhN24Mk1SBJQeDa+uivF0KJJJcn8ivQhSAJIluryijSXPzO5gcZTUawLAu/5sCv5veCL4dVzxzxTILJ9BRu2YVXye27qS8PsqOlktdPdyMIsKmuDL/bgUNTaanKlQutKw/gnaUbpDMGJy5l/TO6hiZRZIntzZUc2N7IKyc68brsbK4vwzBMIvEUFhadgxMEPU5ke24laouvGVmQyCxiytse6eHFkcP4qz0Ua/6bekNYlkXcSPLj0bc5NnV+0fdJgkiruw5VXLrq5rFp1Pi8vHlVAe9QXz+hqwY8URDYucIKVo3XS8Bup38mND9onxwezlEzc6kq9Sv0yBEFgQON9bzQ0ZmniHhscIjvX2jHq2mUe9yLBhsWkDEMBkJh3urt46snTtM+MQEsl4dZPZ670M6r3T3sqqxgX10NG4qLKXE5KXI68Gq2PK5+3rnOuoFPxuO0j0/wnXMX+XFHZ977XKrKgy1NK/bgWCk8msb2ivK8AMsC/uHoO/gdNu6oqcFvX76PwCKbiReFrF9bvXs/lyOvooluNMlDkdbMlO0yta47EAUZUZAYTpzBo1QgiRqhdGF5/rzPsUySZoSwPkQsM0FYHyJjpYhlJphIdZDMhCi1b2ZhU70s2HArpUylugEQBQmHHCRt3tp9eSuFIGQXAp/dt4fLU1NcXhAQnR4Z5X+9cYiPbdvCnpoqKjweFDH//rQsC33WI+/YwBD/dvI0J4eG854bh6Lwy7fvoq30J1NGv9zt5lf27uaPXno17/lIZTI8d7GdoXCYxzZtZEtZaTaJpNkK9g7N9a/E0mmi6TTTiSRj0RiXJ6c40j/A8aFh7m2spyEYWLcASxAEVEniI1u38N9fez3nXPpmQkzE4oQXLHQfbGnCe409Qz+NsCxIrEBae10/k9XPZffWNFDp9jAQuVK5nEwkODw0wCMNrUsGEj+43E5kQe96qcPFXVW1q5qXTMtaVeVtvbDWeV8QwHad+0urAl5kSWRgMoTPaV+RWvCh1y6STOiUV/lp2VjBgfduwRdY/QJ/OTgcj6Fqt5NKHSGVehM9046R6ccwx8hv5phDGl0/RUg/hRgrRdP2Ydf2IyutyFINonhrteCc7B/mP33jubztFhYZw5ynnTo1hVKPm+9+9inimTSvjFyiKzKGYVlUOnzcXdpMtXN1dNJVB1gDiSF+MPwie4I72RPYkUfhu39nS94+JX4XH9y/JWfbg7tb5/9v1xQeuaONR+7Ibb7dv7WB/Vtzudqb6pegqwhQZiui0VVNe6Rn0be9PHYYu6TxcPldlNhW5r5+PRDOxHhp9DDfHPjxoh5XAOW2YiodpctWODyaRrXPmxNonB0ZzTlyidO5YmNSVZZpLgpyfmx8npZ0angkJ+Pr0lTqVng8URC4s7aGpmCAjolclaG4rvP1U2eYSSS4p6GeGr8Xv82OJstYlkXKMIil04xFo/TOhHizp5fDfQPz2TJBENhRUc5gOMzoAs+va0Eqk+HN3j7e6u3Da7PRWlxES1GQap+PIqcDn82GXZFRJQlFkrIBoGmSzGSIJFOMx2JcGBvn7b5+uqem885LFATe19rM5tLSdb8PfXYbd9XV8lLn5Twq1EAozJ+9cpBHNrRyW3kZxU4ndiUrV2yYJhnTJJUxSGYyJHSduK6TMUwONNZR4nLhUSqYTHWy1f9xAPxaLWX2LUykOpAFG0GtkYDawFSqE8lSCWgNKKKDKscuJHHxRaaFRcoIY1kGquggnplEREQUFELpAUzLoMXzPlJGeLYKJmCTPFQ5d1FsayVlRJhJ9xHUGrHLAaL6KLJoQ0Ckyrlz1ZWzWwmiINBaFOSzd+zh/3v9zRxLBoAzo6P0vDrNXXW1bK+soM7nw6Wp2GQZURBIZjJE02n6Z0KcGBrm7d5+xmL5AagqSTy+aSOf2L71Rn21m4J7GuoZDkf43KHDjC2gLacNg8P9A5wbHaOttIS2kmJq/T48Ng1NlpEEEcM00E0TPWMwk0oxHo0xFo3SMz1D99Q04dTi2eD1gCgIPNjSxBePvsPkVV5Xl8YnkEQxZ6zRZJmHN7SuSVziZ7AKsktkQUSVpOuyftAkCXmVY5VTVniiuY2/Pv72/DbdNLg0NUH79ATbSsoL7pcyMnyr/VzONkkQqPP62Vm6en+pQj1l2Z4WadUtHyuBS1WRr0nG/Pqu/144dYmn9u/gwsAYB9oaOHihe9l9PvL00hWu9YOALFUgOx7HYX8/eqaTdPod0umT6JkOMpnLmObEonub5iiJxLdJJJ5DUTZi0/agKtuRlRZkuQFRuPmCcpU+Dx/dlT+XWZZFUs8wEYtxemAEt03jqT3bAIjoSTojY/xKy34UUeS5gbP0RCevf4AV0sP0xwfZHdh2S1DsrkaWLiRxf+neJQOstKnz3PBBptNh7iu9nS3eJiQhX83sesG0TDoifbw6fpSXRg6TMJeeiHcHNuFTXMsOTjZZpsztxqmq8wvqhUPd9sryVVHRNpWV8sP2jvkAa+Hg6VZV6v0ru+kEQaDI6eDTu7bz3145SCSVu+gPp1I8c+Ycb/b2UR/wU+J0YVfkWbpNhkgqRX8oxEAo1+9KALaXl/Ebd+7lh+0dfPvcBVLrLNduATPJJIf7BzjcPzDr5K4SdDhwaSqaLKFJMuZsViSu60wnEozH4kv2hu2pqeLpndtxrIGGtBw0WWZHZQV31tXw446uvN9uJBLli0ePEXRke+icqoo8G2CljWxwFUuniaV1IqkULk2juTiIps4wnmzHo1QS1LIJEFGQqXffnXcO5Y7cxMpG3weWPGdRkPCp1fjU6vlto4lzuOQSGt3vwS5nzf5cSjFBGmf/X0KTch8ALd7cvpGrj7PR9/4lP/vdAE2WeU9TAzPJJP/0znEGFgi7RFJpftjewQuXOqn0uPHYbDhVFUkQiKXThFIpRiKRgobCkF3YfXDzJn5t355V90O+2yAKAh/emqVOfeHIsTxvLIBoOs2R/gGO9A8gzVYR7YqMLErohoFuGvOJiBsNQRAodbu4v6mRr58+O799Ih7Pe++WslJai4PXvJS0LIuO6JtMJgv3Oa8UmuRkg+deHPLqzTtvPISCJrSN/gD31TZQZHdc2WiRu16fG3KFBX/nf0TO65Io0uBbvfjCY80b+cczx4nqV+bWvkiIo8ODbC0uKxgMnh0f5dwCCXrXrAly4OrvtgIIULDitTFYzL01DXjnrF+uvi6FrslKts9+FVWSqfWsLMl7M+CyqbRWFM/7uU1F85/PWwGCIKMqG1CVDViOD5HWL6LrZ0mnz6JnzqPr7VhWvhBSFtmqlq6fQhQCqOpWFPU2VGULqrIZWa4m2+9149FUEuR3Htxf8DXTshiPRHmlvZt/fOsY7lmGwdxz0hEZQxZEonqSSsfq77E1zaB2yYZdWtxU9mZCRGS7fwMNzkouxwYXfV/a1Hlt/Ch98WG2+Tewy9/GBk89inj9FhWGZdITG+TY1HmOTZ/nYrgHc9EybBalWpBt/g045eWvtyAIFDkclLlddE4W5pzurqpa1TlvLi1ZVKJZgHlhjZVCFkXe29xEz9QM/3zsRJ40ebY5O8JQeLEHOReiILCrqoLP3L6bHZUVTCeSPN/ese4B1kJYlkU4lVpzlloWRe6qq+Eze3bTFAwgrjM9cA7lHjcfvW0Lw+EIp0dGC75nMp7IyYAvBuesvLwoyKiik1bvQ1np8+ucmHAr5UhOBUW8+dmwWwEuTeOJTRuxyTJfOX6Si+P5GUbTsrKqmqtQ1gzY7Xzsti18YvtWip3OW4rmcb2gSBIf3rqZYpeTfzl+ikO9fYuugQ3LIjpLA7xVoIgij7Zt4DvnLy4Z5L1/Q+u8r9S1waI9fJD28GvXdBS3XEKtc8e7IsASBPI8IQHKnC4ea9rIhmBxgb1uDuq8fvZV1vCjnitU9FAyyZnxEcbjMUqdrrx9nmk/R8bMnYeL7A7eU7u00mMhiIJQ0Iak2u3lydZN1NzCgdD1wsPbNyCJAve0NdA9Nj0vDHMrQxDsaOp2VGUbDnsIPdOJrl8inT5JOv0OeqYLKDwOmtYUydSrJFMHkaUaFGUDiroFTdmDqm5BFJdXnL5REAWBUo+bD+7YxA/OtvPVI6d436YWPIqN24vquBQaxcKi3OFdkyfWqqMJj+LGJTsJ65E1y2pfTwiCQED18oGKA3y+82uL9mJBdjF/OTbAQGKUE9MXqHGUs9HTQKu7lipHKbZVKo8UQsY0GE9N0xHt5Vyoi8uxAfpjI8SM5Re0IgJ3FN1Gg7MKaYVKLQGHnXKPe/EAq3rlikAATcEgLlXNkzSGLIWwxufFtoomUUEQ8NpsPLVjG4ok8e+nzhTMuK4EDkXhnoY6PrVjG1vKy7DJMtsry7Eryro02tb5/QVV+K4VlR43/z977x1dx3Xf+36mnl5xDspBB4jGXsUmiSJFiSq0JHe5RpYT24mTOE7iJDfJjW/qTXJfkpebF8eJS1xly7bkpt4bJVKk2AtIEL3309ucmXl/HAAkCIAASEiibX3X4uLCzOyZPfvMzN6/9v3ubWzgzqYGlgUKZognLiVUSWJjaSmf3baZr77+Bkf6+q+4IHgSLqUYl/LWMcvZZT92+cq1Sn7ZIAAeq5W9jQ2UuJw8eOwEr3R0kbzCOhFREFhfWsIHV6/iptpqvNZfrTodRZK4eVktZR4Pz7S08tDJUzMig1cKASjzelhZVIhjFkHSq0VevLyAjWWhGZTtkwi5XGwqL31TvzO/zBAFgUL7zPqXhJa9poTtBUFABD7YtGqagWVgcnZshNOjQzMMrNFUkhe62qc5FVRRYk1hMdVXEEGTRJGgbeZYxbKZJdV5/EVCkSevUbiuOkT/+FnWVs2eqnktIi/07cWibkRV1mGz7iKX60LLNZPOvEY2cwDdGGD2cKNBTu8gp3eQzrxCSnoMRanHYtmC1XIDklRxzTAQKqJIicfFK+c7J/6W8Kg2XhxsIaPn2FFUh1NevD2waAOr3BZilXc5zbEWyu2lVDkqLqvP9HZAFiTW+Rq5IbiB54den/f4rKHRnuilM9nP8fA53IoTr+qkxBokZAsStPjxq25cigO7bMUqqkiChCRI+QJnU0czdVJ6ioSWIqzFGM2G6U+N0JMaZDQTJqLFCWsxssbCF0GN7mq2BtbgVhZe3FhgtxOaQ+Mq4HBQ4V2cx9ChKtQG/PREozNSzGyyTF1BwaLOB/kJq9jl5L4Na6kP+HnoxGkO9fTOShM9G2RRpLEwwLtXLGdnbTUhl3uqtqDY6aTa72UwHp81F3wx+PC61awoLuTFtnYO9vROI/tYLCRBoNTj5qaaanbUVLOquBCvzfaW1P/ZVYXtVZUUOp081nyOx5rP0ReLzSAamQ8WSZpV6PEdvD1wWlS2VVZQ5fNxY1c3j5w5y5G+vjnT/y6FIkk0BgPc2VjP9qoKavx+VOmtS5W+liAKAo3BAKVuF9sqy3m5o5OnW1o5PzK6aAeLQN7RtaakhK2V5awpKabS651TYPxqIExEDPY2Nc5pYN1QXUmhw/G21Rr/okMSRKpn0UoaSiaIZN9axrz5IADri0LU+wo4N36hzrkzEubU8BDbSytQpQvLvn09nYylpzs47YrCbdV1s6ZFzgdFlGaNUvXHY7PqP/4q4OHXT/Jbt27l+/uO4bCoPHzgJJ+7462qsVo6CIKEJBUjSUWo6mqslp3oeh+Z7GHS6efIZN8AZg8cmGYcLXcKLXeWTOZVEtKDqOp6bLZbUdWNiMLbmxEXz2Q51TeEw5L/Ro9lkjzT18yNRXXIgsjZyCCnwv1sCsyUh7gcFm1g5UydAtVHS6yVr7R9mzJbCUFrAFXId+ziVGJVVLkztHuxl7hqCIKAT3WzN3QjvanBOXWxLoVhGoxrUca1KF1JOCO2o4oKipDPuc8bVSICeb2iqXRgM09RoZsGhmmQM3Nopo5maGQMDeMy9OtzIWDxcUvRVuqc5YuqdfPbbfzu9Vv5+IaZOiJ5MdvFpYkIgsBf3nIz8UxmhnEhiXmtpSuBKAj4bDZuqVvG+tIQZ4dHOdTTw7H+AXoiUSKpNElNQxJFrLJMwGEn5HbTVBhgfWmIxmCQArsN2yX3I4ki//u2W0lksxdStedI8ZjvvkNuF4VOB5vLy4hk0vRHYzQPj9A2Ok5PNMJwPEE4nSaezZLJ6RiGgSSK2FUFu6Lgtlio9vtYVlBAYzBAQ2EAn82GS7W85cXmVllmeWGQco+He1Y0cbSvn+MDA5wZGmY4niSezZDIaggTx7qtFgIOByUuF1U+L3WBAuqDAWr9b64o41sFRRT54i07+YPs9mnbPVYL7nmeFUWS+OItu/jDSxYMXqsVp+Xyi2iLLPO3e26ZEW3y2qxXtABXJIkKr4dCp4Mbq6toGxvjjZ5ejg8M0jUeYSSRmLqWTVEosNuo8HlZXhhkQ2kpywJ+Cux2bIpy1Qvw2gI/P/rovTMcG7IoUuyamZp0Jbh3zSpuqaud8S1yWyxX3X9BEHBbrawrDVEXCHDP8iY6xsMc6eujeXhkgp0vQSKrkTMMLJKEVVFwKAqFLiflHjcVXi8NwQDLCvw4LflnyarIb6pxo0oSa0uKqS3w03pJ5oIiiuysrcE1z3P5DuaGLAosnyUNcCAeZyiZQDeNa8bJLAgCDkVlb20j/3xo39T2tJ7j5MggvbEo1RfRrj/edg7toowGAQg5XWwrW9xCchKqJNHgn+l07Y5FGEsnMUzzV87QH0ukiCTTnOkd4s/evYt/fXzf/I2uaQgIghVZLkeSSieEiO9C13tIZZ4nnXoSLdc8R9scujGIbgyi5ZpJpR9DlmuwWW/FZr0TSSpZcgdfz3iEl1rmJhYZT6bYd76LzrFxPrRpDZCP+qqizJZANYIgMJ5NohmLj1Yv2sA6GzvP19q/S9bIohk5elN9iMLs7DBO2fG2GFgAoiBS4yjj3orb+Vrbw/SmhhbV3iQf2VpMxGmp4JId3Fa8ne3BtSji4tJKJFGkyOmkyLk0CxpgosZq4XVWC4UgCFhkmRKXi0KHk+vKS8nmdHKGgWGaGJgIwGe+9GN21dXwsZ0bUCVpirFvLpR6libHVxAEFEmiwGHHb7dR6fWyvjREboJlTzfyNOyGaeZZIM28MTdpgIuCgCKJKKKIMsGg9MjBM3zl6QNoOZ37d2/iXdctn/KaTMI0TcbjKf7nA0/xe++6fkoU82ohiSJemxWP1UKVz8sdjfVkdR3dMPOU8hPjPdl/SRSQBRFZElFEacmFUpcCuZzOmbZBqkr9uCZ09+LJDD9+9hjLKoJsXVM9azthIqJ4KQZHovTEwpQE3ahzEI+IgkDZFT5joiBQvsgo8nyYpHC3KQqFTgfrQyVkdZ3TY1+lxH4LVjmfFiwiIIoCsihimGNEtSO4rNU41BWXPX/OSNEZfYhS5x6scpBYtpW26Pdxq/WUO+9EFvOF8FZZptIncmrsX1kb+OKbEgkrcNgpcCyu8H6xEAUBt9WCy6JS5vXkv0v6xDtvGpgTDrX8e5IfV2liXGVRQpFE5Fko8t8sCIKAKsuzkpKsKi6m2u9bUo29XzUICIRcbqo8XjoiFzTHsobOmZEhxsurr9jR+GZAEUVuq6njP46+Po0y/fToEG2R8SkDazAR58jQdB04RZS4tboOh3xl6aySIFDq8lB2CV18Rtc5PjTAxuJS3G+ysO+1Bo/Nyh8/8Dj33bQBt926oPpwTdOR5bfuG3KlEAQRQXAiik4kqRhFWYnL8UlyuVZS6cdIpZ8hl5vduDHNJLqeRNcHyGaPEo19CatlO3bbu7Fab0QQlialunV4jH9+Znaj1gSMCVKvnQ01fPrG66b2dCXH+Lfm51FEic74KAGLi3PRIW4rXUGxbWHz/6INrGpHJfdXfXhhJ38TCSMWAkkQWett4KOVe/lWx8/oT89NN3mtwCHZ2FO8jb2hG7Fehs76lwmCICBLArKk4pjF0SqbAlZJxmd7+8LIgiDkWcSuYqFimiZ3bGxkc305//STl0iks3Om6emGyVgseVn6/ivFpGFr+SVgictqOo+8eJL77tk8ZWCZpkkimSWTXbzHqbl9iGgiRcDnmNPAupYhiyKyqmIHNpd8CnFCZPlSJHMSsVwG05zfgSQJVqrc70ecmPCcShUB6yZ0M82lufcmBlk9PMtZfvEgCAKyIEyN57WKnGHQMTZG89DwjH3XV1UQdNiv+YXatYzJqND20sppBhbAS90d3LWs6ZoysAAK7U5uKK/kqfYLtVg90Qgt46NsL63EKsu83N0xg7BFlSTuXtZ0xc+LIAh4LVY2lZTRE5uu7flUx3neVdf0K2dgfXbPVjTdwKbmI9m/v3cm2+6l+Nv/8UM8Hhu7blvNyvWViKJwzb/DgiAhCA7AgSj6UdW1uF1/iKY1k0o/RTrzAprWDFyawm5gmnFMM04y9RNS6ccQxRKcjo/gsH8ASbo6B/OywgK+cOvsYy4gYLco1BcGKPd7ppxUTtnCruKGibCRQL27KO98FgQsi0idXfQKokD14S/YuKBj3+7HQRAEZCS2BdZgERW+1fFzOpJ9b3Ov5oZTtvOespu5p3QX8ltIG/8O3hrkPc0SLpsFRb78v4lpOwAAIABJREFUSxpw2/n25+9Fuip9j4XBNE2+8eMDPH/wHIosUVni5/P37WI8kuCxl07R3jNKod9FMp0lEk/z+/ftoiTg5oFHDvH0a82IokiB186ff+Z2PE4rnX1j/OcP9hGOpogl01SX+rn/PVupDPk5fraXrz+8n2gyTUWJjy98Yjd2q0pz+yD/+eAruF1W+oYibFxRzr13bMTnnn1pa5omXf3jfOn7L3P0TA+t3SOEgh7uuXk1dZVBTNPkkRdO8tDTR0kkM3z2QzeytrEMURTYf6yDrz38GmCysi7Ep96/HVEQeOVIG9/9+UFiyQyPvHiKLaureM/uNXhcV2fYm6ZJb+JxeuNPIol2iu07CFjXc3b8K2hmFK+6HItUQDR7nqwRRkRBNzMU2rczmHwJUZBJ6yOs8n8BVfJwcvSf0c0UdqWMEvvNDKf2E9c60PQwpc7bCTl20x1/hLbog2wI/h1uddms35J0bojh5Gu08A3KnXuRJSfhzBlq3B9CM6KcGPl7Nhb9I+cj32Q4eYC1wb/AoZQhCBKioGCYman7Oxf+KvFsO4rkwpwxgb6DNwumaZLMajx+tmVGrZjPlk93XGx69DuYCaeicntNPd87c3xaxOd8eIyXetqp8fpxqeo1MWcLgoBdUbizpn6agWWQp2QfTMSpcHt4obudtD5d7mRjcSlVnqtj+vPZbOysqOGnLWemjdXp0WFe6m4n5HRhld589tlrBRZFRp1aaZsUuefPLvqDv7ibg6+28NADr/Fv//AYO25Zzq7bVxEqv5B+eS2PX568QgIsqOomVHUDHv4QTTtPIvFNkqlHMMzZHHE6pplC19uIRP+WWOxLOJ0fwen4JKIYnDj34u475HHx/g2rLnvM5Bknz+2QLdwaWn7ZYxeCRRtYk7VHvygQBAFM2OhfQdDq41sdP+fo+Fk089ph/xERKLIW8Os172GTP6/LslQvj24YiMKVeT/0i3KzJz+UoiAgCiKCkJ/cdSOfUy1OGAKGaWIYJtKEx8U0TXKGMZGWlE+nE8incE62Mc2JFDUzLzQ76Sm4tN+6blxIY7tovzmZpneZ9heOmUzvmf0al8PkOaaPxYX2OT0/1iZzH7OQa+QMY0pPxbwk+dYwjKmYweS9TKZ+wZU/N3t3ruSjd20indH47iMH2X+0nfqqQiRJZMemOo6f62PHpjpefuM8kWiS4gI3e65v4gO3rccEvvqjfbxw4Bx337yaihIff/u5vSRSWR56+igFHgehQg+xRIb/+tGrfP7jO6kpC/DQ00f49wde4gv37yar5egbjvC7H7sJVZF4/OXTnGzp44YNy2btryAIVJT4+PNP7+HP/u/P+ZNP3kpJMB+2jyczROIpllUG+fAdGzl0qounXm2msaaYTFbjn775HP/5xXtx2FQeeuoIDz5+mPvu2czNm+tJpzWiiTR37VyFw7Y0dSuaEaEj+iO2lXwFARHDzNCfeB6vpYlS5230J55jMLWPYvuNRLMtBKzX0Zt4AtPUEZFYE/gLIpnTnI98izWB/8na4BfJ6mGGUvuIZs9iYlDhuguHXE5b9HsEbZupdL2XcOb0ZfsliVbKXXfhUmvpjP0Yp1IJpkH+4TMx0BGQqHZ/kIw+ylwiPjGtlZyRZFXgj4hl2zkf+caSjNs7WBiimTRPtbTO2L6htDSfynoNL8R+USAKAjVeHzsrqnm2s23avv869gZrCkvYVlqBzNWldU3Oj1c7/yuiyJrCEircHrqiF/TdTo0MMZiMY1cUTo0MTWOUlQSR9zasuOpry4JIkz/IllA5r/ZOJ175l0OvsqawhDXBYkSu7j6XaqzeClzo4sL66nRZ2blnFTfdupKxkTg//t4BfufjX2FZYwnvet8mtt3UiDSPk/btRD4zxwRy5PQeUqnHSGeeJZs9hmnOz6Cdh4FhjhKN/RvJ1M9wOz+H3X43prk4ltsrsVmWys656hwYc7L+BKaWgtfaAz/ZnypHKX/Y8Gs8PfAaP+t7kbFs5LI07m82JEHEIlrYUbiRD1bsoUBdek2QP93/JJ9acR21nsWz/f3FA09RGfTSMxJlX3MHsiSyd2MTn75tC6os0TUc5q++/wwfvGENt66rB+DlU+088NIRfu9d19NUXkQinWX3X3yF7/zBvXz7ucO8cqYDm6pw380beN+21ZimyVg8xSMHz/DYoTMMhuM4rCrvuq6J+3ZtxDpBbRxOpPjT7zzOoZZeXHaV29Y38NEd63HaLIQTaX564BRPHT1H/3gUp9XC7jXL+MxtW6fE/RIZjW8+e4inj50jkkhT4HZw13XLuWfzCtz2+VMWTNOkbyzKN597g5dPt2OYJjcsr+IjO9ZTWehDFAQ+8x8Ps3NlDc29w7x6phNVEdneVMXv3Lkdj2PhUZC9f/3fxFJpLLLM/3P/XjbUXtAu++6LR+gdiyIIAq+e6SCV0VhZWcwfv+cmCr1XVndnmvDyofO8drQdVZUZDScoDuSNFbtNpajATXEghsOm4rBZyGg6umHw2rF2Xj7UitWi0DM4PpWiJwgCWk7n1aNtmCZsX1+DqsicaRskFPQQ9DsRRYHdWxr55GPfBUAURUKFHmrLA4xHkzjtFpLpy6ev5d/ria+OMP2747BZqKsI4nZaKSv28uz+DKZpcqZ1kIbKQvweO6YJG1ZU8pWH9l1oe9F/S/UdS+YGcCpVCBOLL9PUyehjuNQaJMGGIMjkjDiSYEUSbCiSC4H8c2uVCxEAu1JGOjdIItdNy/jXkUUbOTOFR23AIvlRRBeSaMMwNUyMBfVdFhwoohOr5McwUhNt8zAniHnyDqrLnyujj2KR/AiCjF0J8fbnLvzqIGcYPNPSSuQSWQpJyOsDlrhd1/yvMem0mnRGXYsQJqjaP9i4itf7e4hdlFoXz2b4o+ef4H/v2MOWUDm2iTSjhbyDk0473TTQDIMjg/14LBZWBa9OBkMQBDwWKzdX1vLfJw5Pbe+MhumNRemLR4llp2s4eq1WbqmqvarrTl670uPl7romjg31k7iI0CeayfDZp37OP++6nXVFISyLYC2dHKucaZDTDQ4P9uO3WlkRLLrqPl9r0DSdeCzNwVfO8eLTp7DZVf74r9+LIMLzT5yktWWQ+35z19vdzUtgYpo6JhqGMU4q+QjJ9M/IZo/APHqvMFlvNducb5LLdTAe+TMy2hu4nJ9FlipmTX2fC4ZpktN1NN2YqpefFYIwJ1GVbhhTTvmF4ooMLNM00UyNtJ4hlosT0aIYpoFTduBR3FhEC1bJek1+LO2yjbvLdrEtsI4nBl7hpeE3iGoJMkYW/QrY/hYLEQFVVLFJFjb4m7g7tJMq5+K0qQCyeg4QUCUJwzTJzqoxYdKTCJPRrzxa9/2Xj/GpPZu5/5ZNnO0d4u9++Bwlfhfv27Z6Uef5ux88x91bVnD/7k1Ekhkc1vwLlcxoPPzqCV442cYHb1jDuppSRqMJVEWaYtozMXnkYDOfvm0zn96zhROdA3z/5WOUFXjZu6kJiyJR4nfxm7dvpSLopa1/lC9+/2mWlxWze+0yDNPkwLkuHj10hr/88K0Uep10DYexqTI2y8IKKcOJNN9+4TC9Y1H++iN7kESBB148wjefO8Snb9tCiS9vkHz5iQN8YvdGfv2WTXSPRPnHh1/gIf8J7t993TxXyEMQBJ744icZjMT50P/57qzHPHO0hR0ra/ibj+4hpxv89YPP8rVnDvIn79t5RYup7oFxHnj0EN/+h49jGPCtn12QNphizMyzdwB5g6xvKML3Hj3El//Xh3BYVf7rR69OtdENgzNtA3T0jrFrc/1Ump8iSxiGgTFBqpHOaqiKNHHf+VSKi7GQ+jNhwroyjenHKrKEdBFT4+S5VFUip+tT3s9sLjcLYcrSVr7Z5WJSuQGyxviU4WRXSkhoXbjUagwzg0Wa3QGSyPWSNaJEMmdxKJWEMydxq8sotG9jIDkp9iow3agx0Yw4hqmRMxPoZhp5FhpczYyT1keIa50okhur5CepdaMZUWJaPrXINHVyRgzdzJIzkuhGBgTQzRQ5M03OSGGRCsjoo2T1cZK5fmabvQzDIJnMkkprSLKI025BVZe2xs00TaKxNJqmY7HIOB2WBS/eYvE06VkMekHIOxns9msvzc40TRLZLA+dnBmprA8GWFlcNCvxxbWG4USCE4ODVHm9lHk8yKJIJpdDN01ssowkilMU31ZZniIbERCwTuyfhGmaJDUN3TTzhEiiSFy7wI6anXz3hTwpCYCm6yiSNO9iXxYl1heF+FDTGr5x4jDZi8R5B5MJfvvpn/OBxlV8dMUaCmz2vKyFKCJyIdPCxESfyFLIGQbpXI6W8VH293XzeNtZ2iNh/n7Hnqs2sADcqoUby6p44PSxKQ0qwzQ5PTrEQCJGQptef3VPXRPWKyS3uBSqJHFDWSV3LWvih2dPTouU9SdifPLxH/OR5Wv40PLV+Ky2WcfKmMgEuXismkdH2N/fxeNt5+iJRvnHnbf9UhpYP/r2Pg69ep41m6r5nT+5k+JS34VAQW0h3/nK1Ql9LyVM08A005hmgkz2AMnkT0inn8VkPgkDCUGwIUkBbNY9INhJpx4lpw9gmklg+rrVNJMkEg9g6GO43X+AIjcsSEdLNww6x8I8dPgUzzW3MhRLzBDWnoTDorLvC5+ecvhcnMV1qLOXkMdNRcHCU2gX/fU1TZOIFuX1scO8MPwqfan+ibQsAd00sEs21vtWc2vxTirspQsWyJ3rWpqpE8kmyBjajGVPkdWHeoVEGkGrj49VvYt3l+3itZHjHBo7RUeyn1QuTdrIkNE1jHmt7vkhIKCIMlbJgk2yUGIN5DW6AhsIWLxX5CU3TZPHO89hkSRuq2wgrmX4cdupGccZpklfInpVi8XV1SXctr4Br8NGZdDL6y09/Oz104s2sDbXV3DXpuUz7rd7NMyp7kFu39DAXdetQJZEqoumi8oKCKytDvGRHesBsFtU3mjtoWc0n/pgUxW2NVYRTabJ5nQqC32U+T2cHxhhN/kUM1kUcVhVkhkNVZbYUFuKTV0YZX2e1S/J4dZePnvHNjYuy0eUUlmNLz+xn77RKMXePMviiopCfm3nBiRJpNjnZktDBef7Ri93+llxOedEWcDDPVtWsKoyL1h485plHDjbNZVWuFjouoHXbWd0PEE0kaalc4iSwOVZI3XdwOOyMxZJMjoe53RrP9etrMQ0TYbG4rx48DyFfhc2i8LwWByPy0pVqZ+cbnC2Y4hQ0MPzr59j53X1i+/wRRAEAb/HQWvPCJIkzlsv1VRTRCyR4UzbIHaLwhsnu9i0smJqv9NuYXAkRmffGKFCD26HdZqhdiVQJS+V7vfRPP5lZMFGgXU9futa2iM/oDX8HVzqMortO5BFJxbJjyRY8pErQUI3M7SGv4VmxKjzfoKcmaE19S20eAxJtKJKXgQkJMGCgIRVCqIbGn2Jn5I1ovQnniWrj1HimO7tFJFRRS/hzGlG029Q4tiJz7Ka8cwp2iIPYJEKcMilZI0YXbGfksmN0p94joBtI6KgMJo+imFmEJAocezELhfTEf0hFimATZ7pMApHU3z7wf08/MhhaioDfPbXd7JxbdVVjeulSGc0vvj3P6W5ZYCtG2v4k8/fgWWBRtx/fP0FHn36xIztVqvCR9+/mY99YOuS9vVqMenNf+pcK2cuIbeQBIENpSHqAovPWni7kDMN2sNhemMxQi4Xr3R1EkmnWVdSQq3Pzw9Pn0IWBdYUlTCcTBBNZ1BliW3lFVT7LkhHpHIaD50+TSqnsaqwiCKnk6daz6NKEk3BICcGB9F0A0UUCbndKJLImeFh6vwF3FhVNa9EQ8Du4P2NK+mNR3imo3WaeG4yp/GNk4f5QfMJ1heHWBsspsztwa1ascgS6VyOpKYxlk7SHY3QEQ3TPDrEaCr1JlAZ5VljKz1e1heFeK2ve2r78aEBOiLj03QnVUnivQ0rl/T6IaebDzWtpj8RY19PF5oxfay+cvwQD5w5xoaiUtYUFlPm8uC2WFCl/FgltCwjqfxYdUbGOT06TCSTnhor8ZqPzeaRzeUYjSVRZIkCp514OovLdvnnbNX6Ku7+wGbszplOIpfbzq17176ZXV4ATEwzi2GEyeV6SGeeI5n8GTm9jfmiVQJWRNGHrDRgt92OzXoHoliQN6xdv0sq9RTJ1MNktVMYxgimebGhZpBKPwaChMf1R8hyzbyRrMFYgq++cpAnT7UQcDpYVuifyGya+fxYlbwDp214jGK3ixM9AyiyhAAcaO3mhvrqN9fAiuUSPDX4Ai8MvYJLdrLGuxKP4kJEIqknGcqMcDR8klPRZj5X9ylqnbPTJC8EmqlzaOwcT/a/QUxLzUjn+6Om91Fmn6lPsRg4ZQe3FG9ld9EWRrNhmqPttCV66Er0M67FyOhZMhOU9Jqpoxs6BheoeiG/GBYQkAQRWZBRRBlVVLBIKk7ZTsgWpNZRRr2rinJ7MfIVCPhdiqe6zyGLeQNrNJ3kHw+/yHJ/4SV+7LxS+9WgyOOc5iGsCHh4+dTcmgLmRC3UpWgonf13SqSy6IZBocd5WW2oi6nKRTFPn57V8hPEYDjO00fP0dw7TDydwTSgZyxCdkJwVRQENtWVc8vaOr753CEKPU7W15aytbGSkN89L4WxaZqEE2lyukGx70IaXqHHiYBAOJFCn4ig1JYEpr23NlVmOBK/7PkXi2KvC8dFCwG7RSGZuXI5geqyAravq+G7jxzCYVfZsXEZBR4HVotMUYELp8NCUYELlz2fbue0W6gM+bl+fQ0PPvYGNqvC7i0N2CaikvFkhp7BcVIZjZ7HxgkVedi1uZ6iAje/ds9mfv78CRIpjYDPwUf2bgLAYVOpKc//xrIsUVjgwu2YP3XTosrs2d7I0682c7Z9iJ3X1REq9FAS9OCdMLbsFoXq0gCSKGCzWvidj+7gZ88dxzQFKkM+br/xAk358tpiegfD/Oz5E6xrKuOGDbU45pkML4auG/QNhMlqOuUh31SUJuTYRegSI6fR/5kZ7YO2/Hi41WUMJvfhURtp8P76tElkXfB/zXn9et8nAXCqH6HW85E5j7PKAarc75mxvcn/2RnbGnyfnrHNb50+wVd77p3zWm8VunrGOHIiv5A8eqqHgcEIleULMzLKQj6WN5SQyxloOZ1YPM3I6NK+t0uNznCYL+0/MGN7qcfN5opyCuzXMvfhdIynUnSEw9zd2Mi50RFkUWRNcTEHens4NzpKkcNBicvNaz1dhFxutlVUkNQ0jg70TzOwTg8N47NZeX/NCmyKwr+89iofWLESr9XKX73wPIVOJ9dXVHJ8cIDzY6P4bTYaAwG6IhGimfS8BhbAMl8Bn1m7GcPMswheGglK5jRe6enklZ6F6W++mQjaHVxfVsnr/T1TJCiHBnpnaNWtLwrR6F8aOZCLsaqwmN9ctxmAA33d04w6gISm8VJPBy/1dCz5ta8VHGzt5bVznRimye/feQOPHj7DvdsvbyA1riilv3ecwYEIVbWF6LpOPJrGV+DEZldZue7KdMquFvloVRRd7yernSadfpp0+iUMc3yeliKi4EGSy1CVtdhtt6OqmxDF6WUNgmDFbr8Lm20v2ewREsnvk868jK73cDH7YCr1GIpcj8v5GwjC5UtrusfCHOzo5ZamZXxmx2Yq/N7LOrCTWY3Wobye4MOHT9JUUghA11gYbdZMsbmxaAOrJ9XL4fFjNLnreVdoD+W2UqSLDIZkLsVrowd5sPsn/KzvST5fP3MRsVBEtAQ/7H6FIouXbYHlM6JVHmXpqFEFQSBg8XF90Mf1wfXopkFUizOSCTOWjRDV4iRyKVJ6Bs3UyBk6upknNZCFvAjxpEHllO14FRcBiw+/6sYiLb3I47/c8C4mLRkBaPQF+c4t907z6hiY3P/sD6/Kz3MplXgslcU+kVYnCHlj5+IwajydJTuLzsNcrHl5o0ogreUwJ1I3ZoNFmdsoff5kK6+c6eDeG9ZwXV0FVlXmY//y4NR+QchTcX7yluu4Y2MT+8508OLJNrqGw9x380YC7vmeI2GCJpVpdUGpTD71xG5Rp15Y62X6uVSQJXFJ2QUFQeAT794y676ignzqY31l3kCuryqc2jdpHF2Kuoog//D798y6r6YswOc+tnPW7Z/5YF7d3mW3sHtLw4L6LksiW9ZUs+USvau7d11gDSor9vEb79s29XdTTTFNNbOn4BT6XXPe10IwHknyte/sYzyc4E9+73ZKiq68rtIiFeBSrtxB9asGp9NKwO8kHElSFHTjcCzcMH7/3Ru545ZVJJJZorEUrx9u5+vfvXYFQXsiUf7ppX30RKLTtiuSxOaKcjaVhd6mnl0ZRPLMdyOJJLIoohkG8WyWm6tr6QyHGUsnyeg5bqqq4fTwEL3RKAYmjkvEuW2KQiqn0TY+RoHdQcBupzsSYTSVpMDumNBQzOuUWWUJSRRIaFlWFxXjtS6sTlYAVgWL+PzGbRTaHTzb2Up/PDaDxfFKoIgS9iVK04M8++GawhJKnK4pXapL+ykAH25aXEbKQiEAm0vKcMgK3z51lBe72xlKJDCWIGanSNJUvdu1jMeONPPZPVv518f2YZomp3oG521z4kgnB/e10NYyyN/834+QTmX5+Q8P8vHPzJw732zk1385dL0XLddKNnuYdPp5stppIDNPawVZLkeWl2FRr8Nq2Ymi1CMIl//dBEHEYtmAqq4glX6BeOKrZDIHgUlnhk4i+UOs1l2oytrLRrFSmoYsitxQV01VgW/O4yZhVxXuWN1AOJni/us3srIsv1Y41NGzIAbIi7HopzOuJciZOhv966hyVMzYb5dt7Cq8gcPh47Qnrs6Doxk5krk099btoMq5tHm2GS3HG129bKoqm1W0VhJEfKobn3pBUKx1eAyXRaXAaZ+KepimSUrTeKOrjxuqqpakb4lMlr5IDK/NStA1c/EvCALqRamXbtXKXdXLsUgzf846bwDbVXywz/WOcK5vhLqSAKOxBK+f62ZTXT5FTpEkHFaV1oFRRqIJ0lmNU10DRJPzvXQXEPQ4CXocHG3rpaE0SLHXSSank83plPhcCxLIjCTSOCwqIb8HwzQ52NLNYDg2VQpimCY9IxEM08TrsLJ7zTJSWY2TnQOEE6l5DSxBECjyOAn53exr7qTY70IUBF5v6cbnshP0OKdY/BaCPL/ORAR0jnlm0qhdgjn7HbyF6OgcobNnFNMwMYyrSzH2WhrxWhqXqGe//AgVebjvw9vo6RtnZWMpAf/CJ0NFkfB67Hg9dgoDLvoHI/M3ehuQyGY5MTDIg8dO8uS58zP2V/u87KlbRsBxbekyXQ42RWFNSQkbRZGxVJJqnw9pgmXWqarsrK7mxc4ObLKCQ1XRDZPhZIKgw8HKwsJp56rz++mJRuiLxRAFkT3L6tjf040lI3NnfT0jyQRBu4PGQBC7ImOYJkOJJE5VRVpkun69P8DnNm5lTbCYZ7vaODY0QF8ssujCAlkUKbQ7qfX6aCooZGWwcP5GC4QgCFR5vFw3iy7VJMpcHnZUvLmOnJXBIr5w3fWsKyrh+a52TgwP0B+PLdrMkkWRYoeTGq+f5QWFrAgs3Vi9WfDabXSPhIkm0xxs7cFtmz8z44WnTnLTrStpPtULJtgdVg69dv4tNbDyachhNK0ZTTtFJnuQbPYQuj6/1JEo+lHkRhR1BRZ1MxZ1E5K0+N9KEKzYrLuRpCIi0X8gk3mJyUWTrneRyexHkRsRhLmj9aok4bSqiyZTtcgygYvW38Ue16IlLxZtYEmihFW0Is9TW2WTbNikq9OPkQUJv+oioiWu6jyzIall+emx06wtD81qYM2GrK5PK9acRDSV4eEjp7hhWdWS9C2aznCku49lwYJZDaxL4bfa+bXGDbPue/+y1RTaroxdDsBpU3n2+HmeO36e0VgSm0Xm/RP1V267lS0NFbx4so3/fHI/qiSRzGg4rAuP2AU9DnavqePRQ2f41vNvTOUm15UE2LupaUEG1qrKYs73jfDgy0fxOGzohkF10YWiUNM0OdM9yOst3fncW0EglkyztjpEoWf+sREE8Dnt3L15BU8dOcdXn3odQRCIJTPcsqaOkP/y9UqTGI7EebW5k46hcVp6RxiJJkmks5QWuNm7sQmrqnDgXBdH2/sIJ9Iksxo/OXCKY+19rKgoYkvD25MW8A4WjvauUUbH4vi9vzgL3F8WCILAu/asebu7ccXI5nKcHhqmKxzGZbFgkWVkUcQ0IalpDCfitI6Msb+7h1ODQzPae6xW9tTXcV354kmT3k64LZap1Lxa8vW35R7PNBruuxsaMYFMLkfH+DibSksJOhwzUn1UWWbPsrqptggC76pvyMtZXHRsuedCZPlq6L79Vjvvrl/OppIyjg71c2pkiNbwGH3xKKOpJLFshkwun+0iiyKqJGOXZbxWGwGbnRKniwq3lyqPjyZ/gFpfwaINvflQaHfygcZVVLpnrx2p8vhwqQsnhLlSBCZYGLeGKjgy1MfpkWHawmP0x2OMppNEJ8bKMA1kUUKVJByKgs9qo8BmJzQ5Vm4vjQVBar3+Ba0PJvH+xpVsL6uclpHjVNWrImOzyQq7KmoouCT6uTxQiFPJr4N2raylfWiMkM9N18g4u1fPLj1yMQzDpKTMjzhxf0MDkSUnBZoLpqmh5c6RzR4jqx1Dyx4jqzUzf7RKQpGXoarr8v+UtShKI4JwdRlcgiCjKitw2j9ELtcyzcDLZPfjsH8QLiMFX+R2Ueb1cKy7n02VZQScjgUZW6PxJIc7+7hrXRMAzf3DVPi9eBbAOj2JRf9iQUsBBRYfbfEOmtx1OOWZC9SuZC/n423sCG6b5QwLh1VSKbcH+UH3y3QkhvCrTqSLQoGrfdU45fyDbZomPzl2Gk3PM87sqq+hLxLj/PBovsbH5WRjZSnnhkboHM0LnKUnanS+d/AYxW4XkVSamoB0MkwBAAAgAElEQVSfqgIfL7S0kdZyhDxu1leE6I/EONjRw/qKEIWu/D0/evIsyUx2Ti/MeDLFsZ5+RuIJktkcq0uLsasKA9EY22sriWeyPHqiGY/NhiKJRFJprIqMQd7IerWtkzMDQ6wtL6G+MMBjJ8/itFiIptNU+LxsqJx/Il3hv7rIX1N5IZvrKxiNJWkQBJaVFFAXyqeL2S0Ke9bVU+JzMx5P4rRZKPW7GYunKJ5g1bMoMn/8npuoLZ69FkKR8oQTBS47bQOjJDMaFkWmtvjCx/NTezZTFrgwIbpsFu7Y0DhFwb6uJoRNVegeCSMKArXFBexavWyKJUoQBJrK8+OQzGiIokDA7aChNLgginYAqyqzvamKgNtB13AYTJPSAg8NpUHsE7SeH71pHQWuC5O+LIncvKaOeCoz8beE12GjtEDn3hvXTvQNfA7bVBuHRSXgduB32vnDe3ZMjZFj4hqb6ytoKC3E77rwQdnaUEmp3/OO3M3bjEQyQ2fPKLF4+h0D67J450GdDWld55WOTn5w/CQOVUWdYFYzTZN0Lsd4KsVYMokxy4RjkSSur6rgPSuXY1eXPiX97cDFC99JXRpVktgQCuGxXp6leNq+eTRtrpbtWBAEyt0eyt0edlfW0hePMZxKEE6nSeSyJDNZ3mju4Y3T3dy0fhlbl1fiUi14rVYCNgcBmx1ZnK6fZZomPUNhvvv4G1Pb3E4rO9YvY8Uc6c1zQZUktoTK2RIqv6r7XApMUrhXerzcWqXRF48ynEwQyaRJaBqakWd5lEQRRRSxyUp+rCxWgnY7BTYH0iJ0JS/G+5aYxAPArijcVFHNTZeJAAbdDo509CJJIiOxJOrgOOuqLr9227C5lmcfO8bIUJTvff1lhgYi7Lh16ft/MXR9mGz2EJnMfrK502jaOQxjpiPnUoiCB1Vdh8WyHVVZhaI0IoqFS2qwC4KKoq5EVdaSusjAymktmGQv0xIKHDZWhAp56vR5/vmZV1hdVkyBw4EyS82/LArcUJf/LdNajoFobMIgFxiJJShwLq6udV4DK2fkODR+dOpvzcjhkp0cDZ9kNBum2lGOS3EhIpLS0wxmhmiOtuBR3FznX7+ozlwKzcjRGu+jPzXOaCaCTbJMqzGqcBROGVgA9YUBNN3gSHcf+9u70Q2D7vEwW2sqOTc4gmGadI2FqSrwounG1IL0J8dO8/s3X0+h24HLYuFE3wBDsQRry4ppGxlH7hGpKypgNJFkOJagrrCA3tEIhzp6uGftctpHZi/wS2SynOwbpNjtIuR1s6+1k9qgn/bRcbbWVJDMarx0voMyn4cN5SGO9w6wuqyE1uFRvHYbPruNYreT19q6CDgdPHm6hQ9sWEVdYQDfRYaBYZoMJGM8091CTzwyjT4W4NMrtlDiWFiU5VKIgsD62lKc1pmhUUEQ8Dnt7FhZM2d7RZZ499bLfxgsikxDaXBOIoxJja1J2FSFDcsuaEPZLSrra0tZXzv7R0sAKoJeKoJXp1BvUxXWVodYWz17fcNNKy9oiEyJJ6tM1Sj6nLbLjhXAyspiVlZOn0BHk0naRseJZjLUzzJGjWWFNJZdearEpGD03/7ToxiGwbrVFdxzx7ppx7S0DfHEsycZGMp70j73qd143Lapd8gwDE6f6+d7D71OwO/knjvWUV05vWh6ZDTO0ZPdnD0/wHg4SS6n43RaqCgrYM2KMupri+c1Eh97+gT7D7XhdFr5wm/fCghktRwnTvdw9EQ3w6MxNM3A5bRQFvKxemU5NRUBlDlq4zRNp6VtkOOneujtDxNLpDHNPHtcgddBeamfhmXFVFbM9JZqmk5bxzCtncP09Yfp7hvn1JleDMNkcDjKP3/paazWmem5bpeNP/itW5DfBKHIIye6ePyZk5QUefjYB7YwMhrn508ep38wTLDAxY3b6lnRGELL6Zw528/Lr7UwHklSWuJl947llJZ4prymlyKbzdHaMczRE9309I2TTGVRVZmSIg8rm0KsXl6Gosjz/oaimP+uJBIZjp3q5vipHoZH45imiddjp6muhK3X1eCch+Tk8PEunnj2JIlZUpK9Hjtf+O09Cx63awITFON90diimkmCwLrSEj6z5bq8sPAvMSRRpMR1ZXPZWwGbolDr81Pru8CEm8poSL0GZ0f7WOso4o7ahdWXiqKILImE4ylauoZJZTRqSgsWbWBdq7ArCst8BSzz/WKwXUbiKawWBVVeuHYXwIOvHmN1ZQl1xfn5cCEZU9ddX8f5sy6cLhuKIlK3vIRV66qutOtzYjJalU4/Tyb7OrlcK7lcD8xjtICAJJVjtdyE1XI9ilKPJFUgCIsTAV4MJLEIWZ6+ftKNUZhHy7ZtZJxHT5ylayzCmYEhXjnfiV1V8nX1lxxrU5QpA8thVckZBv/54gFEIS8dsclaNvMCl8G8BlbW0Phu548u2iKQMzXiuSS9qX6OhU8ii/IETbtOWs/TnDtlB9/s+D5/2vT5RXXoYrgUO5+uvWPO/QHLhckkpWm81NKBVZXpGo+Q0XVKPS6qC3ysKS2meyzM+eFR7IpCQ1EQURB49mwrALphsqasBKsik8xmeel8B8uCftaVhxiMxukeD7OlppyA0z7FdNc2Ok6hy8HKUBFOi4UXW2Zn1vPYrNQVFlDm9XCgvWsaC8lkqFoURCr8Po73DlLu89AyNILTorIsWMDykkIOdvaSzGTRDZMVoSICDvu0hziSTfPlk/s5NTZIvTeAMoOl8MoLeX7VaoBebGunczxMgd1OKpdjZ201T5xtAeC68jJ6IhEGY3G8NhsBhx2/3UaZx8Mr7Z2sLC7khbYOwqk0tzUsI+R2o+k6/bGZC6bW0THODY8wFE+worgQzdCp9vkocjr56elmLJLESDKJ12YlnsmSyGqcGBhgWaCAFUWFnBoYojsSocLrYUtF+YLTXOeCALR3jdDZPUoylZ1hYLV2DPPyay0MDkcRRYH37t2A23XhY2oYJqfO9PHK/vMsqw7yvrsupKzqhsG+/ef52RNH6eweIxpPo2VzGKaJLEvYbSpPFDi5YUsd77trAy7n3Avrto5hXjnQgqrI/OFnbyUaT/LVb7/C4WOdhCNJ0pk8WYosi9htKu9Na4SKPDMMLNM0icXSfOvB13j9cDvhaIpUKos2EdWWJBFVkbHbVFwuK3fsXsV737V+GmV7LJ7mwZ8c5NjJHlLpLOm0NsUmmUxlOXR09hrUgN85LU1lKTE0HGP/oTY8bht7b13NP/7bk5xp6Sed1rCoMs3nB/jUx28kk9X42nde4Xz7MNlsDrtN5cy5fv74d2/D73PM8KaHoykefPh1Xj3Yxng4SSqVRdcNBFHAZlV46nkbq5aX8okPb6co6L7sJCvJEgPDUV587RwHD3cwNp4gk80T4yiKxEuvtfDMi6f59Y/dQF3t3BH4oeEoBw61EY6mZuwrCv5yGxqTkASB3XW1/M62rdQHC970NK938NahyOfi/rs2E46n+ckLx3nhjZk1d+/grUFO1/nz/3iUX7vzOjY0LS4SGEtn2FpXgVWdIAdbQBuH08qqdZXUN4UAE4tVmdPxdTVIJh8mFv8vdKMfw4gwvyCwiqqswGbbi8WyGVkqRxR9CMLSEbPMBUGwI4pe8iM4WaOeZL71rddm5ab6yzu2J6Fe5PQMOO3sXdNIz1gE0zQp8bop9S1uXpnXwFJEmZuLblzUSSehilc36KooU+9emMV4oL2HTE7n3WuX88iJZjQjz/BnkeWpSccqy2RyOXKGQWaCtQ7yXjHLxMCKgojHamE8mULTdXKGiVWZxQttsTCeyvPzh1MzJ/hJKFLeCyWKefE8VZJIZfNMdL3hfCG1AEhinqlukh0uo+VIazkSmSyWCTFFSZx+P5OIZzOcGhvkt1ZtZU1ByYz9HnXhOaO/6jjWP8C6UAmd4TD90Rh3LW9kVXERJweH2NfRiU1RqAsGGIjG2N/Vw4ayEMUuFycHB1kbKmFNSTFH+/p5oa2dj6xdM6fhMxiLo5sm26oqePJcCzZZwWezU+h0crCnF5eqsr2qgpaRUcLpNCGXm8bCAN2RCGeHR2geHmZrZQVVPu9UKuSVIi8kDPW1RbR3jjAwFCWdyWG1XPg89A+EiUwsZA3D5Hz7IA11RYgTxrxhmLR3jgDgclopLvRMbX/6hdN876HX6e4ZwzBMaqqD1FQGUFWZweEYJ0/30No+zPBIjNHxBL/xsRvwuC9fv5nOaIyNJ/j3rz3PvgPnMU2T8lI/HreNRCpLf3++v4UBF9ZZxKRzusFXvv0yT71wmnRaw+2ysnpFGYECJyAwPBqjrWOY0fE4I2NxigpdM94rq0Vh88YaqicYFmPxNPsPtdHZPYrPa+eWm5bjnkWXy257cybLi9E/EOHBnxykq3eMG7fW0d07zqnmPs6c6+e7P9yPx21jbDzJpnVV9PSN09UzxhtHOzl4uIObb2qaYv00TZN4IsP/++VnOHCojVRaw+u2sW51OQV+J/FEhjPn+ukbCDM8EqOrd5z/+Qd3UlLkmXOxH4ulefiRI/T2jeNwWFi/phKvx854OMGxk90Mj8QYG08Qi6f509+/k7LQ7MxPWzfVUFriIxxNEouniUZT/Md/XzsCnG82qnxePrpuLXc21lPgsF91qts7uHYgCAKynNf4k2UJ5zUodP2rhPPdIxxr6SOWmE88dyZEBP79ydeoCHon1qQS79m86rJthgYiPPvYMQZ6w1PrVFmR+N3/sfeK+j8XcnovWm528pOLIQgObNabsdnuQlXWIIpeBME+rwbVUkIQxAlDTmJShDhf33X5716F38P922fnKLgcdMOkfXic19u7uamhhrSWI5xML4pJcF4DSxZkbi/evejOAUtSE5LIpTk8fp6+1OgM9eXbSzbht+TTBWoCPr65/zApLYtp5utaLjJ0ASj3exiIxvnavkP4HXayuZnWukWWWFdeytdfPcShzl5qAn5ubarj8VPneO5sKy6Lhd5wlDtXNvDzE8385aPPEbjM5Hbp1oaiIM+cbeVvHn8er82KOMcDmjNMnjzTws9PNLOroYaA0zHL2fIwJtThG7wBAralq/34k/fuRBCYqjH6lYAJXpuNoUQC3TB5tqWVsVQKr81K+1gSj9VKyO1iLJkkk9PQdQPdMEhrOV5u7yCWyVLsctI8PHzZyximic9mo9TtJqXlUEWJnK6jGwYpTcNtUfHabFjkPNOVRZYpdDrpiURJazkcqkqB3b5oVps5IUBDbRFPPneKdEZjYDBMVUU+pSGeyDA4HEXTdGqrg/T2hTl7fpDbbzZAvmBgtXWOoCoSoRIfspx/rk+e6eXnTxyns3sUl9PKb37iJjZvrJ4yegzDZGAowr9/7QWOHO/ipX3nKCxw8ZH3b76swK9pwpe/8SKvvn6erZtq+Oj7t1AYdCMKAoZpkkhkaOscpq6maKovF9qa9PeHefzZk+g5gxUNIT7/W7dQXOieYoM0DJNMJkdL2yBHT3azYU3ljO+Zzaaw8/oGjImo1cBglK6eMTq7R/G4bNyxexUlxTNp2gVBWBTr5JVAy+k8/cIZ/umvPkBJsZtYPM0X//5nNLcMcOBwO7VVQT59341sXFtJR9co//LlZzjfNsShox3s2F4/ZWDpusGDPznIK69NRHHXV/PrH7ueULF3ymkUi6X5zo8O8NTzpzlztp//8/89yT9+8X1zpmUODEUQBIH/n733jrPrqs+9v2uX09vMnDNzpnf1LkuyZdlyL2BcMGAwDgRwSINwkzeElMuHy/uSvDc35M29CRcCKbQbCNjgAu69yrKq1UczGml6L6eX3d4/9pmjGU3RjCxhm+T5wyOfs9baa5ez9vq157nlutV8+M7LiJT57PtmWoxNpPir//k4J04OcrJzmB/+9A2+9Ae3zHm9An43q1e4ME1be0/T9Pe0geVUFK6oq2U8neb0+CRDiSTxXI6MpiFLEgGXiwqfl/VVlWyrqWZrXQ1ehwPXe4Cq+j9h74f+0wR+b2LPsW70OfaLi8HO1U3kNb34PnMsItvkR//yMhWVIa64ZgWybD81l8Ypt3D0R5Zq8Ho/gtt9B4ocRQh3gWL9nXmSLctgepTNZg9ceC6KLOO/gAyf/sk4h3sHaY6UMZHO0DMeo7Wi7OIaWEKIS6LjtBgktAzfO/0Mzw4dwCM70UwDRZJIaBkuK23lxuhZq7S2NMS37r2jaOgIRPHfsiT44MbVtlK0ZWGaFkKAadkG1fc+efe0owqqQn6+dPPVWJbdV5YkKoM+rlnWaAsKSwJFkvizW3aCRXHcc1EVCvDBjWuQhD2XL950Naos87UP3GgfqTAHSYAiyXzh2u3IkmB9dRSEwDJtKm+lEL36/z70vmKkbTrcisqyYJj9I/3U+N5endF0nE9t/NcR9ktQFG1zzTRoHx0j7PUWPj37XFUHg+zp7eON7h5SWh7DMjk1Ps5EJoMkBKfGJ3jsxEmSuTwtZWHWRMvPOZYobtpXRcv5/r4D1JeEcClKcQ5gT6Q/Huf7+w5Q6fezra6GoWTyoi5xAjuCBXZtUd/AWQNrdCzB2HiKcJmXVcsqGRtP0X5qqJgOZ1kWumnS1TuG06lQV12KEIJsVuONvZ0cP2kXpd5/3w6u3bEcl0udwfDY3FDOFz93E3/61Z/R3TfBrr2nuGxjPauWL6zl88KrJ9i5fRl/8ge34HAoM5wcAb+LioLBNFck5dSZUTTNwON2sO2yRpobI7OcJD6vRUlJI5dtaEBRpFnjCCFwqGeXUKdDLhoCQggcDnnO6NmvCpvX19NYX4YsS6iKzM7tyzjRPohh2NG+yzc34XKprFxWRbQ8wKnTI/T0Tcy4ryOjSX768F50w6SxPszn7r+W2urSGQaP1+Pk8/dfx8hInD0HuzhwqIdnXz7OrdfPXXtpmhab1tVy5/s30lA7M63N63Xy3754O7/5+e+SzWocOtpD+6khlrfOrjsRhWL3qX3Hez2A45BlttfXsbW2xn5PAUwTtBfY64Us7PeBtMhi/4yR5xe9u9g33k5MS2NN21SFnQH+cv2nLsn5vFM42NbHl7/9OJ+9azvrWqr49kOv89bJPrAsNiyv5qM3bWJty8y1ZXgiyZ//71+ycXk1n779cl7Y287PXjhEz+AELqfKupZKfvfuK6kuP/t+TaSyPL27jSd3HadncBKnQ2FdaxWfeN8WWmrDc64X6ZzGQy8c4pGXDjM0liAa9nPXteu56fLlxRSyC4VlWSQzef7tyb28sr+TkYkkIb+bHRuauOuatdRG7UiwaZp84esPsW5ZFXUVJfzTw7sQQvD5e65i0/Ia/uaHz3OgrZfL1zZw/51XUF6y+A2lZUFHzwhf+odf8IGrVvOp222R4Rf3tvPth3bhdan8989/gHDITpP+1s9e4+EXD/O9r9xLVSRIXjM41NHPT585wIkz9jumtTbMR27YyOaVtTinMelZlsXJ7hH+y98+xO99+Eq2r2vkweff4vk97cSTWcpLfdx78yau3tSCe9o63DcyyU+ePsC+472MxVI4VIWqSIBta+q5fssy6grX6WT3MA+9cIgDbX30Dk+iGyZf/vYTyP/0VHGs1toI3/7zjyzoDGyuKOMbT75O9+gkteEQn7v5ivNex1w2z3W3riVc/k6kOku4nFfj9dyHy7WzECVSF7XWXErYxpXGdANLksLn1dR6O/A5HVQEfCRzeQzTnCXQfT4seWaWZTGaH+fgxGG6032kjTSGNbdl75Jd/E7zJ5d6iCJSeoYTiR7+YtVHmcwn6c2McV/9tTzUt4u0np1RayQJgXuOVL4pzEjVOsdGmd5vaoPtPMcrKMkyyjlW8LltzoUkBNK0PlPtnerc/RyF8ykW058zT9c8/dyySqXXz1/te4Enu9toDJQWxwK4d9kGIm+Dqv0/En5/++UIYFVFxLawBNy8rHXG8yOA61tsQgvDNIsMV0II3r9iuf1cFryVf3rNVcBspqorG85qyP1fV12JELClphpFkgGruJlaVVFenMcUnbAkBMsj4YvuQ2qoD6MoUtHAmsLwaIKx8STR8iDLW6LsOXCG012j5PI67gKJw8BgjGxWw1vqpa7WLvDu6h3jWNsAhmGxekUV69fUzjCuYIoa2SJc6uOO923kH/7pebp6xjlwqJuVy2anu06HQ1X43P3X4nTMTpsVQhQ9f3PB7bHnrRsmYxMp26A+R+haCIEsBAu8O9/VWNZcXjSEJFmirsa+Lx63SnVlCc5CCqgkCUqCHlRFYiKWPqvBBjzx3BFyOfs+b9/aTF1N6ZzX2ulU+PBdWzh0rI9MVuPBR/dxy3Wr571/G9bUFg3xc1Ee8XPD1Sv55dOHiCey7D14Zk4D690CC2uGI/hCNyJnn7eL+8A90P0ST/TvYXNpK8sDtTPWDZ/69qRU3o0wTJNMVuPlfR38w09fIeB2sropykQ8zfN72unoGeWLv3Edm1fWznD0ZHMaw+NJvv2z13j05SOsaKjgspW1dA9OcLRzEH+BdMWyLMZiKb7z0C4ef+0YlWUB1rVWkUzneHFfBy/t6+Brv/t+rtrYNONZyOV1Hn/1GJOJDDUVIZbVl3P8zBB/9d1nmExk+OhNG1GXSKAwHaOTKT73Px6ke3CCumgJ61qrGByL8+9P7+dE1xCfv+dqVtSXY1mQzWu8eaSbJ147Tl00xO6j3Xz1O0/yvu2rONY5SHmJn6ffOIHf4+RzH7lqSXNyOhQ8LpXekcniO+vMwDijk0l6chqZrFZcY453DiILiWhZgFxe59k32/ibH76A0yGzvK4cSZJo6xrmS//wKJ+/52puv3rNjPXetCxSmRwnu0Z480gXB9r6aK2LUF7io6NnhLxuFOvmAboHJvjM1/6dVCbHqqYomyprGI+n6RoYZzyWprGqrGhgCQQVZQGuXO/gzaPdnOwe5oq1jdRGzxrZkZAPcZ5shO88u5vfuXEbdeESesYm+M6zu/nLj92yYJ+q2lK6OkcoC/uRlV/NC0iSyvC478Tn/SSK0ghMORXfHZ4ry8pgmjOF1RWllgswYxYFpyIzlkrz1r7DZPIazeVlbKpfmoD7kmfWne7l/3Q/yLFYW8GDJjEfCapPeXvpaoZlkjd0mnxRDk50YmEhCYnrKzbwt20/ZyKfpMTxn4ZDPJ/l2d52Sl1uziQm6ErMZDW8rWHlBRlYhmUWYjbze0ota0oyV7wjNQCWZQIGIF+UfOCzEVD7P1N1c7M2lVN/p7nPBcxqO5+mycyNvP3XIcuFcaZ9N+1gYlrfi32l7WiMTENtGT19E/QO2M+QHcWwa6Nam8tZ3hrF6VTRDZNTp4fZtL4eLJt8AuyXa321vZEfHk3QP2gbaquWVxIMeuZ8juxoj8K61TU4VIVUOkdPgaXOu0DtwZYNDZSEvBe0IWltLMftVslkNF56rY2qaJD337gOj8ex6MjAux12PZkNIezoEIDTqVIy7V4IgR0BlGxGxmI03oL9b9lEHW63g03r6ua9LkIINq6pw+d1kslqdJ4ZYXQ8SaRsNuOb1+MkWhEsGnjnjiMEXLaxnl8+fYhcTudMz9gs4/edhr3umba+EhImJkdjB0kbKbaVXjUjSiQQBWFxCwlRWC0LG3tMpGmaklPX3sQsRLEX33c+HImd4RONN3B9dBPqItq/1zH1mLx04BS/8b7L+L0P70ASAk03ePL14/z1D57j5y8cYmVjFK97ZnbO64fOUBJw892v3FvcaFsWTCbT+AtrkWFaPL+3g2d2t3HnNWv5zdu2URa06Zvbuob5wt/+nK985wl+/LVPEA2fjUDEU1nCIS9/9ukb2bG+EYD2nhH+6zcf458f3sXOTc3FYy4VlmXx/37vGboGJ/jtu7bzyQ9sRWAzGD784iG++eBrPPn6cWrLQ8VozqGOPr71px9mw7Jq/v4nr/CjJ/ex6+gZvvff7mUynuHPv/lLugYmSGXz+BaZzSKELWlSUxEilsgSS2QIeF30DE3SWFXGqd5ROvvGqIwEkSVBe88IyxsqEAL6hif5+5+8QkNlCV/6zRtYUW9nfPQNx/jLf32abz74KisbKljdXDkjWp3TDJ7f0866ZZX88P++j1Ch7jWZyeNQ5BkG1i9ePUIileWLn7iOD167rvh5JqcxPJEkHDy7Z22pDdNSa2dx/M0PX6CjZ5Rbt6/g2stal3RvVEWmsiSAJKAyFJjlqJ8L4yNJ/urPHsAfcOMuPHdOl8I//OCzSzr2+aGgqmvweu7B47kTSZxldHw3rbc2dGS5Epfz2uInLuc1CHFpOAaqQgE+tWMzb3UPYFgW62qii9KlnY4lG1jDuVEGM0PcXXMb15dfjV/1zVtH9HYhCQmP7GQyn8KruMgZGoPZCZySSlrPzRs5u9SY7uGdvul9p1DtC/LYbZ++6OP+vHsvEZef7eFWHPLcj8pEPsWbY53UekpZHVoaheXFgKUdxEh9B8l9N7LrxiV0nOFynrfZ+e7rXN78C8VSj3WxISRBc2M5nWdGGRi0i2sNw2RkNEEsnqayIkhVNERpiZee3nFOtA+ycV0dAptlEOxNfLQiaDPPxTKMjScBiJYHi9Gu+c7N7VKpKPfT0zfBxGSK0fHkggZWS/OFaW0IIQgGPdx791Z++JM3mIxl+Pb3XuaJZ49w6/VruHJbC5GwH4cqF9PQ3ovwT6M5F1Ak0FFkaRZ9vBAChMAwzv4uLMuivdPWQVFVmep5yCamoCgStdWljI4nsSxo6xia08AK+F14PY4FjDWoKxjpmm4wPJLAst5dKYBpI8Vro88xkR/nirJrqPHUE1BDpI0UCT3G8fhhvIqXrJGhwlXNQKaX7nQna4IbmdTGWeFfi18N8vzQE9wYPVu4bmLSlTrFgYk3qfM20ORdwankcbrTp1kb3MREfowVAbvvC0NPcEP0/EXvwoKA6kVawFH264iA18Vv3bW96DBxqApbVtezflk1PUOTtHUNs2nFzHdWLJnhy8et9MkAACAASURBVPffRE1FaIYDojRwdmM1MBrjYFsv1ZEg11+2jPA0zbsVDRV87ObNfOvB13jg+bf4/EeuKn4nyxIbl1ezfV1DcexldeXs3NzKT57ez4v7O7jvlssWjLzPh87eMXYd7qKxqoxP3ra16Cj0uBxsXlnHmuZOjp8e4szAOCsb7FTwcMhHQ2UZkmTP69+f2s+WlXX43LaTpLo8SDKVI5XOLdrAApv8py5awlsn+xidTJHN64zFUly+tp6JRJoTZ4a4fG0D47EMk4ksqxoryGsGL+7vwDRNrt+6rDhHgJqKELfvXMOZgXEeeeUIrXWRGanXU6yxn779ckoCZ3WK/HO8O6aiw6ZhkcvrqKqtNedxOWioLJ3Rdk5n4ALfzYdIwMu/vrCXunCQrpFJoqHzO7s//ls7+cgnd8w89iXYZvt9n8bvux9JevfrNkpSCL/vM/h9n/mVHC+d19jd2cOzxzqwLFt26doVTQTcl1Bo2CO7qXZXEnGGccgODMvOS5zveZPfhsfMJTto8VfRlR6myRslpqX47uln7M2CELgvYW2YZVnoloFm6uiWgWEZhXM1MSyDvKmhWwaKkFElFUXISEJCFhKSkAqfKyiisEm7xGFW07LIGhq6ac4qW/QpjgtKO3lm4DCtgShbyppwzPOoxLQMj/cdZHWo5h0xsC4UlpUCKwFSCYL/ZFkE26HR0lTOU88fZTKWIZ7IoGkGgyNxQBSNpMa6MEdP9HPi5GDRTu08M4KiSNTX2DU/pmmSy2nohu0E8Xmds8gmzoUsS0WK9lxOJ5fVFmwfWIDO/XxQZIl77tqKqio8/NhBJmIpznSP8a3vvsSPf76H7VubueW61TTWh/F5XXbq8Htsc6rMQzIhBEjn2cRZlkVeM8jm7HsgS2JR1zsUPLvBicXSc7ZRVRl1nnTnKUxnX9QNk2xOw+N+95DtqJLKhtBWetJnOJ54ixpPffE73TIYzQ8T1xxoVp6gWkKLbwUe2UNv5gwtvhUcmtxLlbsOvzLTALUsE83SqHBVssy/GrfkocW3ErfspSd9mhb/St6a3EO1ux6fsjg9qPUlzewbb6fBW4Ff9czQkhRC4FV+Pde/ltowqjyzdtLjUmmtjfDivg6GxuKz+njdDtY2Vy74vhyPp+kdnqQuWkJ4jvqky9fU860HX2X/8e4Zn/tcDirDwVljr2yswKEqnOwavmD5hgMne7Esu15paHymLEg6m8frcnB6YJxY8izjcYnfXUwh9rmdICBSOB8hBA5FwbCy6MbS5uRyqNRHS3j1QCcjk0niqSyxVJbW2nJOVA3T0TuKbpic7BkBASsbo+iGwdHOQXxuJ8vrZ0szrGqM4nU7OdTeh27OdKwLAaVBD621c+toTsf1W5fxy1eO8o0HXuF41xC3bl9BU3UYr9uBU52dan4x8Jlrt/D8kVN0jU7QHC1jW8v5ad5Lw35SySy5rIZlgdOp4Atc/N+pJL17NeXeafRN2CQXf3TzDiQh8bN9R2gfGmPzeUSip2PJBlajt551odW8MvoGg9khqtxRnJJzTgNClmQ2hC5cfdqvuLmn7mq8iguXrHJ9xQYe7XuDnKFxd82VRJyzGbouFFahmDhtZEjrWeJakr7MMF3pAXrTg4zkJhjPx4lrSfQ5hM0kIRFQvIQcAcocQarcEWo9UWo9UUodQbyyC6/iRhYXnmM9HwzT5HR8nOf7TtGfiqOZdmqfYVn4VAf3r9pKhefSpFJOpcAl9aXTl75zsLC0g5j5N5Hdd4NSf/4u/wEgSYLWRjstI5vTGBiKIUkSQyNxykq9lJZ4kWWJ5oYIqipzsmMQw7DlEE53j6IoMk0N9kvOMO3oV3Fsef5U4ikIIYrpE4ZhnvfF/nZz050OhY/ccRnbtzTz+LOH2XPgDGNjSRLJLI8/c5jnXz7BdVet4IO3baSpIYIkvbeMrPmZChfn7slr+ow+CxVyT8FmH7Tr6vJ5fc42NvHIwuNMN8Yty8K4QAavS4UT8cMMZvspc0QwLRPd0kgbKXJGFsPUcEq291xBYSDbS2+6C7fixbQsyp1VHJrcz7g2yk0Vd84YVxIyVa5aklqcgxN7CKohJvJjeBQvJhZRVzVvTe5lQhvj5nP6zoeIK8Qv+3dzPN5Fk7cSl3zWsx9QPXyyaQmR//cQ5otg+D1ONN0gk5v9fIZDvvMyfObzOqlMHq/bgcsxewtVVohojU6mZnyuKNIMsoUpBDxOJEkQS+YuWLFyLJYCC17Y28Hrh+bW5IyU+GYkbqiKPC0kY/9xqDNrje3ywqXNSlVkKkoDmKbF6EQKhF0DH/S5aK2N8NQbJ8jrOie7RpAlwYr6ckzLIpbIoCgSwTkExoN+N4osMTqZxDJnzkcSEmXBxe1vWmsj/OXvv5/v/3IP+4738NL+DuqjJdxyxUp2bGiivNQ/I6XwYuDl46c53D1IVtMYjiU52jPEH39gYemjgb4Jnn50PyeP9WMaFrUNZdz6wctoXvburUX9dYMqS5R6PciF0GHA5SSjaYwkUpR43It6TpZsYGWNLEktyVB2mO50D6qYn13EK3veloGlSDLlrrMFhVvLlrO1bHEq6EtB3tQYzU0ynB3naLyDY/FOTiV6SBnz61udC9MymdQSTGoJzqT62Fcog3JICtXuClb6G1kTaqXGU0HEWYJXdl+0zdpkPsM3j7xBb3ISWZJJaTnq/SW0x0ZZUxplKULDZ2uqCr0sOzpmzpGOqVsmY7kkcS2DU1r4UbIs26gRUgSh1BQ+y2LpPTb1p1KDpXcVjqyBMW53lCsQ8lTth4Vl6VhGNxijIFQsY3hGup9l5bCMPjDHwdJAOBBSFKHYXgfLTGPpbZj5N7DyhzHlRoTRC1IEoTQUGHPOd410MMewjEGwMiBkhBQBuRYhZCxjDMscwS7iiiPkalsQz4wh5BqEbHvoLGPcnquVtOcpV4EULbBSmmD0Yhk9Mw8uBRFyA0LyFcYYLoyRAeFCyNVnxzdTWEYXQgSwzHG7jeRFyPUI4ZuVcyUE1FSV4Hap5HI6Q8Nx3G4HI6MJqqIhgoX0i5amchyKzFBBr0hVZUbHkvh9Tprq7Zx1WZZwOBSEsG9PLqdhmhYLpZ+bpkUmZyvIqw5lBmPUpYIsS9TXlvHbn7yaO9+3kd17O9lz4AynzowwMpbg8WcPc/LUIH/6hVtpaSo//4C/RnC7VGRJYJiWTQKQ1c7LipjK5JhKnvbNE/HSdXOG8T0X0pmz0UtZknDMUa/1TsKvhhjPj6FbOmFHOQktzmh2kLyZJWUkqXLVYlgGU9ciZSSwLJOQWoosZKrcNQxm+3HLM0kmDMtgIj9K1swQVEP41SAZI4NZ6CsJiSp3LUPZflzy4ggqhrOTbAjZpDwWkDFyxe8c51m338vIa7MdoZZloekG0jwkOIuRT5AkW9tSN8yiRMNcx3WcE6U1z3E6TUHTDbBmGjdLxZRjak1LlCvWNs7ZxuNSZ9R4XSr6AiHA53EQ9LkYnUyimyZBv4uA10VrXZgHns0yMp6kvXuEcMhHeamfZDqHqsq23IIx+77pmoFpWbYQ7Ln7JnE2/XkxWNdSxd984XYOtffz6sFODrT18t1f7GbPsW5+5+4raa4Jv91LMANPHmzj87deScDtKpBhnb/PLx54k+bWKB+89wpkWeLAntP8n++8yFe+/tFZbRPpHP3jcUp8bsIBT5HOvWdkknDAi6tACmJZFnndmJdkLZHJkUhnqQj5F+VMu1gYHE/gczvxut55psLpkCWJ4USKn+w5DMB4MkUsnaV9aJQ7N62mxHP+9XfJq2tXuodXx3ZT66lmbWDlgjVYyiWkTzwe76HOE3lb6Q15U6M3PURb4jR7x49zJNZO2ri4kZi8qXM61cfpVB9PD+2i2VfLppKVrA220uCtxqe8fUMrpWmcSUzwlS03cDo+Tldigt9fu51ne9rZPdyzJGrJ9sQQJxMDAIznkpyRRnh64DDOc2uwLMgYGgfGzzCRT9PgPX94Xo/9OZLrDhT/79hDGMMYqX9GKA0ovt/FyDyApXeDXAbGCJgJLMmP4v8iQqnDskws/Th64lsIKwNSCIRiGw9TMCcx0j8Bo982sNBBCqH4v4SQI2BNYmYfw8zvwzKGIPsoCA/CsQVZroBFGFhYWczc65j5l8HKgqWDcCH7vwByE5a2Bz35T0iOjZj5txDKMoRwYOqnkJyXI3s/DWYSI/MgVv4QoNkJ1lLE/k5uBAxM7Qhm9rHCMfOYeidCbbWvh+TDMvoxUt+zrxlGYYwqFO+n7Otl9KLHvopQl4OVsq+nlUV234nkugVbQ+Isptjg6mpKGRyOMzgcp7TEy9h4itUrqgkF7QWlrqYUr9fJRCxNW/sQfr/tKVZVpSi6KwmBz+vE53WSSOaYmEgXc97nvKSWRV7TGZ+wvb5ejxOf71cnEyBJEpUVQe58/0au37mSfW918djThzl4pIeO0yP86Odv8hd/+D6UOWQSfh1hRxMlyiMBBoZi6LrJ6FhyRgrguTBNi6HhOJYFkgTRirkzDNKZPNnzpH8Oj9jpW5Ik8Hodb2vzeSnQ6G2h3tOI4GwK2tXlN83b3rTMIllQLD+BZmlsDG2d1U6VVGo9jdR46otjN3pbi30n8+Po8/SdDx9vuK7475yhIQlRTF3/dcbAaBzDNGdINeQ0g4GxBG6XSsh3YQyKfo+TcMjH6GSKeCpLxTl1hh09dj1qU3XZjM+zeZ3xRBrTtGYYcn0jcXTDoDIcuOB70lhVihAQ9Lm5732XLUg4dT7nxsWA3+MkXOKjbzSGZVpUlgYIeJ201EZwOhROdA1zqneU1U12REaWJOqjpfQMTtI/EmNNc+WM8XpHYuTyOnWVpUsypubCFFvnxuU1rG+tpn8kxo+f2s9Tb5zglQOdcxpYU9fTmMOgng89o5NkNR2nqjAcS5LX9aLMT8i78LM3OZ5izcY6AiF7vd2yvYWf/9vrc7YdT6T52SuHWNdYyQ2bWnE57P348e5hNjRX4XIoWJZFKpvnZO8Im1rnLuU4PTDG/vZePnT1+iXV3L1dnBoYo768BI9TfVfV2QY9Lq5f2YxbVRhPZ2x93ULkaiHG8ulYsgXkkBxEnGG2lW5mR3jbJSO4OB8e6H6F+xquo8m39JCphUV/ZoR948fYPXaYo/FTBW/jpYVuGbQlztCWOMOrngNsKVnNlrI1rPA3Fui5Lwx2xMmixOWmNymjmSYZQ2NLRS0/7niLWD5H5SJrGHvTYzzZd4j+zAT9mQn6MuMcmeyd1U4AqqRQ5vRxc+VatoabL3j+02HqJ1Bcv4fkvRzLGEaPfxkj/UOE/y/AymGkf4pAQw58CSFcGOmfYZoHzg4g+ZGcO+xIkQhiGWfQJj6H6dyN7L4NIUWR/X8M6Z9i5V5H8f8xQqkDJGbx4s8H4USoK5GVZoQcxTLH0GN/hpV7FeGpBywsvQMp8GWE0oqe/AaK/0+QlWWY+d1gjGHmX8fK70FyfwjJsRHLHEWP/zVG8lsowf+BEAqy62Zk1w1YGFj5I5B5EOHYgJDsZ95IP4CptaH4fhehNGMZffYYqX9BCX4VAMscQ5gxZO/9CCmEkf4BZu4ZJMcWkGZvlhVFprmhnK7ecfoGJouRi6pokGChLsbjdlBXU0r/4CRtHYNEwnY0rSTkITKNuS5S5qOyIkQiOURn1wjJVBafd+6F2zAsBgYnmZhM2xv7sJ+SBTbzlxJ+n4trrlxOtDzI//P1X9LbP8Gb+05jmBbyQmx24mzqm2GaXGA5xbsIgg1rahkYipHLa5xoH1wwijc0EmOoYBj5vS4a68rmbJdIZhmbSKFpxpwGt2VZHDtpO3kcDoWaqrnp3N9pnMvgZ1gmg9lRNFOnwlWGU1LJGDlkIeOaVi+cNlKUOiJUumvnPi8BWV1jND9JUPURVM/+pjJGmlJHhCr3/IyOc6E7NcyxWBfDuRiKkChx+FkdrKfO++sXlZ363fUOT/Lm0W62r2tECNuw6Bma4MipASrLAjRUlS480DyoKPOzsrGCZ3e3caRzgJqKs8x84/E0j716DEWWuGHrzGybbF7jZNcwPUM2jboQgol4mjePdaEbJltW1l0wE+/6ZdVUl4d462Q/+0/0snFZdTEKYVkWyXQO3TQJTE+/u4S/KZ/HSVUkwL7jPciyxE3bVuDzOAn43JSFvBw9NcjgWJw7rlkL2HWZV6xt4MV9Hew+0sXmlbWUFRj9EukcLx84RSqTY+emlqII+oWgb3iSkoAXt9OO6kiSIBr2c9mqWn7xyhES6bkd7CG/XYfbMzw55/dz4UT/CGPJFJGAl93t3YQDXoSw5XqaKuZeG6fQtCzKay8cp7reJiHp7xln1fo68rrOvpN95HWdVDbPitpymirLWNNQOSP9tKN/FH0aRf1YPM3rx06zr70PgLryEhyqTOfAGPFUjtKAh0xOYzyRYU9bD4ZpsaahgooS/6x1ZjKZoaN/lExOo6osWMxSqS0PIUuCFw6e4rqNLRzqHCCZySFLEmsa7Dq7Ez3DOFUFRZZpiJYQS2VJZ/N2NHnaYSzLIpXM4nI7UBQZwzCZnEiRiGcIRwL4/Je+bjSn6eR0neqSAKdGxslqOq3lZdSULr40ackGVthZRqO3jiOx46T0FAHVjyLmLg5UhMKmknVzjDI/BjLjyEKi3BVCM3X6M+Oz2lhYDGYn5qyFOh9yRp4Dk8d5cXgf+yeOzUiX+FWiJz1IT3qQw7F2toc3ck35ZsLOC6NodUgyEbeP07Fxwm4PYwNpnuo+iSpk0lp+SYv2FeFWGrwRetJj/GP784RUD1eXL8chn8M6BqiSTMQZYFmgklLnxWGhkZRWJHUzQo4i5CiS8xqMzCPg/wtAw8zvRfHci6SutOfh3ILQzhpYAhUh3Ji518GcwBalE1hGf6GBhLBUBAqWkECoi4tazTh3CYQLU2/DzO8CK49lZbCMgeLxEH6Eug5QEDiRHJdhaicACcuKY2pvIZQmJMdWhFyGkKPI7jvR41+FwFdA+EDIYElgDGJmn0LINcjOmxCSF8vKYeZeQ3LdiHBsRAgnSGEk920YyW8i+/+kcLoBJMdWJIf9IhPqekztBBa5OdNDFFmiuTHCk88fobt3vBBBcFIRCcyg1V7eEmXP/jN0nB4mm9OQJEFTfWRGakFNdSmtTeW0dw5z+FgfZ7rHCJf6ZkWBLMsinc7x3MsnME2L8nI/K1qiOH4FKYILoak+XCRWmK+eaDocqlx8+ccTWTTNeNfRiy8FQsD1O1fyzIvHSGfyvLG3k6uuaCUYmO19NU2Lp547SqYQmbpyazO+OWopwBayPtE+yJXbklSeE+WyLIt0Js9Lr50EbNKBNSuXpj3yTsCyLIaz4zw/tBeX7OCKsnWokkJXaoB6b5Ss4SBtZPHILtIGtPhWFp2TFhaaqXN4sgNZyNR4yhEIzqT6qXVX4JXddCR7SOhp6j1R6jxh9k+cIGdqrAw0oEoq7YluBIIqd4Ry18z3SFdqiB93vUhCS+NTXWAJjsW72Dvexj3117DM/94hJ1oMpn5u4ZCXf3nkDU71jhIp8ZHO5nn1YCfpTJ7t6xuoilxYDXfA6+Lqjc0c6xzkkZeOMDqRoqYiRF7TOXJqkN1Hurhp2wquXD8zVc/tVBmdTPGvj+5mXWsVTlXh+Jkh9h/v5bJVdaxfVlWcu2lanOqztQYnExn6hmPkNYPTfWMcbOvD4ZAJB72UBe262LKgl/vvuJxv/PQVvvGTV7h6UxOREj+yJJhMZugbirG8oZybti0/a6BcQg+Q1+WgOhLk0ZeOEPJ7qCj1oyp2yviyugj7T/SQy+usaZ6KYAnWLati5+YW3jh8hn9++A1WNlYgSYLO3jGe23OS9cuq2bmp+W3VSD343Fvohkl1JIjf60SWJcZiaXYfOUNZyMvy+rkdDptW1NpRrl0n8LqdlPjcaIaBx+Xgms0tc/ZZWxclr+tMpDLsOdVL/3ickNfFmpbzBwWuu2Utr794gtMdw7b8i0Ph9o9sZSye5pl9baxtquJgRx8Bj4umytnGmmGYPLWvjaaqMCU+N6ZlMZHIFGqbTXTDoHNgjGPdQ9SEg+iGTY42kcyQ03RG42l6Rib5zZsumzFuTtNp6x3hZO8IpX4PvaPdRII+zgyO88EdaxlPpNl17Awr68p54WAH65urGI3FGU+kqa8o4el9J9m5vpmA22mLqZsWrx45TcjnJhL0FcmXDMPkqV8cZNmqKtasr6O/d5xf/GwvoyMJ1m9qYOcNqwiVXFrmw0Q2R9vACIZpksrlSebyjCZTl9bAGsuPcyzexnB2lAOTh3HLrmlMgTM3El7ZvWQD67udT6NKCl9c+SEmtRT/6+TDs9pYlkVXamipUyeuJXlheA/PDO6iNzP0jtG8T0d7spv+zAjd6X5ur7qGFn/d+TudA7/DxZ2Nq4m4vVR4fNT5QzzQcRjNNNhWUUuZa/GRALfioMlfTpO/nBeHjlPi8HJ77Wa8yqUIGZuFNL5pEF7bsJj6X6kUiuJyJpgpOzVw6nvhAXF2w2dkn8DMPolQ1yLkqD2WULG1si7SrPV2zPRPsISMJDeD7EIID9a0YxS1GUQhZ1y4YEp92MrY56FECnObahqxv7Pyxc8saxIj8zCgI7vvRMiFxdRKg5VGSCVM/90JOVz4rnBdhQuk6Z5aBfu6z/1ylRXbwDJNi8HhGGARKfNRVuqbYSisaI0iy4LTXSOFHHiJZc0z2Z9KQx62bm7k0NFeevon+Nmj+wj4XSxvic7wrqZSOR558iBv7O1EVWRWL69iw9rzMy1dKCzLYtfeThwOheXNFUXmwunQdZM39nUyWWDCa2qInFcfy+dzEQp6kCRBPJFhz4EzVEaD561bejdj9YoqdlzeyouvtXH4WC+PPH6Q229dPyNVMK/pvPx6O0+9cAxdMygr9XH37ZsXHHffwTO0NEV43w3r8PtcxY1lJqvx7z/fQ0fnMJIkqKspZcOaS/csXEyokoIiKVS7ywmoXrJGnqSeIaVn8bo8HJs4TVxLsSY4M9pvWRanU/2M5CZp9deiSgoCgVpIsT+T7qc92YMiZE6n+nh/5Q4QgoHsKDkzzzJ/PYcmO9gRWY9Dmv2sPT2wD1kIPlp/DeWuEALBeD7BY/27ebR3F3+88sO/kuvzq8LU0tZaF2FtcyWvHuwklsyQ0wz8Hicfu2UzN1++4oIjIUIIljeU8+k7tvH4a8d5YV87ubxuMzK6Hdx782Zuu2o1vnNINqJlAW7bsZpTfaM8/OJhkpkcWLBjQxP33LiBgM9VXF803eDv/u1F24ue1xmN2emIT+46we6j3aiKxM5NLdxx9ZqiHMN1W1pRVZnn9pzkqV0nyOsmsgSqohAOedmwvKpYn1M4kQs6/8VAlmXKgj6bGdbjpDToKR5uZUMFT+06gdOh0FwdLl7TgNfFfbdupsTvZveRLvYcs2uyXQ6VHRuauO2q1ZSXzo6oLAUet4MX97bzygFbV1WWJWQhKC/184n3bWHr6rkJr1Y3RfnUB7bxxOvH+fGT+5BlCZdDYW1L1bwGVjRkp44+9VY7kYCXurISMvk8u9q7WVO3sJEVLg9w3S1rGR6MYZoWoVIvDodCFpOcbpDNa9RGQrRWz10vtry2nGiJv3jNywIeVtVXkNcNtq6oI5XNMzyZpLI0wPUbWxFCcKizn/KQjytXNxBP5/mfP3tp1rjpbJ4T3cP0jcXsGqXJJGsbKzl4qo/JVIbnDnRww6ZWTvQM0zkwRk0kWKztqo2E8HucXLGyvlgHFvS6qQ4HZtV8mYbFs08epq4pQiadZ+8bpxgaiLFqXQ0njvbS2Fx+yQ0sWZIYiCXQTZMdrQ0c6x9eMgnNkg2scmeY2yrnzzWfDvUCarCui25AWIV8aUNjMDPBZ1tuncF7ZWLx/dPPLGncsdwkjw28wnNDu5nIx5fMjHMpkTIyvDpygIl8nA/V3sj60NKIPDyKys7qJlTJpom/q2k1G8KVmJZFY6CUkOPCwqnbws2YFkUWlbcN4QKmEYdYWSxzFMFZ4T7LHMOytOLdtoxekKe8ShJCCoIxNK19yq4vKsDIPGqnAbrvAikC6BD/+rkTKbxcLJZCAFI8pn4C0ziN4r0f4diCQMZI/XQBj+A55cTChZACYI7ZNVzYYpSmfgakEihQp1pWBjPzBJbejuz7vSI5iD2GFyS/TXDBWUeBpXchpFK7RsscYkmpj9i55uFSH8GAm7Fxm1FvzcrqGaK1AMuaK1AU2U710u06h9Zz0sckSWLzunpO7xzloccOsP9wN7F/zLB2VQ31taU4VIXxyRRHjvdz9EQ/qXSeZc3l3H7rBspKL52AuGXBrj2nOHS0j/Kwj+rKEiorggT8LiQhiKeynOke4/CxPsYmUiiKzIdu33xefRqHKrOiNcrrb/oZGonz4KP76O2foLkhjMvlIJfXSCZzyLLEPXdtuWTnd7EghMDlUvmNj1zO4HCMto5Bfv7YftpPD7GitZKSoIdMNk975zCHjvYyOBzD5Vb5zMd30Fg/f6F4ediPaVn8/BcHONk+xIplUQJ+N/FklsNHezlwuBvDNCkJebj7A5vnjJhpukEmo5HN5slkNbI5nVTqbHpPXtM5dLQXl0vF7VJxOe2/brdj1ss8m9UKY2hksxrJVJaunjEATNNkcDjOsbZ+XE61OJ7b7cDpOJu5IYTAr3iJOENEXWW27pSQcMtOdMvAp7jRTI2u9ADXlm+eQZVuFqJfFa5Smn32bzyunV3ThrITSEhEnCUEFC/tyR7iWpKoq4ze9DDLfHW4FWex77loS/RyW9U2VgbqiqnoYWeQZHmG/33y0QWfgfcipjaVqiJz93Xr2bK6nngyg4Vdo1RbHpolORDyufmjj1+LZVl4XOfPaHCqChuW1VAdCTE4Fied1WwpA6+LmorQDAZDhyKzc1Mzq5qiNFWXkcrk6B+JkyvU51RFgpSX+mbQtyuyCClDHwAAIABJREFUxL23bF6Qtj1aFsDpOGtQq4rMNZtbWF5fzshE0o4mC1v4N+hzU17qQy2wc37unquwLIrn2lwT5utfuIPaSj9tseeIujbwsVs2k9f0YqreUiAErGmO8tXfvhWXQ52RjnnVxiYqyvwIxAyhZ1mSqI6E+NjNm7hqYzPxVBbLsvC5nVRFgpQE3LMo7mvKQ/zNH9y+6Dnedc06tq9tIJnJ2+Qiwr6XpQEPleHAvPfe6VC469p1bFxRQzKdQ9MNHKq8qOP2jce4e9saAm4X8UyWv3v81fP2eeLh/ZxqG5ixVqmqzD2/tRNZCNY1VuJ1OygLLP7eyEJCK7CxTtUAarrB9L2Jz23rE6qyNIsO3+4n4XGpREv8bGypQpVlKssCrKyr4OiZQTr6R/nYtRs42j2Ex+lgTYNN2uV3OxlPpHEoyrwkG9NhWRaT40mqa0qZnEhx4mgfV1y1jK3bW/jBP73E5ETqvGO8XVQEfNy9eQ2qLFNXFsLrdBBcggYWXICBVeYoZVtZ6PwNWSwZ8ExsLV02o3/YGeDqyBpmRscsHu97c9Gjj+fj/LL/ZZ4afI2EPrc2yzsNzdI5HOtAM+1CyHWhZefvVIAkBB7l7EIb9fiJet6+vsGOyHIsrIvGNCWUlZi55zGdN4BwYmYfx9I7wXlFsY2lncDMPg2u67H0Hozsk8juewsDOBDOHRjZJxGOdSB8mLkXC6l5hSbIYI5jWTrCGMRI/5vN0jdjIgKED8ucwNSOIeEAyQEihFiUU0ACM4tlphHmBHr2KSyjB1FIWzzvdUBBOK7ASH8fsk8jOa/EMnox0j9C9twHKFiWjpl/EyP7KLL3dxByHVg5CsmZCKEiu27FSD+AUFqR1HWYejtG+gFkz0fhAglmpjbVdTWlHD7WR14zqIgECJ9j8ISCHiqjQdpPDROLpXG7HTQ3ziY68flc3Pm+DaiqzM9/sZ+2jiG6esdxu1QkSaBpBsmUna64blU1n75vB6uXVy2KzevtIJ/XOdM9ypnuUZyOXpxO1d58CDt6lcnkyWsGAb+L+z58OVdsaV6UEPQVW5pp7xzm8WcPMzQS58nnj+BxO5AkWxvMMEwqK4LvCQML7DW4sT7MH/z29fzg33exe99pXtt9igOHenCosp0+kc6jaQbR8iD3/8YOdmxrWfD+rV1VzWUbGnj0ybd4dXcHe9/qQlEkdN0kkcximhbBgJvPfuJqtm5qmPO6P/HMYZ556TjJVA7TMGfJAsQTWf77/3oCWZaQJIEsSQQDbu77yOVsXj/TS/2Xf/cY/YOxGeOk0nbquKYZvPz6SQ4e7kGWBJIsIUsSK1qjfO63rptXPDtnaHQm+zgU66DKHUYzNVRJZUvJKvZPnODqyKaiA1ISEnWeKM8Mvcl4Pk6dJ0pST3NosoOYN0mTr5re9BCZVJYGbxUxLcXJRDdljlDxtbiQM9MlO4hrKUxMzjpbLCbyCdzyr66Y/VeNKWNpikhhITgdyizR4VT6IZyOTSjzyHgoskRlOEBlOLDg2LIsURmWiYQmcDgqcTu6KPVPoqqrkQpssKaZQtP6UZRmhJCQZYkdG5qwrCx57QhCuHCoCzMyT5E31JSHqClfeI+2vnWmlk/I5y4czySpr8MjB1he//Yi7yUBD1tWzc7ICYd8hOcR25UkQdDnJrgIAhIhBH6Pkx0bmhY9p3DIO0MYeinwuhf3LJ0LIQQ/eu0g5QEfgxMJJpMZHtx9mBKvm+vXzB39Onm0j503raakzH92nysglsqSyuV5/mAHDlVhbWMUhyLz2tHTKLJENq+zdXktLx/u5Hj3MI+8foSty+vYua6JilI/nQNjfP+ZvVy1ppGmyjJeONjB3z/0CvUVJZT43efdU/vcDlbWVfDCwQ6e3d9OTSRIid/NFSvr+dqPnmVlXQVup8q6xkr2tvXw7P52HKrMlmW1qIo8Y/xsXueVw50c6OhneDLFWCzFdRtbbCNagC/gZmQoTiKeITaZZuOWRiRZKqQWXvrsM0kIYpkcb/X0s6O1AVW233dLwZJ3YUII5CV4xJeK6aQZFa4QX1597xxEGoLLwysIquf/oaT0DM8P7eaJgVeXRLt+LmQh4ZFd+BUvLtmBIinIQsYwDTTLIGfmSGgpUnq28CJbOgzL4ETiND/rfRaf4qFpHo/kubCAyVyGR04f5bmeDiZyGUJONzurGrmraQ1lbu8F0bH61ItbSKj4Pose/yv02B/bURx1A5Lr2hltJMcmLL0DfeIRsLJIzmuQvfcWCimdKJ570c0h9NhfgFRmj6GuLvaXffejJ76BNvEphPAjuW5Ect1yzkwEkroRUz2Mnvx7hFCR3Hcguz8CYuGXpT3HzVjaMfTk3yGEguTYjuS6phChWxwk104gi5F+CCP1XYTkQ3bdhOz9TbuBlcdMP4iVP4Cu/9ezhp/SiuL7HJJjPZL7g1hYGKnvopujCCmE7LkT2fOxRc9jLjhUhfraMg4f68PhUCgP+/Gek+4iSYIVLZV0dI5gWRZVFcE5abmFsI2xu96/kQ1rannhlTb2HjzD0Egc3TAJ+t1s3VTF9q3NbN/aTEnIe9F1SOaa02c+voPWxgreOtpDV+8YY+MpYnF7U+3xOGlujLB+TS1Xb19GY10Y9yIpZAN+F5+45wpam8t54ZU2TnYMEktk7VQZr5OqmlI2rll6GvA7BSGm7nWUP/zdGzhwqJsXX23jZOcwiVQOl1NheUuULRvr2XnlcqqjIVR1foY6WZaorS7luqtWsHJ5JS+80sZru9vpG7BTYSorgly2oZ7337iWhrowznnSK0fHU5w6M0IqNXcNrWGY9A3MLEgPBtwkk7OL2E93j9HTO7vWF+xoZzyRJZ6Y2c/jccx6yTskhe2F2itZyCzz11LrKS+Kzjd6q20vsqWjTE+DBqrd5Xyw5lpkIeGSHJhYNHgrUYSCS3YQdYUxLNMmy7AsVgeacBRSCd2ygxuj87MKbg+v4uHe18gYeVYE6xAI2uN9/KJ/F3dUb5+333805PJ70PVT6PogHvetmOYgqfSDCCRcrusRko9M5nFkuRpVaULTT2EYfajKchzOTWQyT2Ga47hdN6Ioy4u/AcvKk8u/STrzCG7jRkBG19vJ5l7GoW7A6dxGOvNLJOFFUZrIZJ9F13uxrBhOx3ZMKw5MkrNySCKIqs69KZ+CbuZ4ZfgfCTqqyZsZ6jybUCUnHYlXyRpxGnzb0MwMEhINvssRQvB0/19zc9WfcWTycXrTB9lR/lkCUgUTuR7aEi+Q0Sep9W4klh+gxX8Ve8d/wnL/NeTMFIpwUefdNO03bzGR7+Xw5GNoRoYqzxqckg/DylHr3YwquXh+4O+4rvIPeWviYRLaMCDYWGK/zw5NPoJLDiILlUbfNoayJxnKtJEzkqwvvZOIs5ldo9/HMPMMZY7T4L+cLWVv7513KXF5ax153UCRJNzlKvWREpyqvCAT3eoNdfz0B6/jD7iKNctCFlTvqOOuK9eyvDbC8e5hOvpG+dBV6/iju69GAC6nisepcv3GVq5Y1YCqSLgLUc5oiZ8/uedaFFnC63IgCUFlqR/dMO36YVlmY3M1HqcDl0Plzz92/ax5yZLEspoIVWUBDNPEoch4XbaO25fuuRaPU0WRbRmD37hhM5phIITA41SRJYnayFnD36HKXL6yjrWNUWRJwuVQi3wBsiyx/erlfP1rj+D1ubj2xjVEygP0dI9hmCauJYjOd49P8szxDlZVlrO1oWZBEfHpGIglONjdT8TvZTCWJJXL01JeSnlg8dk1wlooR2qO8PS+ibf47ukfLWpwr+Lhr9d9ZdGTWQpyhoYqyQuyGGqmzu6xw3z71ANMaol5250LWUhUuiKsCjbT4qul1hOl3FmKU3YUUjtmCmVaBcEoEwvN1BjJTdCbHuZUsocTiU560oPkzfMXyU9BETLXV2zj4/Xvp8Rx/g1/LJfl7w+9xkv9nWyP1hNxexnNpHhjqJst5bX8l/U7CLsvbb7qeTGlr2WlCvpUAA6m0ueE5EFPfB3MSSTvpxFSqCAh47Rp1Is6WFahxihn05LjAEyb2U84bI2qqRokIez6LMssHuPsdMxCet7UxsllG32LSIec3Xea8SE8QN6egwgBBlgJEEFAL8zbjRAKlpUv1Fzp9rkIF+AqalZgJWbUY9njKyC8iELtlmXlCmMUaNqFu1j/ZV+LVOG8nNPaZwtjzO1fMU2bOTCXt6+hu5AaNeMaYLF38AhdsX6ur9iBLEsE/At7HU3TJJc30DQd07QKdN6ioJllE0Scz4hJZ/LkcnZ9mcftmHcDvhCm0m40zUDTDYyCns3UcieEvcCriozDYc9pKXn/lmWh6ya5vI5hGJgF3hNJ2CkWqiLPup4XC7m8TiaTt1NrfC4UWSo+T4ZhR4gkScLlUmfojKUzebuOBAj43XNGoGadl2X/emVZwqHKRVKSua6VaVpkcxq5nI7LpeJyKliWncqXzxuYpl1kLUsCVZFxOtUFo2CZbJ5cTl8whepcCCHwuB2zyFNi8cySPaKKIuPzOi8qgcnUucw35vTvz9d2OvKmxlMD+3iw5xXGcnHAIqB6/n/23js6rus89/6dOr2g98ZexapCkZRkdVuWZTX3dlN8Y6fctC/lpt3EK9+N42Qln50VO3HsuEdyUbFk9UZKIsXeO0Ci9xlg+pw5ZX9/DAgCxIAEQICEHD1aWOLMaXvO2Wfv/bzleflw7RYeqNmES5l6XxTC4dnuv+NUfGJ+xnQQUMt5pP5vKXHNvrFh/8kO/uirz7BheS3/7xc/OOWaPun0U0hyCF1bSTzxryhKOZq2FE1dSiL5dVR1MW73rTh2L9nsdlRtIbq2hmz2tfxUJamoSjWZ7CsUhb8yOpfk35tzZLLPE/B/jpx5Ass6h66tJZN9Ba/nQzgiRTb7OgH/r5JMfRtVXYKmNpFMfQ9dX49pnkDXVuWJnnTp55VzMjzd8afcUfkH+LUSTCdLR2o/muyhxNXEydjL1Hiv40x8GzeX/yo9meP0Zk9yU8lnyNpxdg7+J+uLP4JHCdGe2ouDTaV7OafjbzBgNLOx5OMcGX6GkFaNYSdYEb6XsFYzjmA5wsF0ssTMbnozJyh21dOW3MfK8L3EzT66M8do8G3gdPwNbir9DBGjlebEW6wI3c3e6ONsKv0cHjWMKunYwsIRFl3pwwybXSz0b+at/n/njqrfZ1/kx1R4lrAosPUKeszcImedr4c3HhLSpHmAX/7LJ7hh82LqG8tGx0EBRJwcT759hKDXjUtVuGP9Eq5bUFXwHO9mCCFIpwwO7mtFVRXWrG/A7dHpaBuk5Uwfy1fWUFE1tUi6nWfb+dIvXucTN6zhkzesmfKYfXYgyrZT51hcUULKMIlnsiypLGVNXYH7Pck5p+3BckRe8WjC9zhk7MyocES1p5LF/tmR7i6Ey00KeSn2fn7c8eKUyVWRHuKuihvZXLqOWm8FMhKSJOdrkHD5ySxPIKBYD7Mk0Mj7yjdi49CfjbIzcohX+3bRkxm8bP6XJWzeHjzIIn89d1VuumwOVCyXZU9/B/97w/vYWtU0Kpv5Tl87/3zoTSLZ9IwJlulY7Bo8S0uyj6w9ee2alaFatpRfIqxRGrmL0uVDFyXJmxe3mLgl/wwkP1DYiiBJ6kQvVCElZEkeIUPTlwK//LGuPDEEQAXpvKqXzljFQkka/3n8NaQpedMkaey1Lt6mjhC7qe1/HrIs4fXqeL0X2pZzTN4e3E1Xppd14VUsDSykPFDEoBggHPIybMb4r/YX8SoeVoaW0m8M4pM9ZB2DKncFlZ4ydFnH45aRNIfnel4l6+TYXLKRllQbN7s3ErcyHImdoMpdzp7oIeq81QRUPz3ZPgayEVYEF3NdeAXeKzQWnH+PdV2dE6VCSZLQNGXSml9zCdckBZolSUJVFYouCo8RQnB8XyvPfH8HJ/a35kP9aou492M3cedDG8YlxV/J75LlPLnxesb2/7zFdSYiIB63jmcKuTJTQaEcr2uBqYSgTnXfsdBljQ9U38DdlRsYziUxHItydwhVUq6oPMiVYiYpBHMJgYMseZHlMEIkgHJUpWbkcxoh0ihyMY49iCCNLAVQlDLyhr9hZLkeSfLj932asZNO3kCjIkn6iPFLQZZCKEo5+fxZkZ8LRtcFDqpShSwXIUQWIUxsuxdHbUCSLv+88gq/bor0WiRJImvH6TfOEDXa8ChhXIqfoFaJQJCxhjgdf4MbSz8JgCq7kEcMb6bI0m800589RWtyN7riI6RV0ps5TrVnFb2Z4xhOmpBWNa4/OsKhP3uG47EXEMJBllQqPcuRJJmMFaMl8Sarw/fTbzTTnTnCG/3/goREid4IkoRbCRDU8rk7lpPjeOwFhnKdZO04AbUUrxpGkmR2DHwbw06wrvjhK372cwl9BmIqjQvKaD87gJmzRz1YiiKz9c7lrFlQNbKeYsremHcbJEnC63OxaeuS0c8ANXUlVNcWTyuFIGtaSBKUB3zTGzdVhWgqzZP7e0nnTBaUFbOuYXqKttNeXWwsWsOGDYWVAW3h0Jpu57H2J0laKR6t/dB0Tz8OCTPDa/2HuC7USNOYelcn4x20JHrYXLaSsD5xsSWEIGVneK1vN+dSXZe9TkgL8NH6e7in8ubRWPaZWCalEZW4kbRnkGQUBLWeCh6tvZsHqt/HtoG9PN7+EgNG5JI0K2ml2T6wj0X+Ohb6J6mXMgJHCGRJZnlROZpy4WVeEi5FU1ScGQp6DBkp/uzQT9gbOYczQpzz5DD/couRbzRZ5RONmy5NsN7DuxqGY5CwUmwouo7F/qYxyqH5PvF6/w7uKN+KJEn8vOsFgloAXdbJOSbFriK0MVbXHYN78SoeGn31/Lz7Rd5Xvpnd0QOUuUpImEkSZopqTwX92UFa7U4W+Ru4sXg9z/W+xrLgYtRZygmcTUzHozCfcOCtM3z3H58nUOTl/R+7Cd2t0na6j2/89VP0dUT59O/dc62b+B6uEEIIZCR0WaXcHZ6w7WKPmBB5b64kzXV/nptzr1tay0v/8htcHGkyFWQyvyCTeRq3+3Zsu4PRCAspgK6vIxb/cj5EUFs5ug1Jwu26g0zmeWy7F11by8XRX5LkRQibRPI7KEo5Eu7R4227m6zxNjnzAGr2fD6RNPp/WQ7icd+FEDmy2R243Vum8EsuFMDWZA/FegM1nuto8t+U/z1INPlv5GxyJ1k7QVDLW+XFyH8g0CQXxXoDJXojS4K3ARI9meMcHX6WNUUPMJBtQZWtCUQ556QYNFqo964nqFfRltqLhESddw09mWOkrCgBrQJTZCl1LeKOyt8d+aUSkVwbY4t3R3Kt2CLH2qIP05/Nk0QJGdvJsaXq11ElV75syi8ZAiEvuVyCvt7h0burqAqyLKP/kpKqsRg/HjHyN7M5VlcV/K58SOR0yqbUhIP8ypaNHO7sydcFq62gzD894+6McrAmszxJSCzyNfEHS77IHx/+a57oepb/0fSJ6V5iFEkrw8s9+1noH++S02WVbQNHWBGqL0ywEHRl+nmu581Lnl+WZLaWrufXFz5MUM2fZ7YnlPOkK99ujbsqNrGpZA3fPvcUb/TvuWQtr2OxZo7Emqn1Vo4rVHkxvJrG8qJyjkb7KHX7OM9+jkX7aQoU4VU1LOfCdRRJntLvfLpzH8djXawM1XBf7Voq3SF+f98P+dzCW6j1FnNoqJ09kbN8onETjzbcOOV7MjnUkb931yL1vwP8io9byzaxfWAnMTPOuvBqHOGM/pnCQpdVTGEhyNfAg/w7JjO+vxmOgVtxocsq91ffTaW7nO+2/oS4J8nq8HKODp/AJeusDC2hPxvBp3rxKO45rdsyE5wf8C3hYDkOsiShy0p+eSLEZWXd5wOO729l2boGHv2f76Ok4oLH9LpNC/mPv33mPYL1S4Cfd+2kwl3EuqJF+bytkYVGwkzznXMv8TtLH6S3L8aZlj4237SYnGnx7POHWbO6liVTqNkzE1ykqzq7557heych4fM+gqYtJR96fuF84ZHC7S79xtG9z2/z+z4PgK5tBCxgYl1QRSkl4P88jBEakSSJgP8L+WP1iaI3+et+adq/AySUMeHfHiVEmWsRJ+Mvcya+jTL3QpaH7qbOt4G90cdYHroHCYmMHWN35Af0pI8hHIsFgS2UuxdzbPg5WpO7KHE30uDbSM5J4VHC+NRidGdi3q0me/CpJRwdfg6/WoouewGJKs8qDg49Ra13LYqkUeleTod2gJe6v4wiqSwI3ExYrx1XwDukVdFsvcmuwe/jUvy4ZT9JK4Ikq7ze+1UcbEr1Jq4vnfk6cz7i/R9ef62bcM0x0Bfn8e+9RfPpPrLZ8akSv/KFO7hx8+JJjhyPioCfymCA1sgwtiNQ5Kmt8yVJosjn4ZYlTaOfp4tZNQWfb4BHcbMksJDDseNXdD5HOBhOjnLX+DCnkOYj6+QKkhMhBFk7x4s9b5N1chO2n4cua3yk7h4eqr0D7SpZxM/fn4Dm438t+SQL/LV879zPJ22ng2BX5DBrw0tp9FVP+oDdikqRy8Pf7HmV58tPUeL2MpBJcWCgizWlVfyk+TBjp7M/WDu1eOUT8W5KdD9/t/6jlLuCI9fSWRqs5I7KVdxTtZoXe47yZPselgerWVNcWG1pqlADv3tFx7+HuUPMTHAkdoKkmabSXcGgEWXf0BG6s72cTLRwc8lGnul+Gb/qY33RalJWGlvYOMIZJ0kNcGPJBn7R8wpJM02Tvx5Fkqn2VCBLMlXucmLeOMfjpzEdK1+rZGTCdcn6vCIsAjgXj/KNo7t4rauFDzUt5w/X3sLRaB9dyRh31C4i5Jr7ivNXAsd2KKsO4wu4x93bRStqropS03uYe7zcu5+O9ACP1t/KAzWb8Kv5PplxcuwYPM7vLH0QWZbp6RnmtTdOMBBJ4PXoVFbMrBDvlCAxpXzXqwlFrUOWi8irtI4fZy58njj+jN938nDX/O+VL/pu6mGhU4Umu7m/9m/GfVfhWUKFZ2KEyUcavjr6b68a5raK35qwzy0VXxj3+f7aPOnbUPKRgtfPi1PcNOItG4+L23XDSGjiWGwt/5+j/3YrATaX/+q47fujP2Vl6B5qPNeRczJs7//Xgu14N2M+zXPXApZl8/V/epHuziibblk6Ll0BoLJ6avlXAI0lYd6/agk/P3SCmnCAm5rq0VVlEu+2hFcf/w5fybOYE2bhkLdqG3ZhhaepQpZkNFmlLztMmSs0anmL5hJISJMKXAwYQ2wf2DfpeXVZ45Hau/lQzW1XjVwVwgerbkGVFL599slJSdbJxDlaU13UeismleJNmSaHBrup94foSyfoS+dzzmr9ISLZNJHszKTpk2aWBYFyPIo+eu99qk48l1djdCkaq8I1vNJ7lH3R1ismWO9h/iKsB7m5NF/V/bxH6hHvfaPbBYJPNTyMQFxSeAagWA/x6YaHsYU9eq77q+8a3X5deDmrQvlacGPP9XDdfRPOdS0xbGT4z5P7GMym2VRxIVlfl2WebzvFurLqeU+wGpZWcvZYN51nB6ioLQJJwjZtdr5ylI23LiMZuzB2yIqMt4BS5HuY//itxQ/wXM9uutIDfLbpbsrcefJkO4LBSBJFkVmxvIannz1AZWWIWzYvneMC2VK+pMY8gkvfeK2bMGNk7CSapKNIU1M7fTejyXcj+4d+Rlf6MKYwWB2+slSU9zA5hBAkjRzpnIksS9MOkZspHEdw5lQPf/o3D7HyuisrND+QTBNN5desf/Xsq1SHAtQVhfEUqMfl0lS+9KG7Jnw/U0ybXeScHKlL1JKyhM2AMcix+ElqvTWT7jcVeBSdBl85v+jZjUtR8Spusk6O53v2UuYKjlrixsIWNjsiBzGcwoIMMhI3l6zl3qqb8SgukhkDy3EIed0IIJpIE/K6cYQgns7i1vMha44QWLaTTyBVFeLpLGUhPwOxJNXFwZmFJEgSd1dsoiczwNPdb4zmOY3/PQ4Hh0+xJryUYldhi2KVL8D37/ooGcvCcpwJIhoBzTWjZEif6iJt5XDGhGaVugK0JAdGY1l1WUWXFIbNuS/89h6uLZRLJFhfyD+c+ntwqfNdjqTNByRMg7OxKH++8XYODXZzOjYIQLknQMw0yNmTh//OF4SKfBzfd44ju1uoX1SBrMoMdA1x6lAHt9y3lh997eXRyMzymiIe/JVbrm2D38OM0OAr469WfZpvtjzHP5z8KZ9pupMizUcymeU7P8gXPj2f79DVNcRjP93Fgx9az8Km8suceWaQuPT7/x6mhzf6HmNFaBP13hXXuilzjiJX3Wje1nuYWwjgrZY2Xjh2mpxt8/WPP3DVru12a7MiFNUaGeI7O/MOl7DHTTpncqpvoOC+F3uvrhTTJlhtqU5e7Ht9kq2CpJXiTOIsbsXN+8o2X1Hj/KqH91ddz3fPvcL/d+pp/KqbtG0gSzIfr7+NYn28Ip0YUTh8e+DApOescJfy/qrNhLS8Ct2Bs90kswb3rl+KZdk8tesYH7phBcmMwWtHWlhSXcpwKovfrTMQTyEEVBcHONrWy4M3reJbr+zmLz5y54x/oyzJPFh7B4djZ2hJdhTc52ismZiVpEgvTOQM2+JwpIdjkT5SFxEigI8tXkvZDJTXar3FbOs/SdLKEtLySlsrw7XsGDjNfTVrKNJ9tCYHGDASLAjMzUQ83yEQ2I5JzkljOllMYWA5ORxMbMfGwRpRlzyfoCmPJvHKKCiShirrqJKOIuloshtd9r4rCMZ8xdUSnHCEIOdY44p8AyRNAxlptKbHfEZiOE3NmALRjuVQUhHi5rtDWKaFZV5QjDUyk4dcX03YwiJrJ8jaiZH3zsAR9ogKnIyEgjryLrkUH24lgCa5r7plXwiHnJMmY8cxnBSmY2ALM1/mQZKQkZElZcx778m3VXbPicJeSPPye0sf4onOt/j22RfYWLSEYMDDb37+dnI5m6xhEgzffSkFAAAgAElEQVRcMFrOhcLmBUijanWzCSEcTGGQs9OYIjtyz3OjUt8OzrixWEZBlpTR56DLbjTZgya50WQXo8q18xwn4jtYEXqvptlkcIRNzsnk52gniyXy7+L5fiEQ+ffyvIjXSO6wLKnIkooqaSiyjia5UCUXuuxBkefSw5tHNJWmPRrDEQJJgsXlpfhdOoZl0R6NkchmUWSZymCAsoCP5v4ItUUhDNPizMAgG+triaYzpHM56osLh9XlLJvO4Rg5y8awLGRJYkl5KbqqIEsS9yxfTFXQz7+9tWfccYZl0T0cJ5YxkCWJhpIwQXe+dEV7dJiBZApZkvBoGovKilEVBcOy6IklGEpn8vUzw0HK/L4JDgBFlll/wwJe+sUhkPK1KccqB4aLfXi9UyuSvqKqnK88/P4p7auMuUbOskjlTIq8M1eZnfYIZzgGg0Zk0u2KpLA6tJzVoRXcXDJ58cMpNU5WWBlq4PeXPsjRWBsxM4VPdbMiWE+dt6ygxGy/MUR7urfg+SQkNpeuzUuwjyxgAx4XXZEYp7oGCHhcFPk9nOuLYtkOtSUh/G4Xu053cNuqBfjdLs70DJDIGGxa1oCiyBT5pi/zPa5NkkRA9fLBqlv52pkfFSxS3G9E6ctGqPNUjitQeR6RbJqv7N9OmcdHtS84YWFXyDM2FdxQsoBDQ+0M59JUe8JISNxdtZrXeo/xpSNPsThQSUc6StoyWBacnnzluxVCCCxhkLSipKwIKWuIpBUhbvaTtCJkrBgZO0bOSZMbGcwd7NHBW5Y0FEkd+dNxK37cSgCPEsAtB/FrJQS1cjxKCI8SwqcW4VdLUOXZkaT+74DuWIJkzqDY6yXodqGrKp1DMU70DaDJMuvrqgl5rjzUzatq1PnDvNhxmmTOIGZkORrt5Y2uc9T5Q/i1qU0A1xJbP7CGrR9Yc62bcVkIIcg5KaK5LgaNVgayZ4kYbcTNftL2cJ5kYaNIKqqk41aC+NViQnoVJXo9Ja56ivVaglrFnL5L5w0uw2YPUaOdAaOVQaOVWK6HlBXFcNJYIocsKaiSNqatJQS0Uor1eopddYS0SsJaJbpyZfMLQIOvYlQkSZUVHq27hXpvOU90vk2ZO4THozMcG6b5bD9bb746SrDSRUIMM0W+X2RIWhGS1iApK0rCHCBm9pGyhkhbw2SdODknQ87JjhDcvGd5rHFLlVx41Pxz8Ksl+Eb+H9BK8Kul+NRi3IqP+SrAFNLKsC6umfjfGI6wydhxkuYgKWuIlB0d6RORkX4RI+ekRufpPNEaMdKMGj40NNmDLntwKX48ShCvEsKrhkfl4t1jvnMrwVnp02Px9KETdAzFCHpcOA6U+/34XTrpnMm+9i56Ygni2SxLykt5/8ol/HDPQT5+/RpO9w3yb2/u5vuf+wjbzpwjkzP51I1rC14jls3yrbf3EnS78Oo6nUMx7lu9lC2LGift7Y4QHOvuZ09bJ4ZlEc8YLKss5YOrl+PWVI509XGybwAZiKQzfObGdSypKKU9Oswzh09iOg6qJLN5UQNFXk/BCCsh4O1tJznb3Ed5RXBUrh7gAx9ez4rVUwsdDHncrKmdfq2wSDLN4c5e7lk18zFx2r2h0VfPZxs/OslWCU1SKdLDeBXPrFh+FEmmxltKjbd0Svsfi7VMWmcqrAdYHlqAX73gzVleV07vUILBeApdVdi8rJGjbb343DrrmqpBgk1L66kuDlLk92A7DrbjEPS48eoa6xZcObFQJIXV4UVUeUrpyvQX3Kc50cF1oSUFSaWERJnHx4MLVrKxvBZNVsa9GG51ZpaW1eE6fm3RbdR4i0YtqmvCdXxuwS1s7z9Jc6KPIpePu6tWsaG4cUbXuBz6ss20pw5yqXrYhaDLXlaH7x2nSDRTCASOsBgyuhg02ojk2oka7QzluoiZPRjO1HPc8tbUCxNh0hossJeETw0TUMsI6zWji8NivZawXo0m/3LkwfRlztCePnhF55AllUbfhnEFS3e3dbLjXBtLykqpLQqxZUEDj+8/jCLLmLZNx1CMT9+w9orHp7DLw/2Ny/j5uRO0J4cZMjIMZtPossInlqyl2D0zy1fWTnA6/haGk7yi9hXptSz033TZ3xmLJBnoGcbImuOEGiUJVm5smvw4s4+O1GEy9vCU2qNKLio9S6nyLJ3S/udhOQZ92RZaU3tpSx1kIHsWU2QK7pu3SpsYToqY2UNX5hgSEl61mCrPUuq811HvXUuxqxblMgVbpwtH2ESMdtrSB2hPHaQ3c4r0JPfGERY5YZEjQ9qOEc3loxckJNxKkHL3Qmo8K6n1rqLCvRiXMvPch4frtlA2Rp5dkiRuLFlGlaeEtlQfkC+6HYtlMAxzRsW7p48r8WAJLMdkaIRsDxptRIw2orkO4mbflImGJQysMXniw2b3uO0yCiG9anTsLXbVUupaQIleNyvEdzaxseReTsZ3oUo6Aa0YeYyYhia78KmzK1jSljrAQPYcgumFQfu1Mhb5b5qTOUwIh4wdZ9BoY9BoHZ2nh3PdJK2hKbfVwcYRNpbIYTiTpz5ospuAWkZQKyekVRLSqwhrlYT0SkJaFS55enWXCqE/kaLI62bzwkYWlZXgd+UNJbqi0FgcJuxx0xoZojUyzGAyTU04xGAyzcGOHq5vqOFU3wDHe/r50Opll7xOImtw1/JFbFnUyCsnmnny4HE2L2xgsjoHGdPk7bNtDCbTXFdTgRBxXj91lruWL8atqdSEA6OHvn76LIe7ellSUUrGtMjZNiuryllXV015wI9WqBC4BOWVQR76WGF1at9VyAU2bYehdIZMzsQzw9DBaY9wftU3jqBcK2zrP8J14SaK9AsFZwVi0jA7gEZvNeWu4nEeHpemcs/6JQiRL4YpBFSE8+c8/3JUhC+EIm5a1oDjiNEaIVtWTL4AmSokScKnelgdWjwpwepI92KKiQWeIW9Jr/eH+dbxPbzUcRpNVscRrN9cvYkq3+WL1l4Mn+ZmU9l4KUwZmUcbbmR9cSMJK0tY81LrLcajzo1VuDt9nG39/8FMCNay4G3osnfGg1zeOpqmM32Ersxx+rMtRIw2klZ02hPLNK+ct7pZQ/RmTyOj4NdKKNbrKHcvosazkirPMjzKzHL/5gs6M8dGnu3MoUluvFWhcQTLcmz8Lhf1xWH2dXSxsqqcE30D/P0D92I7Dn/41PN8+obC1rzpwKWobK5qpNzj51i0n4Rp4FFUVhRXsLyoDJcyswVkxoqzK/I4MbPnitq3JLCFhf4buZTVvbt1kJd/toeucwMMR1L4gm4ySQPLslm+ruGSBGs4182+6BMMGGen1B5NcrOh+MEpEywhBBk7xon465yOv0lfthlLTF84SSBIWRGaEzvoTB3mnGcvS4JbWBLYOiuLICEEhpPiVHwbZxJv0505QW4aRpeL25qxY7Sl9tOVPkpL8h2afBtZGryVElfdjEjJAv9E660kSTT4ymnw5UO7HUfQfLaf6FBqtBj05k2LqKqculrXdCBJ0rQJ7vnoga7McTpTh+nNnmHQaCVlRREFIj+uFA42Q7lOhnKdtABu2U+pu4lK9xKqPSuo9izHpxbNCzXEnsxZTsZ30Z1pIaAVIY8REKn1LuXm0sK5M0buCLq2YrSAsRA2pnUaXVt+yes1J3ZwePh5bFE4130ylLsXUedZPasEyxEOMbOHjtQhujMnGDDOMZTrmvE7OFWYTpZormPUOKJIGj61hLBWSVivptTVQKmriXL3Alyyf0bjzKMbVrHzbDt72jp5u6WVR9evpizg4+xglFdPtbC2tgpZkrCFgy0cFpYW0zMcpz+R5MG1KznU2UtrZIiF5cWXvI5H1yjyelBlmcaSIvoSyUuuuLI5i5SRQ5XzYnP1xWGWVJTi1lSG0hl+sPsQWxc1oCsKiiRjWPn1UlNJEZsXNnCmf5AnDx5n04J6rqupnFCMWVUVHv1kPuTVth0Mw0TT1FnJyTJMi1Quhy0EHk3FpxdWJ3aE4ExfhO+8vQ+fSwckbl3aREPJ1MfE+Vexc4p4pfcAtd7ScQQLoCvTN+kx1Z7y0dyrscjXzTj/b7hcGMB0qkhPFbqsscg/uctzwIhiO4UX9Skrx6FID4vCJSwMlkxwt850oVcIkiShSQrLQvM7JDDnpBnOdVPuXjSj4w07TXPybc4m9zCQPUfM7Jn2ZDJbcLCJm/3EzX4600dp0XZS6mpkYeAmFvpvuiIS+csIn66zsqqcLQsb2N3WwaHOXrKmhSrLlPi82M7s1dNyKSqrSipZVVL5riw2fOidZno7omy8dRlPfect7nxoA5qu8tx/7cQXnHnseSGYwiBpRTCd7GUXWEIIYmYPuwYf42xyNyl7aFbakHWStKb2EjHa6Mu0cEPJIwS1iisywgyZ3ewefJxzqT2krOistBPAEjn6smcYynXRnTnB+uIP0+TbOKPcj/ZUP52ZQUzbGrdwcisaN5Uup7jYx+abFmGa9uj85nbPnSdLRp1ynqkQAgeb1uQ+ziTeGr0nVzskLusk6UwfoSdzkpbkO5S7FrIosIkm//W4FT/XMnywwt1IqauwqFiRPnkts0TqcYrDfz6q6CiEQTz1GKXhv56TdqasKM4sGSfzY0QvJ+Nv0JE6RCTXTtKaPH1lrmELk7jZS9zspT19CI8SIKCVEdKqqHAvYpF/EyWuhmmNNWV+L4+uX0VbdJhvbN/NgY4ebl+2gM7hOIZlc/eKxbxyopnuWF45emFZMTvOtlHk9bCyuoJnjpwEwO+6dLh60jDoiycxbZvTfYPUhkOX7M0eXSPgcuFz6dy9fBFeXSedy6EpCn2JIU72DvB/P3w36ZzJSyeaR49zayrr66pZWlHKkwePc6izh4WlxejqxLnGMm1272xmz44zxGMZ3F6dpcur2bR1KWUV03MYWI7Dmf5Btp9upWUgStIwcAToqky538f6+hret3TBOE9Vsc/L7csXkrPsfE1Lpi+CMaOVd9xMcGj4GCcTp4mbyZG8oYmLFrfs5rcX//q0zn022YMqKdT7ysnZJs3JiVZcB0G/MYx9UW6RIC/RPhlKXCF8BR7kfIAqKVR6Jg+DHMrFJ/ze85AliVK3l9trFnFz1cQXWJsHFrZrgX6jZdoEyxE2zYkdHIu9TH/2LElrcNKQ02sBSxj50IdcJz3Zk5xJvM2q0N00+a8fWbC8exb3c4XG4iKePnKcN5tbqQj4aY0MURsK8uMDR3CrKkH3hcnGNC2ifXFKq8J0t0WID6dpWlqJ13f5/ClHCLpTcV5oP01HYpjcRQaQ37luM1W+wCRHzw/0dw3TsLiCzfes5o2fH2DlxiaqGkrwh7z89N9e52NfvGMWryZI2zHS1jChSyz6hBAM5bp4re/rdKYPz8lCOmENcCz2EnGzh/dVfoEirWZGJKsnc4rt/d+kJ3tqzgwwOSdNe/oQCWuAeFE/a4rum1aux77oGR5rewOBQ292mEp3EREjjixJ3Fa+hptKl+NyaegulaPHuwBYv7Z+1JM1+5BG8uCmdr/7smfYH32anuwJYrneWVugzxS2yIcnxnK99GRPcTa5m9Xhe6nxrpz1sNOp4rrwbUwW5VFIMMVxkjgigWk1Y9tdOJIHEFhWLznzxJy1M2PFsYQ5qkI8U+TsNIeHn+d04k2iuU6ydmIWWzkbEGTsOBk7Tn+2hY7UIcJaJSWu6ZWy+e47B+lPJFFGnACLy0tQZZm6cIiXsgZfeelNHATuEcnx6lCQ1sgwty1uotjrIZE1WFB6ae8VgFfXeauljd2tnURSaT5xw5q8Z8xx+Mabu2mLDNEyEOHr23dxfUMtG+qruWVxIy+daObLL21HkiSub6jhruWLqAkFaSgJ83cvbkdX5HH5zs39EZ48eJycbZHOWdyxbOGIUvd4OLbDzrdO8dMfvcPCxRU0La4gm86xd1cLgwMJ7n94I2XlUyNZpm2zo6Wd/3h7L2f6BpElibDXjSLLJLI5YpkMb5w+x/bmVv7s3tsIePJzv0tT0BWF072D3LSg7hK1sybHtAlW3Ezwct8bvNr3JkkrhSork8qtziSU8Kunn0aTVL6y7teI5pJ86diPCu43aMQLfp+2C8fmy8h4Fc+ktaSuNSQkfKoXTVILhgKm7WxBAQzIS88nzBx/d+ANyk748CjauLnrLzbeQX3g8m7N13qP858t22fU/jurVvHZBVtmdOxcoS/bwqpphJ4P5brZHfkxbcl9JKzBOQk7mS0InLywhhmhN3OaJv/1bC77LF4l9K7yoMwFFpYV8+kb1pE0coQ9eUU2Rzjsae8ikTX4g9sv9NNUPMsbvzjE5rtX8daLR7BMm1w2x7qbL18lfsjI8K9HdnJqeIBlReW4L/IUz4Gje9ahajKSLCGAYLGf3o4IlXXFNC6tomVksT2byFgxklZkUoIlhCBhDfBizz/RnTkxp6G4ljBoSx3ghe5/4P6a/41fLZvWu9OZPsrLvV8lYrQz3RDm6SNPOncO/hAJWFt0/5RD017rO8ACfyV3VKzjTw59iy8uvp+0leWHba8RHokA6e4eYt/+VtavzS8ADx5qx+dzs2jB7KvDSjClEDHTzrB36EmOx14lbvZdswiCyZCPLOgjZUXpzpxgSXArNxR/FLcys3CwK8F0Je8tq41E+ily5ikiw38DIx4sWfYQ8D06By3Mw8EiYw1TpFUxU2NgR/oI7wz+iP5sMxm78DpwviHrJGYUTfPAmuVkTQtJyuddVYeDyJLM4ooSfveOzdi2g64qaIpCyONCVxX+/P23EfZ60BSZv/jA+/Bolyf9LlXhtiVNNBQXIUsSNUV58iJLEvevXoZp2+RsG5+uE/LkFVmXVZZRFvCRMnIIAWGvG01R0BWVP73nVgzLQpFlPJqGOpJnVV8c5mPXX4fjCBRZoizgw61OXJNbtsMzP93LbXeu5NY7V+JyqViWw5mT3bzy/BHazg5MmWC1R2M8tvcww+kMX7j1RjbU1+Q9URLYjsNAIs3jew/zwrHT1BWF+M3b8gWye2MJ9rV2Efa66RqOk86ZLCwrpnQatcCmzTa6Mj3sjOylxlPJfdV3Ue2umlSOWGL6npM/XPYw5188S9i4ZJ3/s+qT4wYsRzj8/YmfFDw+M0lxY1VW8uIP83TxmY9Jl9EUFdOaSLAMJzepJ8Wjary/fgmGYyPBhOcR0KZmiczYOXqzF5Ky84O2YNBI4AiBgoxfcyEhk7SyWMLGLWssDlZSpM+vpF+A/mwL52VXLw1BS2IXOwZ/wKDRNk6EYr7DwR6xxr9Cd+YEt1V8nkbf+qty7T95/iUyZuG8wDVVlfzK9VenHRfDparUhicy67uWeXAcgUe/UIzTcQSJWIZIfxzdpVLdUELOKPybLkbSNDg9PMjvrtnC6pLKCZZi/xTfu2uJitpimo92EY+mWLG+gZ99cxt9nfk6WOW1RbN+vYwdv2QYnSkMXuj+B7ozx6+KgcPBpidzkl90/z0P1X0JXZpahENf5gwv9fwz0Vwnc0+uLiBjx3hr4Lu4lSDLgrdNaT7ryUR5tP4WFvir0GSVKk8xLlnjkbpbeKztde6vuQkhIBT0sGpFPsystW0QMYuhtOMhoUqX9hBHjU629f87Hekjc55Lc6WwhUnM7OVg9Bl60ie5o/KLlLqarupa4/G2vyPnZAtua/Ct4Jbyj4z7TtMWEQ78BpbdQXHoT5BGn4eCLM+t1z1pRXFwUKa5PrSFyb7oUxyIPk3SisxrA+jFKHM1EdKrpt0n6ooKW4hdqkrDJLLrTWM8Vo0lUx3D80WEF5ZN9HZNJu+uKQqVwcJ9pXaSdvtcOgtcl/eoCUfQ3jrAb/8/H6C45EJaz6KlVWx/9TjJRGFHSiH0xhOcHYjykY2r+ciG1bg1ddxzWFDqsLyqjF/93s947sipUYJl2QJdVagpCpHOmRhmvs7sdDBtgpUwk9iOzdayTawOrUAeqekzW6gZEyYnSxJh3TuaiDsWAc1b0PU9Wf2Q/Pfzk1yNQgCicBuFEJPO435N58MLVgGQtU0ylolP09Hl/ONVp1hk+K6qVWwtv5CAHsul+esjT1LvK+EzTVtYEapBkfIKhYZjcWS4g8fadlLlKWJr2fSUwa4GBo1zXG7xYzsmB4efZV/0CeLmwGX3n6+wRY5Bo5VnOv+WzWWfYX3x3BcEfGjVCmzH4cXTzSiyzKb6Okzb5khfP5WBibmOVwvD6Swvn2pmV2sHWfNCzsmXH7h7Qiy6rEjEoyleeWIfj/z6rbQ392FbUxtEHZE3eSwIFRN2zXbo8dXph+u2LGH5ugZKKoLc/uB6zp7o5vv//BLhYh+/8VcfnvXrZew4yUsQrNf7vk5H+shVXTwJBF3pY2zr+yZ3Vf3OZfdPmhFe6f0Xhq4yuToPw0nxWt/XqfQsoUgvnHczFh7FRdY2EQjKXCFaEj2sDDVQrAdoifTyXz9+h3giS0dnlL7+vEcgOpRixbK5ybOVkNAuQbA6Uod4re8bRIy2ax4OOB2YIktX5ig/bv8Ttpb/D1aH7r1qJKvS04jpXDAMGk6a3mwrppOlxjtRZlqSXCiKi6Lg76EqdaMiF1cDKSuSX89M49ZkrBiv9/87zYkd855wF0KT//pxyo7v4dKQJAgEvXR1RqlrvMAJ4rEMlulMq0afadu4NJXGkqKCaoCKLBP2uFldU8nLxy/ki7k0haF0hmcOnSCdM2ksCbOufnpy79MmWAKBV/UQ0gJzUol97IBU5S7mK2t/reAgdUvZKor0ia46t6yTLBAmaAsbW9hXHPs7lxAIzEnCIHRFm7TdkiQRz2X59+O7+FnLURI5g6Du5qGFq/i15ddT7p3aYleX1VFSBvBE+15SpsE/bvgElZ7QOPIaAG6tWEZY9/C1Uy+zY/AM99VcuTLbbCLnpBk2ewsuQoQQmMJgf/RJ9kWfJGPHrkELZxsCw0ny5sC3MewEN5V+ckqiLTPFxtr8ff3a2+/wvY8+jCzlQ83qi8K8fKaZD3B1aupcjDdbWjna3cs9yxePy7dyFQhFCBX5+J0vPYQQAlVVKK8KTznO2qvqLAoVs7+/i+rGieEK83WcGYvisgCU5a2Qulvjt770MF/8aydfp2gWFJsuhuEkSVlD2MIeN38IITiZ2Max2CvXxDItcDgae5kF/htY4L9x0mdnC5vtA9+i35i8HMjVQMaO8Xz3P/Lxhn+4bKjg4kA1J+Pt3FiyjBtLlvFPp37GB6tvZG/0DPWBMmrcxdQAy5ZUjfZ9IaCkZK6MJBKqPJFgCSFoTu5ke/9/MJSb/fDUq4HzKpCv9PwLSXOQTaWfAmlyw+9sYWvZoxf1RkHKirEn8hyDRicL/YXnZk0dP0ZfDaGe5DRUH4UQJMx+Xuv7OudSe+ddmOhUcTk112uJUp+Xv7rv9oK1qK4VZEXmtrtW8o1/fpG+nhj1jSXEhtNse/U4mqaMI12Xg0/X8eka8Uz2kuv/gUSaxjHev5pwkM9uXs/hjl5sx2F1bSXlwemNidMmWD7ViyZrxMzEqBVirgaPvGJd4SbeV124iLFbcRUkWJawydoGjnDmhBheKRzhkLazmE7h8CSXpE96n+O5LN85uZe3elr5X9dtpsYfojsZ56dnj2A7Dr+5ehPF7umH8B0ebmdBoAy/ls9jubhjygKKdT9eRac5Mbl647VEf/bsBIJ1Xu730NAz7I38lOwV1huabzCdLHuiP8UWFpvLPjNnk6UsSXklJ8OgO56gNhTCcmx6EwkSxvTltGcLAsHa2iruXLrwsvtaps2ZI50c3NWCmctby6+/ZSkr1l8+GdmjqpR7/Pztvjd4ru00TcEidOXC2PLJJeso88y0pMXVnYyFEFiWg6YqKOrcTrQpa4isHcenXghfydgxtvf/B84kpSiuBmyRY3v/t6jzrSkYKiiE4Ojwi7Qm982LhV5P5gTHYq+wMnTXJd/xD1TnCaNb0Xi4bgstyW6+2fI8jb5Kfn/Fwyz0V3GudZDv/WgHRu7C/a+oCFJSPPskS5LytZnGQghBS3Inb/Z/+11LrsbCweKdwf/CcFLcWv55YG5JS6F6j14lSJm7nubEfigpfFwi9T383gfJm0zBEUOk0r8g6P/0nLV1qrL6eYXOLl7v+zdak3vfVSGBY+FTiih3Xz6n91pBkiQ0ZX6tiRVF5pFPbALgh9/eRjyeQddV1t+wkEc/eTO19ZN0aPL9Zqyxob44zPKqct5sbmVDQ83E8EUB25vP8XZLK//4yAdGv05kDbadPMebZ1oxbZunDhzn1265nnX1U/fsT5tg1XqqafDWsTOyhxpPFXXeGuRJFwNSwcK4U8X5G2ULG0dMtBZeXO9JAkpdYQZzhYs7xswkGcfAL8+/fCFbOAxkJw+dCekBlEkslbFclj39nfz5hju4uerCwnB5cTn/fOgtItn0jAhWzrExHRv7EnGnlnDI2ibWJBLy1xoD2bMsDW4d/SyEwBY5TsReY3fkx7905Oo8ck6Gw8MvENQqWBW+Z8qSyDPB7265mc88/jPK/D5sx8Gja/zRrVsvf+Acocjj4WwkSncsTonPy3my4lInjkWxaIqf/3Anq69vouNsP6FiPzljaovneM7gje5zlHl8dKZidKbGe0EfaFpxBQTr6sCxHXa+fIyn/vNNTh1q58s/+gLL1tWz7ZmDyIrErR9cN+vXTNtRMnZslGAJ4bBj8AekzNmTOJ8pYmYfh4eeZ0Pxg+MWxALBUK6To8MvTFo8+GpD4LBr8DGWBLdeMnes3B0eCWcVuBSdv1j1ScYSeEmSUFSZVStr2HzTYtwjhYb9/ssrac4MEpp8ob1COLSlD7Jj8IejNYV+GeBgc3DoGSxh8r7yz1827+xKYBcwTOScLElrCPUSwl6J9BP4vY+M9nVJaKQyz849wSqwnhsLIQTDZjdv9X/nXU2uABr9G5Cl2U2l+WWHJEm43Bqf/JVb+NhnthCPZ1AUiUDQe9kIE8tx+Pq2XaOfZTmvhvEPi4EAACAASURBVHigo4fPfednrKmrpDoUQJVlYhmDYz19HO3q45bFTSyrLBs9rns4wam+QX7/7i24RlQaxyoiTgUzChEscRVxePgYXz75VRb6Gyl3laLJGhdbXV2yzqN1H5ruJUbhCIfTiW6e6HybrvQguYu8O3+56hPUX5SfVeku5WSiteD5erODxM0UfnX+EaycY3I2NbnlrsxdNKnnzXYc0pZJw0VKgTW+IIZtYc6Q/Cz0l/Pzzv3sHGxmc9lidEUdJdOOECQtgx0DZ+jKDHFn1aoZXWOu0W+0jPvsYNOa2s87kcfeNQpEM0XaHmJv9GcEtDIafevnpCCmJEncuWgBmxvqaB2KoSky9aHQ6IB0LZC1LH5y4Cjf332QoMeFMjIif+uTDxF0jx8gZUWmsraYVRub0F0q3oAby5ra+1LrD/HMfZ8FLhiDJN4doYHnceidFp5/bBcLVlTT13mB4Ggulcf/9bU5IVgpa2jcu9eXbeZU/M15kW9jCYPDw8+zMnQHHvWCpdMRFoeGn2fQaLuGrZuIuNXP8eFXWFt8/6T7ZGyDlkQPvdkohjPeeOBRXNxesRbLsjl2vIvTzX1oI4pfDz2wgYVzoiIooUn591AIh/5sC3sjP6U/23yZI999sIXF8eFXccs+NpV+akSefvbx5sBPsMbkYAkECXOIvmwrN5TcN+lxsuRGCAMh8msiIQzmujzq5UIEhRDEzT7eGXyMM4m339XkCqDJt3FGgm//nZHn3wLDsMgZJpKU/y6TNnC5NGRFnpRoWbbDd3cemPTc20+3TvjOq+vsbeviE996nG1/8OtkTAuBoCLoo9jnGakNKI2qIU4V036TWpKtPNfzCgCyJHMu1c65VHvBfX2q94oI1rCZ4tvnXsQWDlvKVuK6qMBiULuYKEnUeismPV9Huo9oLkaVu3ReLYKEEGRtgxPxs5PuU+0uR5MLPy5NUQi73BwY7CGgu9FkGctxOBzpJaC5JshHTxUfrFnLwaE2/ubIk1wXrmNFqIYilw8ERHJJjgx3cDrey02li7i5bH66wAeyZxHCQZJkHOEwkD3LzsEfEjfnZ0jjbCOa62B/9ElCWiVF+uVr/TjCYTCbHmdh9Gk6fq2w9VUIgSMEpuNQNRKfnLZMTMfB77o2KnqbmupYUTlRoMGnT2yPosoUlfqRZInOc4NkMznWT0Gi/TwsxyGWyzKYSZG2TAK6iyKXh5DunrK4zLXEmcMdrNjQwAc/dTMnD1wgD3ULyulpH5yTa6asKBkr7+3LK4M9iTGPPMkpK8LJ+HbWFn8QiXwYbGf6KO2pA5iisFLbtYItLE7EX2dV+J5JF+/fPfsybw0eo1gLoF80FxTrAW6vWItL11i1spYVy6rQR4wjlZXTqHExLUhosntkIT3AwaFnaU3tm6NrXXuYIsPR4ZcIaOWsCt09JyRrINsxTkVQQsKjBri57MOsCG6e9DhdX0k89X18nvcDkM6+hK7Nbe5syswTLIGYkPYghCBlRTkw9AwnYq+968mVLnup9q56j2BNG4LIQJJfPL2PPTuaicfSuN0ai5dVcdd9a1mxunZSoQtNVfi/D949o6uqskw6Z/Kjdw6SyuXoiMb42qs7KPHnRfXuXLGIpgJKi5Oeb7oNWORv4gsLPzelfa8018lwTGJmmj9e9ggLA5ePe5SA5YGmSbd3pftoS3Wz2F+PS5k/EsoOgvZ0L83JwkQVYJG/bpwAxViEdA+3Vi/g+6f2cWKon1K3l0g2zb7+Lm6rWUDpDMOUFgcr+eOVH+R7Z9+iOdHHiz1HsETeyqxJCn7Nzfurr+PjjZto8E096fBqImkNkrZjeJUwSWuQfdEn6MuemZNrySgokoYkyUgj6pr5BVp+MrGFhS3Mqz5pdGWOczz2KteXPIJLuXRfSJkmXzn8Oj5VHw1J3VLZxPuqJ6/hcbCnl72dXfTEk/hdOhnTZE1VJR9asWxWf8dU4dV1HAHpXI6xkSiFqGUg5OX2B9YzHEmw+e6VmDmb2qayAntOhOU4nBoe4D9P7ONwpAfLcdBlhTVlVXxqyTqWF5XPe5JlZE3cXh31oskqGc+gzZEXMmPHSNsxhHDoyZyiM310irlXEqqkjb5jCIElTCwxu/l+OSfDmcRbrAzfiS57MJwUzYmdRHKTj8+FWyuhSPpIe6XR8OTZLZwsiOQ66MwcodG3oeAe/dlhPlZ/K7eWX4dbKZzLa1k2zS19NDdfMDw98uDGOfNgnb+vJ+NvcCL+2qxfQ0ZFkdQxY3H+PRTCRuCMjMUWV0sFMmUPsS/6JD61mAX+62e9IPGj9X8EjBi8sJGQCuZlXYyw/7cZTn6NweE/BgEufS3hwG/OatsuRsaJ571tMuMGZSHyIk3HYq9waOhZHK5dPuZsoda7CpfsnVcG/SuB5TgYloVbVSeIYliOQ9vwME1FRZOWbprydSyH733zDc4293LrHSspqwiSShoc2t/KT364g0//6q0sW1lYQVWVZe5eMXODf86y2dBYQ862WVqZwbTzKUqKLOMuoEJ4KUx7Bg3rIcL6XFm2xkNGxq+4sacxCDb5awmoPhJWasI2G4ddkSOsDi+mzlM5Lzp93mKT4YWet7FF4YV3UPNR562cNJbar+k8uug6fKrO9u5zHBrsxqvq3NuwhPsblxPUpxc3OhYrQjX87dpHaU700Z4cJGHlrWQhzUuDv5QmX9m8Up+5GAIYyLZQ613Nyfg2Tsa3zcp5FUnDLfvxqCFcsg9N9uBRAnjVMKrkQpV0FFlDQsYWJrYwydpJMnaMrJ0gayfJ2knS9vCI7OzcTfQ5J82ZxFtUehazwH/jpSdeCUKamy2VC/Cq+cGk2nvpgn7/sO0tHly1nLda23hgxXKO9/WTNq+dCEBPLME7re2c7o+gyjIZ08Sn63xh64149fF91cjkeOe147Q397FgWRWVdSX0dkYJFV/eKBHLZfnR6YOYjs2frL+VUrePwWyaZ1tP8IPTB/j9NVupmKKC57VCVX0Jpw61c/pQBznDItofp+V4Ny88vosNt84NQbaFRdIcJGMnOBF7/TIKnhJu2U9QK8evlRJUy/CoYTTZhSNsUtYQw7ke4lYfw7nuWRGfEDgMmz30ZE5S711LT+YknenDUyKBEjI+tYiAWoZfKyGgluFRgiiSho1FyoownOslYfYzbHYXzJ2ZLkwnS3NiJw2+9QXJ002ly9kxeIyklSWk+cYtfjyKi1vKV6OqCkXhfJ83TZtEMoMzV3WwJAlZVulMH+Hg0M+vmHBqkhu3EsCjBNEVL7rkwaOG8CjBkXE4T3IR+RBQyzHIOklSVhTDTpF1EqStYTJ2fE6NX0O5LvZFnsCvFlPpXjrr64/hXD8Ro4uEPYQm6fjVIkpcNfjVwnWMABSliJLQXyKEDQikS+RrzR4ESSuCXx0vVGCLHC2Jd9gXfWLWPcUSMqrkQpNdKJKez4lCHslNlhA4OMIZmatzmI4x0i+v7B1o9G2YdTJ9LRFJpznS18f1NTWELgq3N2ybZ0+f5AvX3zhO7GkmcByH/bvP8nt/dj8bblgw+v3ajY1899/foL83NinBKoSsaRFJpUkaBpbtMFkKoCxLrKgqZ31DDdFUhldPNHOmd5CkkSPocedztEJTrxN37RIlpgCPotPoq+D57j0kytL4VPe4WgL1vjLcYzxRkiThUnTWhpfy5uD+guc8Fm9mT+QYpVVFeNWZE4/ZgBhxlO+KHGbP0NFJ91sZXERYD1xyQA7pbj6+ZC2PLFpNxjLRFRWXoha02k8XiiSzNFjF0uD0agDMDwjOJvdgOCn2R5+8oglURiGglVGk11Kk11Cs11LiqieoVeBTi1El/bKTpkCQs9PEzX6Gc90MGOeIGO1Ecx1Ecx1zpk4WyXXQnNhJuXsRQe3SVumMbXJsqBfXSDiRLEnU+iefpNOmyf3Ll7Gro5MHVixjWVkpL525dvkUB7t6OBcZIpXLsbisBNO26RiK///svXl0XOd53/95735nX4DBvgMECO6USFEUJWrf5X2NHVexUjdtmjj9pT1Oc9ombVM3S1On6S92Fjd24tSxXMeW7FiyJVsyKVESJZEUKe4gSIIkAGIHZgaz3e33x4AgQSwcbJL8O/2eo3OEO3Pf+87wznvf53m+z/c7Z2N1djLP2RN97Link4tnhxgbSpWsopcqFI2G/8O2e9gQr5w+XuEL8J/feIFkIbeMAOudyaxv2tlKX88wz3/nDZKjkzz75H4kSeA6Lk/81qOrdt2h/Dm6Uvu4lHl73gqUKhlUm53U+zZT599Imd6IJs0Wcyi4WfqzJ+hKvcq59OtMWJeXPb+ck6Rn8hAVRisXM4cZyd9YfCGglFFjrqPBv4Vqs5OIVo0izd5c5Z1J+rIn6U69Qnd6Pyl7aFlzdTyL/uxJ8k4aQ5798L+cG2XcmuRE8gLKVHJFULzDIpqfOxIbqKwI8cmPbscDMpkC+147s2pqkq5nc3HyMJP2CCl7aTRURehEtCqiWg1RrZaYVkdMqyWklmPKYSSh3HAttt0CGWdiah0+y3D+PCP5C4zke8i7sxO0y4fH5dwpjk48T0ApI6iuHOtjJN/HvuF/YDR/GUkogIckJOp8HWyJ3ktonmtlc/um+q6uQggD09i5YnObC2lrCM9om04IuJ5Db/Y4+0eeXLaIjEDCkAP4lCh+OYpPCaPLQUwpiCmH0eUAilCRxNUqp+s52F4By81OJUKTZJxxcnZquuKesccXRWXWJJNqcx3yNUGr53mM53IcGbjM7sYmCo7DhfFxhBC0xGKMZbOcHB4iVSjgeR5bqqop9xVbYYYzGY4ODuC4HhHDYF0igakuHLxlLItD/f2kC3kkIWiNxWmKRsnZFt2jY/SlkuiyQntZGeV+PznL4mB/P5osM5EvBrm31NYS0HRGMhleOHeWfRd6SBfy1EcitMbihHSdy+kUZ0ZHaY3FpxM4nucxkctx6PJlTEUhVcgTM310lpcjCcGxwUFqw2ESfj+j2SzHBwe5ta4OWZIQCMJRH37/zNYEVVUIhUxUrfQALpnL8/KZ8+w5fY6+iRQ5y5o3wDJVhW98tmjKXbBthlOT6KpCIhSgIhQgtNoiFzeCbTlYlo1juzdUirkegZA5Y1F08RgtpDiRvEh3up+w6p+hpPfPWh+mypzJh5SFzK7yLewbPoQ7xyal4No8e/llEkaUHfGNU+Ic7xI8ODR2gm9ffG5eeXZVKGyNriWkzJ9Rzzs2Z8aHqfKHiBm+6ZtvMJNmODdJUyiGqSz/c2btAlnHQgCmomHIPx+ZmZPJn9Gdfo20PbKk82WhkDDaqDHXUWmsocJsJaRWzFg4S4VAoMt+yuUmyo0m2riNrD3BQK6bvuxxLmWP0jt5FIeVDrQ8eiYP0hzYjl+JzTt3AUQ0kypfcJqSOl//1RU0RCPkbJuYafJ3Bw+Tc+xlZ7CWA8txaIrHmMjl2FhTyYaqCn7ze8/izLEeSbKEpqtcOjvEpbOD2AWHhrb5+zhnoth/pl2nlKpKMt6yXZLemep6ojrK+z6zi6NvnKW+rYJ8pkCkLMDmnW3Ul/w9LB692eMM58/PazrsV+KsD99PR2g3ZUbjglYgmmTS4N9KjbmeGrOTA6Pf5XLu9LLmV3BzDOROc3HyMBcmD9+QrlTr28D68P00BbbNkJ+fC7rspylwE3W+9VT6Onhj+NuLph/OhEfGHuNy9jSNgdk0wf7sKDdF23ikejumYsxS3gXI5izO9RSDHcdxGR1NY1mrIzrieBYnkz9b0rmqZFJjdlLjW0eF0UZCb8GvRJck4KNIGiGpnJBaTr1/E5abZzh/nr7sMXozx+mZPLTivYH2VJUmoTfTGb4HVVqZJO/+kX8k52S4I/ExQmoZrucwlL/A8YlXOZHczy3zCF3krbfxpoJJjwKWfQ5Frlv1AKsYWBdXSM/zGC/08+rwN5esInmlchzX64lrDcT0WkJqBSG1gqBSjiaZi64YOp5NzkmSsoZJWUMk7SEmCv1MWJcZt/qZKPQvWH1N6C0ElNiMe9MDepNJvnrgTXY3NpG1LF65dBFFSLTEYuy7cIGTw0NETRPX82gvK9LVbdfl798+QtgwcFyXwwM50oUCdzbN3xID8P1TJ+kaGaEuFEIIQbm/qPR7aniYH585Q9znI5XP05tK8kBLKznb5g/3vcQja9oxFYWjg4Ok8nk+sLaTvGMznJlkOJNhcHKSgK5jOcU1ImvZXByf4KsH3+SupuZpanxvKskfvryXj63fQNaymMj3IQlojER5+uQJHlqzhoTfT29ygr956xDbamqQJQlJFmzZ1sQPnzrA6Egaf0CnkLc5dbyPTKZAJp3n2OGra2b7uhqUOVSCAc4OjfLX+w6gyhLrqivwa/N7ymrXjCEJQcRnUhEK4HoeqVyevLU4xsGyAyzHcenpGqDreC+XL46STmaxCg6O4zJvmDgPfv0/fXAG71+XFHaWrWVn2do53++fowIlIWgPNtISqKNrnp6mgdwI3774HK7ncVvZZmRJXnUjwOvhei6vDB/m2xd/zOXc/Fm8lkAda4INaAsEguP5LN84fYhPrdkyQ459KDfJ/zlzhCc6t1G3QAViIeQdm4Oj5zgyfpHBXJLcNQFWtRlhc7SR9ZGaeQU43gvIOOMsVaCsyuygJbCDOt9Gyo3mOTPoy4WphGkMbKXOv4mW/DnOpw9yMvkCQ/lzK3qdlD3M2fTrVJodhNS5+4wUSaYuEOGVgR5aQ3FqAxEmCgvTNZ64+SY0Web9nUWaoE9V2VZbevl+pRHzmWQtG1WWeOHUWfafv4jjeXP+wn1+nS07WznfNYA/aJKoidDQVlrfiU/VqA9GePLMER5p6CCiG4znczzbc4paf5igupw+z3fOxDZaHuT2hzcVr/oOGI1CsUKUm0fFM6DE2VX+OG3BXehy6YqviqTREdqNKYf42eBfMpw/v4wZegzmzvL6yLdvOE57cDc3xT9Eldm+qOeILGmsC92DLkx+MvBnTM4TbJaCYhXv5JwBVrkR4dhEDyk7M/XMvDrHgGLy4bpd5HMWly6NAcU7r7mxnLJVMxpePASCev8WWgO3UuNbR1xvmDNJdGFsnIpgYNpUvGt4hNZ4rKT7WZV0qsx2Ks01tARu5cLkW5xOvUTP5KEVpQ6m7WGOTTxPud5EldmxIuquXak3eazmV2nyb5z+rBEtQcZO0pudv+c44PsQTLUmeBSwrDNk8ivfE3c9UtZQMQnleVhultdHvs2lzNtLGEkioTdS599MldlBTKslrFZOrRvLW8NkoeBXYviVGJVmUfjDcnOkrCEmrAHGC70M5c8xkDvDSP7CrEp8nX/TDDuCUuDikbEsOsrK2VZTQ9lU9aovleI7x4/x0XXrEQL6UyneEv0LBliu6/K/Dh7gTx58iHWJiqkeUI+cbXNyeJigpvOZTZvpTaX46oE32VhRSdQwSBcK3NfSQlMkyo/PnOFHZ07zoc511IbC3NHQxEB6kg+u7aTcfzXp3xSNEtZ1vnHkrRlz8Lyi4vT72ot086dOnqBrZITGyMJJKM/zuNw3zqnjvfReHMXn1yjkHUZHUhimRjqdm6Ei+IXf/eC8AVamYGE5Dh/c3MkHt6zDVG9c3YbiM1CRJCYLFpl8ASHEnHZRC2FZu+JC3uan3z/EnmcO09szwsRoetqscyn4l7/zAbgmjvApBvdXzd24Ox+EEITUAA9U3saZMxfnzSOfn+zjmxeeoT83zENVuwgp/nesJ2uikOLZ/n28OPg6fbn56SGapHJr2aYbqh7mHJuTY0MErtvQhTWDU+PDTFpL47hn7AJ/d+5lXrh8nEuZUXyKTkDR8YC0laPg2jQFTvJo7RYerdnyc1PRKgW65Gdj9BHWBG+jTG9csUzjQpCFTEJvIabVUWWu4fDYM5xOvbSiD/dz6TdZG7qboBKf88HuuC5D2TQ3l9WSd22qfSHGFwiwhBBsqi7S4zorEjREi4F8QF89z5cbYUN1JbbjgBDoisJQepJPb9uMOYdog2aorN/WRH1rBY7tkMsUcJzSFtGIZvLR1g18q+swf3BwD5IoPkzKzQC/sGYT8SV4z13FO7MW2ZbDyUM9nDjUQ2osM+MBIoTgid+aX+J5NaAKgzsSv0x76PYl9S4IIVHn38SOsl/g+f4/XVYFIutM3KA/DNqCu9iV+CezzMxz1jnGMj+Y9f6ywCdR5WJyQyDwgKbAdm62+tkz+NUlz9Vycwzlz00rpl6LBl8Cy7Wn1D6dGUHgFf9CVVNQFInuc0M4rovfp9PR/t6ghPvkCFti76c1sIOYXr8gc+C1novc09YyHWA9ffQ4v7l716KuJxBEtCpCaoIqs53TqZc5OPrUitIGL2e76ErtI6JV41ugR6pUSELGcmdu8D3Pw/bsBXtuFTkx4/1CGEyk/3zZ87kRUtewSQ6PPzNV0Vzc5rXCWENn+G4qjTVEtVp8yuprA6iSQUyvI6rX4nlbyNhjTFiDjBYu0Js5yoXJI6TsQSShUG12zjLUBmYEBq7nYTsOyhQdd1ddPWFdp3t0lP/39df4hQ2baC8rYyyXRZVkNlYUWQUbKyqp8C+cAHGBgXR6ugomhEARgrTrkLdtwoaBKsuU+3zkbZu8U6zOhHVjeuyoaZBZZNVm5mcVRE2TuM9HMp9DV2QKU1Wvax9xBWcm30ySJO57eCP3PbyxpOtoCwgyNcQj7Gpt4OzwKG9d6qcuEsJQ1Tll3gWCeKD43B6dzPBy13lubannro4WEiE/AWNx+5plBVhH3jjLD7+1n7On+vGmGmIlSWD6dVRVXvYewfU8BnPj/GzwCL3ZkVk0useb7qPSnB0JK0Jmc7SdjZE1HB4/Ne/4fdkhnu59kWMTZ7irYjs745sw5NXbGGbsHPtHjvDi4Bt0pS+QtjMLvn9juI2t0bUlzcnDw7muKdn1PBx3LqJkaXjh8jGeuniAxkA5v9RyB1VmZKpS5ZF3bM5NDvGDSwf57oU3qDIj3Fa+uvKu7xQqjDZ2ln2aarMTU1lY4GGlIYRAFTp1vo0ElDL8SpS3xn6wYh5Bk84ol7JvU2G2YcizF2jHcxnJZ7ivtp29/WfJOTaT1vwqbZ7nkcrn+e7R43SPjqHLMltrqrmrpemG/PDVQtR3NWt4V1sTBcfFdx0twPM8RgZnVlCEJDjfNUAwbFJegkS1JsvcXF5LpS9Ib3qCZCGPX9WoC4SpDYRnSWK/F3FkfzdPf+0lFE0mEg/M2Jyvojf1vNgW/yhrgruW1RguIdPg30Jn+G4OjX1/BWc3E2V6E7eXP05Ena1wKwkDTSkGXZ5nkbNOT3XczkyWCCGQUWkP7eZ08mX6cyeXNBcXh5Q9RNoendXbsz3eztbY3KpaV/olRkfTXLg0ytbNDdObvYD/3UuSXEFCb+WOxBNUme0LKqAmc3le67nAT7rOMpieJGjo5G2Hk4NLo4VDMWgp05sIqGVEtBpeHfo7xq2+JY93LVxsTqb20hTYRq28cdlG8OvCu9g79G0Kbpa4XoPj2fRmu+hKHWBz9O55zxse//e47tUkguuOoevblzWXUpC2h8Hz6M+d4I2R7yxKCTSoJNgSfYymwDYiWvWcQcxqQyAQQiagluFX41SabTT6b2JDZIBLmWOMW/1EtepZyQ4BBDSNiXyerGUxnsvRPTrGukQx0NUVhVtq61hbnuAv3nidg319rInHqZ2i+FUHQ7TG4zhTan4LQRaC1liMPefPcU9zC57nUXAcTEUlbJicGRkha1l0j43i01T8Uwl6WbpeOn/mmEIUvSZLxbVtPXjFMNpQFGzXJV0oFCmPl4sqvNPnyBK33LYy+8moz6ClPM43XjvEK2cv4Nc0ZEnMyTYwVIWvP/4RAGqjYT61Ywu94xO82n2B2miILQ3VRH2l002XtQM4frCH3p5hPNdjw7YmHvjQzTS0JlA1BSEtPrpSr5MKTlkZ/vb8Tzmb7qctWI3/ukBDnudDCiGIaxEeq76D7vTFBQOZtJ3h8Phpzk/28WzfS2yLbeDmWCcN/uqZN8YSYbsOvdlB3hw9xhujR+nLDjFhpebsD7sWCT3GHYmbqTUTN/zH1GWFuOHj+UunqQ9uQ5OLN+/evrP4VBVziZWlV4a78KsGn+94gOZAAuUaN3LP81gbriahh/jSyR/x9vjF/18EWI3+m9id+GXiej2Clesjcp1+XOsEijH/w+5aCCER1aq5Of4hhBAcHH1q2V09V3A2/Tqd4XvmDLBkITBllafOH6U7OUzKyrG9vH7B8f7gZy8R9/u4vamBnGVzpP8yY9ksn9qyaUXmu1gkc3leOnOeQ5f6yF9jGvxb992Bf8qby7YcvvTb/0Bd80yq5EDvGLfdv67ka2myTHMoRmMwiuO5SEJMKVT9fKDryEUq62Lc/7HtRMuD7zhV+lpUGG1siT62bNUtIYrKg53heziTenXZIhJzQUJhd+KJKW+52a+rcoLIlLdQsVcvw+Xkl2cJClyZr0+OsDZyD/2XlxZgQVE8Y7zQOyvACqo+Ticv0Z3uI+fM7O30KToPVN2M63mEQyZbNtdPB13Su6wOW+vbyN0Vv0KZ3nhDHyGfprK2opyacJD6SJiwaSAJiXvamhc870Yo3ktB1gR3YUh+Xhj4cyas/mWNeQUpa4gTEz8jrjfcsG/vRtgRfwwhBC8NfadYyRICnxxiU+Qu2oPzB0x+82G86T4igSSFUOWF1/uVQMoaIuOM8eLAX5Jxxko+rzWwkx1lnySm1aIuoa9qNVC0Y1AJquUElDhlejO2l8eQ515P4z4/W6uq+bVn/pHKQGCGCvOzXafZ29NTVDR0PT7cua5YBTJMPr/jVv7k1VcQAsKGwQfXdnJz9fxUfCEEv337br5x5DDfPX4CVZZ4qK2N+1ta2VpVRc/4GP/muR+hSDIPtLRSFwoxnlu4HSDh9xMzffynPS9yU1U1j7V3UBMK8c0jRzjU309/Ks1/+tmL2iI41AAAIABJREFUtJeV8/jmzfOOoysKO2rr+N6J4/zg1EkawjOruJ7nMTgwQSTiRzdUbMuh5/ww/b1jrFlbRaKi9Gpl99Ao33rjCGOZLM3lMRLBwLz2KVcq31BcU7Y0VNFYFuFo7wAHe3rZc/ocO5rrubOjGV8Jku3LCrDSySyFnEUgbPLEv36QpvaqYuWKleHwZ5w8Z9P9fLb5ftaG6mbdrKYyf+ZCFhJrQy08XHU737n43IIBjYfHuJViwkrTk+nnh/17iOsR1gQaafbXUOuroMKIE1YD8/ZrFfmtLkkrzUB+lL7sIGcnL9GVusBgboSMkyPnFEraJBuSxq7yLWyLrUMpobcpops82riW/37oJV7qO0+NP8RgNk13cpTPdW6nfIk+WEkrS5O/bKpyNTPYKCo2qtT6Y1QYoQWrHD8vaA/u5vbE44TVSkDM2DgV/UXsJW/+PHccxzpZcoAFxSArqJSzMfIwSWuQrtS+JV37egzlzjKSv0hYrZhSnLoKU9H4bPt2Do/00RyMsS5WSUtoYbWrE0PDfP3OD2GoCp7nURUM8NPu+U2zVxuvnLvAgYu9bK2rng6ooGhAeAVCCDq3NvDoJ2+Zce7bb5zDFyiNDup6HueTYzx55jBnJkbIOzOrjF/c8QD1weXTf1YTuWyBsqoIVfXxkj/3auGW+CeLm5IVeHYIIRFWK2kO3MLh8X9cgdnNREdoN9VmJ8Wc9Oz5CiEji6sUUeFK2M7wNZvZmZCFSr1vIz45smQVNcvNkrQGZx3fO/g2Xzv7YwxZpTc7Sp2vjIHcOLIQPFJ99f4/deYyX//Gy0QiRd+eXbe2UVX57ty/VeZa7qv8NWJaLcW1eOF7QpEkasJhPrZpPTXhEIaigBCoKxAkCiFQ0Gjwb2V34gleHPwLUtZKBO0ep1J76AgX+wZL8a2aDz4lxM74B9kavZ9JexzXcwipZRiyH20BeruhbeMqNU/ANZ5hq4mkNcj/Pv8bTNqlBVeqMNhe9jHWhx8goMQo5Z54NyCEhC770JmbHi6EwK+q/Ktbd5KzbRRJQpak6fv0gdY27mhsxPOKlaSIYRZXGCG4v6WFHbW1U55MgoB248rd5qoqGqNRHNedvnaxEhbk8S1byVkWkhAEdB1dltEUha88+r5p9snmyip+/777pseL+3w8sfUmspaFrigEpt73aHs797W08Bu33oomy9MiV23xOH/y0MMABDSdD6ztBIqV8/taWthRW4eHhyErFFx3+jzbdvjal19k645m7n1wIyeO9fIX/+M50qkcm7Y28PHP3EZ1bWmGv2OZLMlcjn+6axsPrV8zpVI4D665p8YzOZ47epquwRHaKsr48E3rCRgaf7PvIFvqq1c/wIqWBafogAqhiA9VlVf0pi/2A3jU+8oJqovrZxBCEFR83J3YTl92kJeHD93wHA+PrJMn6+QZK6Q4l+5FEkWvBAmBLGR8soGh6KhCQRYSjudguw5ZJ8ekk8OdMpUteioU/1tM5UESEltjnTxWvRu/XFqDpC7JPFi3hnLDz7M9pxjIpEiYAT7dvoUdFQ3TfkaLRZUZoTczNq8/F4DlOrh4xPSlBXHvFTT4t3Bb+WcIq1UIIXhl6KvcWvYEQhQFSYbzZzg58WPuqPi1BcfJjH4OM/pl0kMPMoNT7uWRtcX1E0JxwY5ptWyKPjot575cuDj0ZY9T59s4LcV+BZIQlBl+7qxuwfWgNzPB+dQIHZH5FeVaYlHGclkajAh52yZr2VQGSveKWGkUbJvOygQPrG2bsR5dW/GWFYmP/vIdaPrM38aWnaUbFI7kJvmjt/ZwKTXB9oq6Wd+lobz3KYK1zQnOHu9lfCT9rgZYFUYbDf5NrGTvmSEHaQ5u4+jEj1bEb+oKZKGyJfb+BZXJ0vnXuTT2e9N/O+4EQWMnsjR35rVYKQlRZXbQnX5tSfMquDmSc1Tr9gwe5u6KTTxSs4N/9vqf8F83PUHeKfBnXd8nrhfnE4v4uWPnmqJH1dRn0vV3h+IbVBLcmfinU9XBuQPYuSAJwZryMiRxdfP91NETvH/d8v3crlA5GwM3s80e5aXB/4W1AgbXBTfDsfHnqTBa55TYXwx02USTDEJK7Mqk561Ij0z8HgVr7vYJWSojEfvSsuZyI3i4Jav66lKAOxJP0BHajTaPaa/rJslMfpNc7qfoxh0Egws/p6fn4eWxCkdQ1DVI8/w2Vwr53D5UrQNJihM2DOa6WlDXCc7Tv6wrCuU3eKaMj/9bTPP9aNrNCKGgSNK0UMa1kCWJkK4Tuu5aypTS4LXXvLaqM995IV2HOeatyfL0eJIQBLSrCU9DUTHm2Zu6rsfJ47184BPbSSWzvPlaN23tldz78CZ+9P1DXOwZKTnAqomE2VRbhe26BA0dtUSF44LjEPGb/Iu7d+DXNVRZRgDbm+rwl7g2LmsHcOs9nby+9xQnD1/gjb2nefAj22bo0y8l2LpW2t2QNRr8lRyZOE+FMXcJfaFrCCGoNsv5QM3djBaSHE92lz4PPGzPAW9mVjplT8IqFWskBOtDLXym4THiWqTk708Igamo3FbVyK2VDXh4U07uYjr7sRQ8Ur2Z/3DkH3h1qIv7qzbMokxmnAIvD54m59jsKGubU5b/vZhluh5xvYHbyh6f4kwX52u7OV4Z/EtuTfwyvZm3eHPk79gW/yc3HMsIfxGQkaQ4ZvTqQ8q1TmMX3lzS/ISQqDbX0hG6k9eGv7ki/Vh9mePYsTyaV9wkep7HhcnZmfPjYwMACwZYl5JJHv3rb1AVClFwbCayOapCQb579Bge8M93bOfhjtWnj165/6I+k4tjEyRzeWK+uZMUQgg0XcWybI692cOzT+4nn7PYfmcHtz+0oaTrTVoWA5k0v7fjAdbFKmZtZZbrZr8aGB1M8qMn90//bRVsjuw/y5H9Z1m7pYFw/KrYj5AEn/zVe9+RebUHd6NI+oquFwKJkFJBud7C5dz8vbiLRaP/JsJqBQtt/E11HY3xP746ExFAkaMI5leWVCWDSrN9yQGW7eVJ28NTYgVX5zZSSPFA1c3TNieKJBNQwnys/k6+cuYHPFK9nUjEx66dM3+j78btKwuV2xOPU2G0TdECS5vEyGQGQ1UYzWTJXtOUv6f73IoEWDDVH4tBW/A2hvLneHv82RUZtyu1j1vKPoEuBZZ9/18fkPZnuzk2sY97Kz8z431B34dw3RST2efwvBw+4y4QKtncPhSlkvcKDCnI7YlfojN8N4oobuCv32cIIRAiiM//i0hSDNvpmfH6fPsSz/Pw3Ekyme8QDP06nheafm0+zGc9dGW8hTA5+TVCyr9FiNICg8VeRwiB52ZgylLiqiIsvFOiSSsGD7KZPLFYgInxDOfPDnD/I5upbyxDUWUyk6VvwkOGTkt5jKcPn+AHR05SHwvj07U5W4x0ReG3H7oTKD6/g4Y+q+dq15rGkr/NZQVYDa0JfuW3HuEvfv+H/NUfPcuxg+e548GNtHZWESsLIsmLKzVLssTXzz0/fWNcqQR9pesf2Tt4lDpfGeo1ZfT3195KXF9YhEAIwZpgA59qeISvn3uarnTPgu9/tyAhsSbUwL9o/TjVZvmiF1oxFUyt5KYupJlsizfze28/zZPn97MuUk1I9ePiMpxL8fb4RQZyE+woa+XV4S5eHjw1o1b30YbtRLX3dmVLk3xsj3+cCrMVuLp43Z74VV4e/DLPXPodcs44d1f9G6LajbnpQiq602v+TyKkqypcQp5EkpZ+76nCoDFwEz2TB+nNHlvyOFdwOXeagpvBJxcpQK7n8cSeJ1kfm6kcNprLsLtq4T6G/3z/PQsKQJUH3pl74NClfv79Pz6PB4xmsvzPPa8SNo3phfSbj3+c8HVGgROjk/z0qYN86tfvxfTp7H3mCIdf62bXAzcOsjy8YsXP9M3L6V46VkemPZ3M8vKz18shF6919I2ZtgDSOxRgCSSaA9uQVtiWsZh4ClNprlnRAKstuGveTPoVSMKHrrRec8TjRpscVdIo0xuXPC/Hs8jY47jeTCpzQDZJWUV2RcKIcmriIpuizRiyxnihqLIohHhXAqrrsSZ4O7W+Dchifq+auXDgUh8N0Qh/tf8NHMfDmFIVOz4wmzK5HAghCChxOkP3MJTrXrbfGoDl5TiV3Mv2+MdQRGnWDtdushfadOfdLOPWwKzjqlK0vhlP/RmJ2FcQU3RWQ9vK0NhvEA58drEfY8WhSia3lH2czvA9KKKYfEmnv0o2+w/geUhShEj0z5Dl+NS9Is9S5vE8D6twkFTqT3HdAWS5gXDki8VAzD5NMvlfKOQPYFnHUJRm/P7PoOk3zzsnx+lhfOw3kOVGbPs0slxJKPw7yHI9rjvA5OTfkc/vRaARCP4aur4Tx7lMMvn75PN7GBvtQ5LC+HyfRFHXMJn+XwSDnyeV+lNUtQNVu4l8fh8+3wexrW5SqS/heZMoSjOh8BeR5QiuO8Jk+s8Rwkc+/zKyXIU/8Dk07dqeZ5dU8r/ieQVC4f/4c5HovhZCCOKJIGfPDJCcyJDPWmzY3IBtFy2gFqPxcLRvgP/xwivTf5+4PP+a4Ne06QArnctzdmiUW1tm7vsWs8de9hOtpbOa3/ziR/jj3/4OL/34KHunHt5CEuiGOt2TVQq+8eJvsX/k5Cyt+XI9zGBujMHcTL7uvZVbbhhgQfEfa2Okjc+1fJi/Ofd9TqTOLkh7e6ehSgqbI+38ausniOvvnZ6NPz7+DAdGzwNwKtXPqdTczb17B0+xd3D2Bua+qvXv6QBLIFgbvpsG/+Zp6d/xQi/uFJ1oXeRRDo99j4RRpI2l7AFC6sLZvSsLmWp+YMZxWW1DVkunn801bkJvoca3nsu5U8umPNlensFcN2G1AkHRF+JTrTfxS+3bZrzvrZHeG/pgxX0+fKqKIklIC/GbVxlrK8v5ysffP+/rAX325kWWJRI1ESprooCgsjaKoshYBRtZkZGuW8gL1/RZaVJR4OKV/h4ea+xEui5TqErSMh5sq/Mt1rdW8OVn/p9VGXupSOgt+JTSK/aLgSEFiGsNKzaeT4lSYbSiSAtvhB13AtsdQVcayds9pPOvY2qdmOpaBHPTSyShEFBiGFKA3BLl5S03T85N45euMj46wnV0p3u5tWwtt5Wt4390PcUDFTdxaLybJv/qmUkvFkGlnM7w3QTkMizHwXWLlThVlhFi4crC/e3FYPbetlZ2NNQSMYuV6z968aUVn6cQgmpfB02B7QznL2B7C6+PpeDYxE/YEnsfsldaYDmQO0/WSVFjtqHJJqdS++d8JgzmioIJc30GANfLUbC60NQpnyerG3cF5eiXCgmFztA9dIbvm2GRYpqP4fN9EiFkksk/Ipt9msACwaDnTZBOf4Vg8F+ialvJZv6eZPK/EIn8MaraTiTyx4yP/ybh8BdRlNobzsvzPAqFtygr/10UpZVM5hvksj/AH/gV8rm9SCJMPP4NCoUjZLPfRlXbUZQ6YrE/Y2jwAaKx/4mitABg22cRUgjL7sLzsoDAto8jy+V4Xo5k6g+JRr6ErDSTmfw6qdQXiUT+ECiqPUqSQrzsW3C9GJfnkEr9MR4QCv/Ogj11nudQTP4Uq8XvlUBMViTuvn8Df/C73yMc8fHRT+8kFDY5d2YQAfgXoXC6q7WBV7/wz0t677WfXlMUNFmmfyI1rUysKfIMUZIbYVkBllWw+cn3D/Gtr7zI0OWZfiGe65HLFFjs0vPn2359OVNaEB2hJn59zaf43z0/5ODYcVI3kElfbUgIAqqf+ytu5RP1D6LLyzEmXXk83nIH76tdfN/QFZTr714fTilIGK10BO8goMSnj7029Fdkrmu8HeMclzIHievN7K78/A3HLWYTcwhhXnPMARxEiRnKuaBIGnW+jZxNv87wCpgQD+XP0RLYgSSKWZlfat82ZfzoknUKuB40BKKzBE6ux6e/9R1uqavl7pZm1laUYyoq+iIXopWAqarUxxafoBjsHeOrf/gMmq4y1D9OKOLn7Kl+7np0M5V1V+kcnufxpcMvTcvWenhkbYv/duglnrvYRX1gphjMZ9feTML33jFrnQtWwcbzPBRVmRFMFvIWruNh+FZ/TarytZOddLFFdtZrsiTwL6M3TJE0QmoCUw7f0NOqFNSY6+ZU37weWesEydweEsFfZmTySWx3nGRuLzWRL6Ar8wd8qjAIqOXk8ksLsGwvT95Jz1Cle7BqG5IQGLLK+2t3cDEzyA96X6POn+CzzQ8tMNo7CUFr8FYSRgtnB0f5waETnBsaJxYw+cBNnWyqL82T6962FmSpaAias2yeuGX+asRyIAuVtuBOLmXe5mLm8LLHm7D66UkfZE3ojpKUPI9OvMzZ9Ft8uO43icsmT136U2RJnXWu41k0+ef3EooGP8/w+BeQpCAg8NwUsfC/W+7HWRYEggb/FrbG3o//Go8wz3PI514kn98D6NhOF4Z+z4Jj2XYPklyOJFchhIxhPkwq9afLmp8sV6Fpm/G8PLJci1V4C89NYdvd5HI/Jp9/vvg5pCgsoH4phA9ZKseyjhf7v4RBoXAEw3gQx7mEojQhycUEiGE+Qnror645N4ym3TTnfiKT+R6eN0Ek+iVmBV8z4GFZb1MoHEHROlDlRoTwIYQOlGbGu1qQZYkPfGw7a9fXIssS7WuLVhi6qbDr7rW0tJaeGFJlueS+q2tRsG32dffw7NHTKJKEQPDP7tzOTY3zKzdej2UFWIde7eZ7X3+ZocsTSJLAHzIxTQ1Zla6W0QQz2S5X/r72+NT/X//v6XguGTuHLmto16jp5R2LgmvjU/RFS6lXmWV8fs2neGHwdX7Yt5eBKYW/dxISgqDqp95XxacbH6Ez1PKOXr9UbIsvT+L2vQxF6DQFtlNpzuTnP1jzuysyfmHyG+iBz03/7bmDuNZJFOOuZY2bMFqIabUM58+zXBrZSK5nVj+X5brsvdzNnr6z5F2LjnCC+2rbCajzZ4y+9QsfY+/Z8zx9/CR/c/AtttVWs7WmmrpImIhhoMkrK36zkvD5de75wJY5X/MHZ2/sz0yMcD0bZ0O8Es+DntTMHraCuzLeZauJw6+eIZ3MctPt7QQjV5uhD73cxbmTfXziHaAIVhhtfPt/v04m7TAxkcHn01EUCdtyiET8/Mq/XN4cDDlIUC1fkQCrymhHl0qpygsECpnC2yhShLLAL0zJtC98TyiSTlAtW3ICxXbz5J2ZFYiya1gehqzzr9d+dNZ5BcsmM1nANFVUVSGXK5CezGMYGgG/PquSu9IIKHFqfRvwK1GeOvASO9c08MSd2xlKpflvP3yJLz8+f2X6Whzpv0x7eRlDk5PsOXOOjopyttffuDKxFCSMZhr8WxjMdS/L0PoKTiZ/RlvotqkO6oW/77sSn2R34uMoU8wLSUj8WtuXUaSZ1dHzk8c4OPr8vOOYxm3U6E9j2T2Ah6I0IInSxLVWC2G1ivWR+4jrM6lZjtPL5OTfEov/NZKUIJn84g3HKgYgDlBMJLlucpoOOf0eBFA6o0nM+n48EBJCCuH3P47P/2mEkPE8l5kBljTj9y+ED1lOkC+8iaI0AA6OfelqsOtZXO2nSiFJ16iSCgnmUTSW5AS2NUw+twfDfAhvnqqo5znk8i+RTP13PK+AorRi6LdhGg+g67exAgS3ZUFRZNZtrJtBf62uiVFds7getsl8gcvJ0n6fkhA0lRWTUw1lUf7LB+8nU7AIGDqSYNFJ4+X5YB3qYah/AiGgY1M9dz+2mfaNtUTLgmiGwmLJQrN9sLI83fsqt5V10hq8auZ4fnKAA6Nd3F9104yHR8nXkRQeqNzJ1uhaXhjYz/6RtxkujDNhpecsp68UdEklogapNiu4u2I7O8s2oS7gSv9/sXpIGM00+W+e16QwbQ3hV+KLlqy9sijauefQ/L945SCu3YNd2L/sAMuvREkYLfRMHlr2Q324cOEaikDxt5p1LJ69cJLf2HAHAVXjhb4zvDF0gbrA3JUhMaUM9EB7G1trqzl2eZAfne7ihe6zrC0vZ1dTAzfX1hA23l0J8Pmgmxqbby2NuimE4K/u+vAqz+idxekjF3Fsly3XmToGwibP/v1rqx5gCWRiej2f+sVG8OCv/3IPj7xvC/GyAP1947x95MKyr2HIAYJKGYOcWdY4klCJ6/UoC8heX32vietlSef3Y6odqHJFSfkQWajTfZFLge0VlrQuXLg4yjM/OszWLY20t1Vy5OhF3j52ieqqKA8/sHHVTYdrfJ1UGG2AIGQaaIpMKpubkpDW6B9PIQlBZWRhVsSL3ecoD/j5+huHuKW+lq+/cWjVAiwQNAW20Z16bckG0dfiQuYwOSeFT47ekCEsS8qM2kSjfwOqZCBfJ/VuSn4CyvzqeJ7nYDuXcb0MAnCcAYRci3iX9iWqZNIcvIWWwI45XvWQ5DiOfRFHDGJZx9C1IqXd8wpY1hkcpx/XGca2zyJJCWS5EYFJofAWipIkn/8Zpvm+6RGFUJCkcqzCW+BZSHIFkrR41oEQARS5Hss6TCH/2lRFSkNRmmBK2EZRmrEKBwEHWapASEGEFMR1LqOaD2Hb5xBCRgh9at4S+fwbyHIl+dzzGGZpSQbDuAPZ/0mSE/8RIYXR9duZq5LluENY9hm8KYqrbZ8mbZ/GcUfQ9O2IdzHAKgbDHkMDScZG02iaQmNzOZbtkssW8Pl1NK20+b3R08u/+vZsqw4PcNyrBk6GolAe9PPsrz0OQDKb56cnujl9eYjb1zQiSxJV4SCNZaV71i2bIug4Lqbf4HNfeJi29bUrmunKOnn2j5xkZ1nnjOM+RefA2Bl2lHUsKcC6gnI9ysfrH+Seils4MHqCt5Nd9GeHGCskmbDSFFzrxoPcAIakEdFCxLUwjf4atkTb2RhZg7HCilmrgbdGexgrlEajrPVFaQu9d9SHFoIqmdT6NlJpzL+xPjD6LW5P/PMbGlxeD8/pxbGO47kj2Nlnisdw8ZwBhLR09aBrkdCb8SsR8oXlBVgT1mUsN48m+QGP7uQIGbuAoSiMF7JM2nlcz8OvzE8T8zyPty8P0JdMcXFigqH0JBurKvgnW7cUs8jnziMLiTtbmpY11/ciPKDg2FxIjdOfSVFwHDRZptIXpD4YQZeVZXRSrY7IxfUo5Cx8QWOG+itAIGKSGl99CrVfiWJKIULBYnY2l7cAj8l0Htt2SE3Mpg0uFprkw7dMI1eAsFqBT4kglZB00dVG/PoWHDdJQL8Fz3MI6DcjSws/rxShYspLl4t2PIuCu/jvLJ+3GJ/Icu78EJ7rMTGR5cF7N7B332nyeWtVAyxN8lFptBNSi7SfkKmz58Q5Ij6T8ckspq7y/NEuVFnmF3bOb14K4FNUXr9wiYCucXdbMz862bVq8wYo15uo8q1lOH8ea5m9WAU3w9n0m6wP33fjN1+Hj9V/Yc7jES3BuvDt856XLxxkMvdjHKcohCHL5fiM+zH1uQKc1YVAENfq2RR5GGWOxKei1GMYD5PN/RhJGPh8H5lW5fS8SfL5F3CdIUCQz+1BN+5EUZrwBz5LNvs0lnUYSYrjDzxx9ZrCj2E+Rj73Exx3AMO4d8EAS5L8UwELgIQsV+EpWYSQ0Y3dgEsu/yJgo2nbUZSrVTh/4J+SzfwfbOcChnEvmrwVWa5F1bagKC14noNu3IUklSFJfgLBz5PNfpdCIYskJfD7PzM1Zw1F6UCWymfNT9U2IklxZLmeQPBfkc3+EF3fyZwBljOAY19v+yLwme+ft0/0nYLnwbnuQf7hm69yrnuQYNDgP/z+xxgdTnPowDk239RIY3OipLEqgn4eWj9bxdj1PLIFm/FMltODI8T8Jh+/+Sqddjg9yeWJFFsbapjMWySzuZK8r67FsgKs5o5qYuVB8lkLzVBXXIXI9Txs18Evz/yx6ZKC5dmzxDCWijI9yv2Vt3JPxXZ6Mv2cn+zjQqafofwYE1aalDVJ1smRdQoU3AK25+C6Lu6UipgsZGQhoUsapqxjKgYhJUBEDZAw4jT6q2n211JhxEoyDn6v4K+793BobLbynet5WK6Dh4csJCKaj4/Ub/+5CbDCagWN/q3I0vw/lqHc0h7MHjaeOwxIuE7v1FGBkBIo+q4ljXk94kbj1Cbs0rLGcadUx/xKDA94ZeA8judiyhov9p3BkBVShTy3VCwsEvBcV7EysLW6mo9tXD+jWlVwnCXxn38ekHdsXu4/z/fPHmc0n8X1PCQB0Snj7zuqmzCX6EH3TsnqBqN++nuGGR9OY/qLSR/HcTm6/yzl1csPSm6EiFY1QzBi27ZmDh3oQdMVLMth3Ya6ZV9Dk0x8ywhariCiVZVIDwRFChP1PTrjWDwwm5p3PSShLssPyfFs7CX4M/lMjZqaKIaucrF3lGQyR11tDtd1V/1OjGhVJIyW6cD1Sr/V2GSWeNDHro5GwqZRknrX5ppKjvQP8FhnB6oss7lmdZ9JkpBpDeygO/UqE9blZY93KrmH9eF7WezvP2MnMecw6fYrkRl9TNcjmf4aAf9Hpg2Hc/nXSab/9l0JsFTJpC24k7g+329e4Pd/cs5XJClKMDh3/76iNMz7mhAahrEbw9hd0hxlOUE48h+nzlXRtJvRtJun5hDC9L0fk7krTZq2GU2bmSBQ1bWo6tqpsauve60NVZ0dOEtSCJ//I3NeI3BN8Khpm65TFpwJ1x3BcWbes7JciaZupnc0TTpbIFewaaqIIUuC7sujqLJEXXmEyVyB/rEkmqJQGw8zlEwzmbOoLQsRCyyssFoKHMflqSf3o6oy9z28kddeKqp16obC+e5BEhXhkgOstVUJvviBB+b5Dlz6k2mePXqK7xw8SkP86m9FlSRkSTCYTJPOF9AUGXWRyujL2u3fdFsr/RdH+OnTh/jJUwe5+7HN1DWXo2or0yCnSDI+xeBosocKM4IsZFzP5XSqD1XIN2y+XwyEEChCoSVQR0ugDtdzSdsZRgq933BeAAAgAElEQVQTjBdSpO0MGTtLzi1guTaO5xQdtYWELGQUScaQdfyySUD1EVVDxPUwPtlcEen0rHURXUkghFZSE+xK4JGazdwUn115cD2PjJ3nYmaEY+O9rAlVsaOsdY4R3nuQUCjTG6foKPOj0ujg5MRzxPSmadqFKkwi8y7+RchKK5LcAkho/k+v1LRnIKjE8StRBBLeIrjjcyFtj1BOEwLBbRWNuHgMZFK8PnSREStDUzBGU3DhytujHe20lcXn5CffVFu9ChLm7w2M5bL8/em3qAtE+HDLeoKaTqqQZ0/fOZ7sOkxnNEFd8L2jCjoX1m5p4MSB8zz1tZdo3VCLpikMXx7nZ98/xIOfuGXVrx9SEjMkxe++bx1Dg0nS6TymT6OQX75BsCoZJQlT3AghJYEmlWZ473p5XDeHLAVxvBQFuxdVTqBIsQVpx5KQ0Uu8xtzXtbHdwqLPi0R8NNTFKBQcVFUmHDIZGk5RVhacRd1fWQiiWi3l+tXnTM/wGLbrEvGZeHic7BvkM7u2lrSn2FBVSdayOdTbR9fwCA90LF25tVRUGGuIqFUkrcFlr8e9mWNknGLSazHYO/R/iOvVVBktVBgN81Lfr4fjjqKrGxGi+PvQtA24k19f7LRXAIKYVsva8F383Hk2/ZzCc5O47kxBL03djCT5OHCmF02RMVSFC0Pj3LGuiUsjE4ymMoyms7ieS8/gOLoqM5bOcGlkAtfzOH5xgI/ctmHZSVXXdTn61gX+3Rc/guO40wGW6dPxXI9CfvnsMgBJkqiJhPjFHVv46amz/O2rh9jdVlyLon6TtooyugaGsRyblkSMyvDikl/LWjkNU2PLra2kJrK8/NxRuk/0U1ETIRILYPo1NENFlqTrrQnmxSMfvwVZufoPE1AMbo618fSl17iYGSKmBUlaGQ6NdbM+3EBEXVmFLs9zGM+9ju2mUCQ/shQgofoJ0IPpq0eIEAVnCMsdw6+2Yih1jOVewfMcgnonBWeAgNaJ42bIOwMElKvKR5OF0wghY7uTSEJDV6pI5t7C9fKYaj2anGAi9waKFCKgraXgDDJpdWMq9ahylIHJ7+FX1+BX2zHVhkX3Bi0FD1TPrT7keR6O53I5N8FzfW9zaOw89s9BQz+AKYeo921GlxfOROtygEuZQ0xY/UhT5fWgmrhhgHUFaol86aVAEgohtQJFaMumpaTtkSk/J4mWcBkZu8Ce/rO0hOJIQpCy8vROTlDjn78CUO738c23jmCqKh9a18lIJkOqkKc5FpvhCv9egmM7PPvk67NfEILOrQ00d9xYtSznWIzksnxh627WRK7SNar9If7tqz8i66zMQ2A10bKuhns/vI3XfnKUV378Np7rISsydzy6hXs+uHQF0VIRUMuQhcrERIZQyGR0JI0sS4TDJplMgdde6aKhsWxZ15CEhCqZyELF8Zb+bxJUE2hSaQIAees8GesoEfMhJjLPk7VOochR4v6Po8rxec+ThVJyEDcXHM/GWkIFyzBUYrEA584Pky/Y2JZDQ32cpsZyfObqKUnqko+4Vj+DFnlmYJR71rXQnIiRKRT4z997EUos/r9w5iyW7RDUdWzX5QfHTvG5HaujJHgFuuyjzr+Z/twpCu7yaLWWl6U/e5LW4M5FnWfKAc6n3+ZU8nXCajl1vg7qfB3EtKoFA1PTuJPx1P9EnZIOt+xzRdPhdxiKUGkN3jpNE/2/WH24Xg7Xm3m/qmoHoDKZK9DcUMmamnL+4B9+RkMigqEpRPwGw8lJQqaO5TisqSnj8lgKSRLUxiKMpjIrFh7LikQuZ6OqV/e646OTWJaDrq8shVGTZeqiYV7pvsrYyhQsescmaE3EaCqLUR0JYb6TFMEff/cAr/zkGOlklvGRNIN9RRUtTVdQNQVZmVITLLGC88CHt80IsExZ597KLShC5kTyAl3JXhRJZmu0hbsqNhFQV1btxsNmPPcafq2ddOEknmdhqk1ochmT1hksZwxVjmAoVYxkXsSnNpG1L6JKUS6nv0dI28hE7k1kKYDljBHQrirUTVpd2E4Sd2pDXOZ/kJHMi1SHPoEsBRjL7kNXynE9l7HcqwBYzghBbR2y5Mdxs2hyGYoc4voMT9rKc3Cwj9uqG2aoKmbsAt0TIzSH4vjVlXtIFqt9MjVmlFvL29g3dJqDo+fZHFs5v5nVgqmEqFtAtvYKGgM7abyuD0YtcXMlhAAxM9PhOkO49jkUfXvpk10AITWBIulYy1TAnLRHZ/xtuy6XJif4dNtWVCHz0uWzDGRTC47x1TcOEDJ09p47z4fWdzKUybDvfA/N21em52wl8NNT3exqaUBXppY8ISiviZCbLHD0wHnWrK9BM1T6zg+THCvNB0aTFWoDYdLWzIpByspTHQihy+99OrBuqNy8u53G9grGh9M4josvoFNZX4Zhrj4P369EkYXC/ldPc9c9nXztq3uorilSE/N5m95LozcYoRQIVKGjCmPJAZZA4Feic/aGzAXbHSNvnSOvnqfgXCKgb2U8+xMcN7lggCWQbuixtRBcz1nSZxwcTHL48AVamhNIUzSY1pYKYtHVTZCYcpi43jAjCFBkiX2ne+geHGV8MkvOsvjxkdMossS96xeuSJ0bGeN96ztojEbIWTa/9cxzC74/m3+VbP7N2S8IQTTwL0pOZDb6t3Jo7OllB1gAFzNvLzrAuiX+KOOFQcYKA/Rmuzidep2jE3tJ6A20h7bT4F8353lB30fI5l/BcQZBSOj6zZjaO08P1GU/7aHSaHr/FyuForritZDlSsQUY+dAdy+n+4ZZU1tOz9AY5wbGiAZM4kE/mYLFmf4RauJhGsqjHOy+xAV7jObK2Iqw12RZYufuDp78xj46OqtJJrO8/LMTHD9yCUkSVNet7N5ismBxemAYQ736zDM1lepIiIGJFF0Do9THwtzaUk8sUHoCbFk7gJ6uy7z9xmw52ULeXhFqhyQECT3CYzW3sKt8HQXXQhEyUS2AXzFKajZeLDwcDLmGgjNCwRlC9/IEtA6ydg+WO4pfayOgrWdo8jk8HHT5/2PvvePsOu86//dz6u137vRe1Hu3JEuWXOSmBDtOHKcthhAHEiALAfYX2GV3gQWy4UdgE0ggwFK8gZAQxyWJe5cly7Ka1euMNL2XO7ffe8559o87Gmn6nSpnycd/+KUz95zznPY83/r5FGNqpehqPh5jCW2Rb+PRlxJy3TryuFJiOYNIJJLsAqgoLrz6chyZIGm1kO++jZTdRSJzlQL3bsKpY8Qz9QTVLWiKH7dWg66MfYH7kwkev3CUbaVVqDfUiMYzGf714gl+cfVW6vS5N3bFkLaKpqj0pW++OOFUUNDIN6pyipIVuea25FE6vdiZ43PmYLnVvBGlVTNFyolxI6GCENkC1BeaLuAzDC6Fe1gSmDyDcKSlja898AHeaWxBCIHjOHTH3l/vw/76RrbVVg47WIoi2LRzKQM9Ua5c6GDnvWtQVIUj+y5gWbllY72aTpUvwNdPHODW0hryTBf9yQQHOxspdvt4u72Ro12tw7//8KLV70tiG01XKa0qoLRqYsN/vuBVQyhCY92GalRVIRD0cNvu5QDE42n27xsrYD4TqMLI9lzOsIJLV9yYincaa47AkXEiyQOoShC/6zbCideYagBCZDPUAhXJ9KsCJA7OFFTw48GyHDxeg223LEIMEVVpC9A76VaDFBgj6bhXlBfRPRjDdhxMXeO25bWkbScn2hePobO/oZGW/DAdkSgB1+QOsaZW4DYgnjqAquaja4twnAES6WPTuo5Csxaflk/M6me2BDXNsZPT3seleilx1VLiqqXGu4qI1UdH8grv9b9GWiYndLBUtRCvey+OEwEhUIR/wRkEBQqVnrUE9Zvfw32o9zxPteznwYpb2VE4/j2bb5weuMozrfvZXrCK3cXr0Oetb18l6wJcDxBmKeizc9yKymJK8nzked3YjsOamlJcuk7nQJTW3jA/e8cmLrZ14zI07tu0HNuRBNzmnLTEqKrCAx/ZwivPn+TwO/V0dQ7y5HcPsXRZKfc+sGE4CJcL2sODHGwYTeZxHQOJBIcaWmjo7uPhTdefecBlsmtpLe3hCEcbW3nl7GWKAj62LpSDdccHN+RUSpMrNG3s4qUIgVdz4VZNGCplml8MKVojMNQShFBoGXwcXcnHUAsQaEMaBJKQ+za6oj8k40Twm6vQlAC6UoDlhDHUkQ14hppPxu5GU4Kk7Paha8sayEIYBMz1tA5+G00J4tHriGeuEs/U49IqcGQGl1ZFR+xpQq6t+Iy1IyJrlnToSkSRoyZ2R0quRPpJ2rN3dseDLR26koO0xvtYlzf7ZvT5hq64qPSsQc1hAUnbcY73/xtt8VOoQqPaewur8j4wZflOYuC3cQX/mHjvyP4rKWOo+lgmm5nCrfpzuo6pkHHSI94aj6bz88tu4VhPC53xCJsKK1gdmnzh01UFYyjznMpYNPaHb0r25kJnD0ebW8n3uPnXoyONlMvdvfzaHdeDHkIIdF1D0zUiA3F+/J13MN0GHc29bN6V23OKZdK83d7IYDpFdyKGpihYjkPCytCTiHNpoPf6+cg6WD/FjRC4tAAKKqWl2V61j39qO4GAGyEElmUTDM5NlYIqtFkFJNyqH11xkWt/iKlVoio+0nYL+Z6HAYmq+HIwXgUKKqrQsWbgKEnkkP7ONCGg4Uo33/m3Q+QFs/d/+9bFlJbMnhxkspN69RB55sjm/kVF+XSGo3SGo8MaOA9uWplTcOLhdas51tJGQ28/BR4Pv7pz8myMplaiqeUk0u/hNrZj6EuQ0iaWfGtaV6IpBqWu5XSnruLI2a23vekmElYY9yT06uNCZAO5Xalmzg8e5ErsFAKF4lF6UjciGv8BHtcHUJTQTQv+CKGwzL8LRdx8MqS+9CCnBq6w8yY5VwCDmRgXIq0s81fNK5esIlwowoMjrztYjowBDiUhPzXFeZTmZYlTpJQU+LPkFS5doysc5XhDK8VBL8V5PvJ9nuFvdS7eIyEERSUBHnzkFu64ZzWZtI0QWW3KQNCDruf+rlzu7uOrL038PVuOQzyd5rYltfzSrusB8HAiyctnLnO6tZPigJdHblnLytKxzI2TYVZW0OpNNazcMHeGtTKKoUNKSV96kO837+ftnnPcVrSaR2v3cCXWQX8qyobQIrza3OnrCAyqg7+IIlx4jSXDWx13CkFWJV0IDYFObd6voQgP7rxsWZyquJDSxlCLcGmVY0oLgq4tBMz1gILERhVuqoO/lH0ZpUrQtQWfsQohFBRhDvV1rUYIA1W4KfTcgy3jaIqXrAidJGZlONrdQkc8QjSTYn/b1eHmQkdKjna1krStGZOBvNx+ms7E+OKcNjYt8X4Odl9CVzSWB+bO0Z4v6IprjLDwRDjY878JaKXsLvkCtkzTFD3Mqf6n2VzwqUn3M32fJ+uk27iC/2N4u2PVY2fOzGL0o86j+udkQbLlyPK2jONwOdzN3qoVSCS6kiVwmQyf23YLv/Xj5znX3cNnvv8kAZeLL+66ddJ95gPVoSD5XjfvXm3h9iW17Fx0vWT1z187gDqOhEQw5OGTv3IX9WfbSKUyrL2ljsq63Hp+Sjx+/vdd47M5/RRTw1BcaMIY4bMk4mn+9q9epacnQnV1IY/MEdGGIrRZBSRMxZ9z/xWArpZS7P+lobneCyiUBX8DRUwd/RRCZL/tmVhXUuLMIE0XyvOy/ZYl2QyaooBgWkbMTKALk6BeMua5PH30DKVBP429AywvK6SlN4zXNHIy3FJWluDiXGcPZQEfq8uKgInLHLPrtIJQDAbj30NXq7CcLphB9rDSs5az4VdxmJ2D5cgM7cmLLPLdkvM+vek2zg68zbnI20Qy/VR7VrKr6BGqPatwqRO/c5H403hce2c13tlCFQbV3vHF3v89YnP+Mr4W/BXcioE+j06nouShqIU41sDwNumEkdLhtpW1aDfY4zd+e3leN7evrsOyHTRNHQ6uzrWDLoTA53Ph87lm5bzVFoT45dsnWkcEHkNjSXEBNQUhgjdkvJMZC1PX+OztW8hzu3Hp2rQJu2blYGm6ynj8+nOFmJXkieYDvNffQJkrRDSTGCZYeLnzGNXeorl1sIRAu9Y7MxztlChkz3Eje58msnomYkjXRGLRl3gNKTNDjtRIKMIAMbK2/tq5smVZOmKo0VcghogH3MN/V4ULRZrD/5ZSkrQzPFl/mnc6muhKRPnCvmeuXwtZuujPr9lOqWdmZCBPNR/haN/YEtBrkFIS0N08XL2VXcXLZ3SOhYQuDIrM3PrEuhLn2Vn9+aGot0QXHo71fXfK/YRamz2X52Mo2o33RMGxu6Y/6AmgCX3aGl3jYayDZXO8t5W7K3PPtt1WW8OakhIu9/Zhaip1+SH85vwKk44Hl67h0jWWFRewpCifpcXXHaXqgvH1izIZm/Mnmtj/0mkySQtFFdz94c1su3PllOfTFIUi9/uTxOMnAabiRRXaiHn1H/7uDX72526jsMhP49UennriCJ/71T2zPld2jp3592KoblSRe2+UECqqGDnvqiI3zUYx9N9MkC1BH+lgdSUHcKsmPs2FEIL+dITXO09Q7SlmS0H2O+/rj/Hqm2eH91GEoLQ4QEH+3BJJ3QhNMQnopWOuVVMUti+tpmMwwoe3rObPntuX8zG/ffQ9NlWW8+jmDXREovzJa2/x1w8/OOV+ed5HSWXOkbEa0PVluI3NTJfNrti1CEVos5awk0B3smFaDtY/NfwubtXHmrzdrAnehl/LH/q2lEmNUkW4kKQQzG0/+3RQ5lqGawbivv+vwlR1THX++18VpQRNrcKyrguwZzIXgAymPrFTrigC1zTJHqYLy7L5wb++w5bti1m8tHRWzltFXoBP3DJx370gG1QSjHTgAi4TTVH4h31H2bt2GW5Dp9DnoSwvd+3deanjkePoU83kBkWtJOcjzXxh6YM0xju5MJjV/Sk2gwyko6QWhKVr8qVu+LqkRqHnvqFtM1nIR55nvPs1eluB6eHPdv4MVwb7+M8HX+Bv7vwI5lAGS0GgKSqaMvPF+mfrdrD3GpOgZMR6I4RCnu5heaCUfNOHMkvumBvfmfkoVRAohIwqNJGbQy5QSNkRPFo+EknKieZ0H685v7r74RHvgaItw9Am7+t643QDt6+uQwhBxrY51tDKtqXjl3dks1ezv0/WqIZ4RQjyTQ8d8UFK3NeJOiZ8JkM9W/keN1s9FcA1/ToHY4H1r66NcUlRwYh/A/zO3bvHrQ2PDMR559WzfPKX78I1xJbmn6OytJ9icuiKO2uQjkJldQFCQHlFaEzZ80wxG6cFQBcutEl083JBb/S7BNx3oatT6bfMxsFyxpQIfr/pTVyqwadq70IVKr9x9FvE7RQZafFLSz7I3rJbqKrM5wuf24OUMBCOc+p0M4Y5v2W+uuIiOE4/rD6kNxNPZvj2/uPUd/aPs/f4CJgma0qKKfH7KPb7CAxp8kkpJ11XLLuLwfgTCDQKAr9JNPEifs9DTGeOzTMq0BSTlDM7AXiQ9KUn7hkZDx+r+m3K3YsRQh2qtMlt3F7XfXT3fgG3+87h7KoQXnye+WPBHQlBjXfjgpcnOlJysOcM32l8jaZYFwVmgL3lW9GHNE1HQ0pJb3qQb199mUO95xnMxChx5XNvyWYerLwVj5oNXliOzTcuPc2+rpN8ef1jLPdXjbg2Wzr8sPVtHr/yEo/W3sPDVVnR4r50hL+rf5ZXOq71/kk+XXcfj1TfjjHOvCORIKE92cdzbYd4u+csXcl+DFWnzJ3P7UXreKjyNoxJ+rc0rRpdXzYkjJxFKn0UKVNTfi/zDdt2eOb777JhU+2sj6UIgTIDW6QtHOFSZw8ba8rpjydp6hvAKSm8OQ6WlBIpJY4j6e+O0Hq1h8FwHMeSFJUHWT3qRg0b1DcY7qMfqC1topkkJa48muI3Rv8FtpyrpXdukB37wr2Q1+6VCvh0g2V5hfh0A2NUOdfoeyqlHBZoFiK7lDtSgsg6ZZLri9GthUu51lr8Ryee47+u+8AII9WWkp5UlJZYP9XefOwbFnbBUCBPMrzPjecBho8tEFwc7MSl6lR5Qyhy7p0sVWgUuxbnfNytRZ/myeZfp8hcgiNtknaE24p/Oad9J34Xxj/3tWfy5tl6dq6oQVEEybTFyycuTehgjY78zxwjjTHbcXi78ypPXT2FoWoI4OG6dXxqyabxd5eSP3rtDX73zttRhCDjOBxqauZQcwv/affcCCtPF8Pzwg2LxHgaXZClgi0uD1FZWzT8eOaiSXf2eD/NbvMDXXEPSyBcQzDPy//5x31UVObT3NhLXnDmlOU3IhvJn3kGS1dcOfVwZdc1m2ul4DcikbmEz7w1p6KP2cx/o1fGpng3e8tuQRMaL3ccJemk+aft/4m3uk/zYvsR9pbdgqGrFBVmAyrFRX4uXuogk55f6Y1rJYKj8dk7spmbL9x7KwcuNvKhTVNnk68hYzt89c0DlPn9tA8O0h2L843972BoGp+7deKM0GD8CXyue4gmX0AiiSdfwz9NJ0NBpcCoGmJmnd33259uYUxUcxJUepZz7clnnewb/yom7F1PWw1o+iIy1nV6akWZz767sZhKk3KuIaXkza4T/OHZfyaoedlZtAZHOjzbdoi0kxk3qNMU7+JL7/0dfZlBtoSWUewKcTHSwuNXX+JyrJXfXP5RvJobVSgsC1Txds9ZTg1cocZbils1hs9rS4c3u05iKBpb869XuPg1Nw9X7mJzaCnv9dfzRveJrL000Wsk4UKkmb+4+BRXoh0s9VewpnQjcSvFqfAVulID4yY6boQQXgxjK5r6EpadrVSy7SbS6SO4XPcyT/mXnKEoCr45CnZes7GcKe4JMNxmowhB0OMi5HETTaVy2nc05uQOOo4kEU3y+nMneO67h7hysfP6CXSVXfeuGeNgpRIZmuq7iEWT+IJuFi0rRVFHprM1RSNP91IfbceSNg6StJPh1MAV/Job1wKkUd/vEEJQ5g3w5Vvvz+n3fek4/3jpbZK2xbJAMRsLqni25TQlbj/bixbREOnmVH8bG/OrWBoo5kfNJ1GFQtp2hs8HQxGdVJTnWk6zLlRBws7wevuFrNEvBEWmj7idoisRZU/5CkrdAb575Qi6onJv+So0Ifhxy2n8usnKYCmHexoZSMfZVbKULYXVeLW5LTETQiXfrMj59+XudXyk+mt0Jy+jCYMi1zLMWYiVSrsZO/MeuntsuUpXOMoP3jnFycYO/vzHbyGARMqaYm2dHyfAr5v8za5HyDg2EokmlCl7sHRF5av7DvDL229h35VGfnTuPF/YsfBUv9dworUdy5Fsriqf+i5JaGvq5S9/7ymKyvIQAjbtXMqKDRM3hi8M3g9O3vzCUMwxfYS/+Pm7OHakgfb2ATZtqWP9xtylH+RQ5nS2IpfjQb/WLzYFMnYHnZG/Jui6l6a+30bc4JRZTg8F3oXv2Us71lApveTF9iM8ULEdt2pS5y2lO5XtsW3vCPPK69ke0XTapqc3wsrl89tXqykmXm0sc+W1NcbnMrlv3fSIgXbUVbMkWoDjSFaWFGFo2YzEVL0TijBR1eKseLtMkrN456hxF5q1NMdPzjrz2p9uRUpnmDJ7KtjS4mLkMJ2pRjJ2criSQghBqWsRa/N2j7tffvBLsxrnbCEQFLnqpv7hHCLlZPjLi0/j09x8dePnWOwrR0rJ6fAVvn7xKbqSAyN+b0uHr198ioF0hP+5/jE2h5YhhCBqJfj7hufZ13WSlzuO8aGKHQghWB2oodjM43DfBe4q2YhL0Yff6d5UmLPhq2wKLaXKez2TrSsaS/wVLPFXoCsa7/adn/Qa+tIRftR2kM5kP7+0+IN8sHwbxpA9nHEsLMeaNHsFQyzQ5g6S5k6seAsMsVsPRv4K09wBBG9aFktRFLbftoyTxxopKg6gKKMqvBQFZZye6vHgSEnrwCBPHjvNi2cv0zkYJTOBbqvXMDj4258Hsi0Hg4kUz7x3lkQ6w9KSAm6prZzWdczawXIch6b6br715R9z6sgVHDu3Blvbdvjnb77KkbcuEsz38o0nvkB+8UjtoIDuZlvhcv7pysv4NBdRK8G3Lj/HucFmfqZ8KwXG9FSV5wpyOHuWjTCNrt1caFiOQ39qYv2NkOkeNpIvhDtZ4i/Gb7iwHJv9nZf5VN0tdCUj/Ev9u2wtrOUzS3fw4+aTnBlo45bCWpYGivnTUyP1RIQQhAwP60OV9KfjOFJS5PIT0F1cHOyiJxVlbaiCj1Rv4qtnXiZkePhozSbyDBffPP8mP1O5Freq8eklWTKEcDpByPSwpaBmXu6lgkJgGjSwx/u+R55RSciowaOFcLDJOIkptbAcu5vxwk6O3YSTqWe8UveSPD+f3LWR3micn9m8EkWAoWlUF+blPN65giWzGaznm86TsDOsyy9jb9VKyr1j0+K2k81B/tbunfzF/oP8f8+9iO1I/tueO6gM5p5Gn2s09YexHYctVeVT/tblMdi+Z2SE3Bv4aYngQkAT5pgM1gvPHueBhzZPOQdce/dG44kLp/nkqrE9sLOFJvScSGV0tZjy4JdIZi5R6PsUBb5PDP+tI/y14b7ahUSpK8SVWCeWY9MU7+J3V38KCUSsBMZQiabXY7BiWTmKkjXMK8pDlBTP7zesCQOXOrdruN80eO1SPY19A+R73Ty0ZhUbKyYX2wXQ1Wqi8adIZy7TN/hnGPoqZhLkyDMrhnqoZ4eMk2Iw00PQyE1490DPk7zb9ywlZh1N8TNUe1YxkOnKVm5MwiIopYMjIzDUiyuEiRC+WWV7pwOvlo9XW1i9xGN9lxjIRLmvbDOLfdk1QghBna+MbQUraIi2j/j9+cEmLkda2F64io2hpcPvkld1cW/JZl5oO8zpgSt8sHwbutCo8hRR4y3mre5T9Kcj5N9gp77e9R6qUNldPLUW50SQUszew7AAACAASURBVNKTCvNOzznW5y1mT+nGYecKss5artTuipKHz/uzWPYVUql3AJt05iiDkb8i4P81wHtTbFtVVbjtjhX809+8TmtzLzV1Rag3sIyvWltFaVlu9lFXJMbfvXWYZ06cxe8yKQn4ssQc41yW+wYdrPK8AD+/cxPn2rqwpWRlWRH53ulVVMzawWpr6uObf/gMZ4814jgSl9vA7TVQNZWejvEZ6CBLt7hyfRVnjzcy0Bvl5OEGbt+7DqFev2q3avKBsq3k6T5e6zyBLeN0pQb4aNVObi9eh2cOCS5Gw5GSjJMh5WRIO2kyjo0tbSyZ/X/ayWA5Npqiois62lDtriZUNJHdZqoGhqKhCGWOyrnGR1ciyn+8geBCIsk4NgnLImCY/PnOB6gNZHUD1oUq+FL9k2wsqGJvxWq6khEimRRxK41L1ZBIwukEkmxmIu1YJKz0mBIrKSVJx2IwkyRupfFoOrqiZsvKhi41bVsMZOKYqoahqsStNBKJOaSdFTSuGxuaohK3MkSsFD7NmHM6fkWo45ajTIQy9xp6UvVcjb5DzOpBV9xUejaxPv8jk+4X73sMMU6JhXSiqNriCfcLed08tHUNqyqLs1pSUhJNpNC1he1jilsZnrl6ml9fsxu/bvJa2yUOdl3l4bqxC8Kx1nYsJxtQ2V5TRVcsRrHXS9tghKRlsbwoNza+uYbfNOiKxOiIRHFr2rDQecA1VqMjlcxw8lADAI7tkEpauD0mVYumR8f6U0wfmjDHGHIN9V1kMjaGMfnSdKGvh0g6PeJ5SiT7mq/Oi4OlCB2RQ23fNXILQ6sk4L5zhKiw21iFMoXMw3xgT8lGHr/yMgOZKB+q2EGhGUQiaUv0sNifNTClhLygm5KSICdONXHxcgder0EwMD/jVVDxaOMTz8wGT548y+1Lavn8rVvpikX5yqtv8bePTF3q53Xfi6rmo6nVmMZqdLWGmThYQa04O9/MmuhCMpBpzdnBOh1+i/tLP8uq4A7+4uLn+dna32fQ6uWdnh9OWtqati4QjX2fjNUACAx9MV7PRzH13Nh2Z4uCSZy/+cLlaBsCWO4feW6v6qLIzBvTg3V+sAlL2hSZQa5E20c4HL3pQTyaScRKEM7EKDSDKEJhU/5S3u27wLt9F6jyFGOqWdmF1ztP4NPdbC/Ivex1NGzp0JMKk7TTVHuLCeizI1oyjPUEfP+RsEyRTr8HWESi30ARXjzej6EqxTlnUucKVsbmm3/2AgCH9l/i0P5LI/7+2K/uydnBauob4GBDE3tWLOELd2yntjCUcxtA0O1i++KZv6OzcrCSiTTPfPttLp1pRUqoXlzMxluXsGJ9Fb6Ai//2uccn3X/xqnK8fhexSJKThxrYdd9aRlcjeTSTu0s3cnfpxjnl2R+NbFZKEsnECFtRBtIRWhNdtMQ7aUt005seYCAdIWLFxtUnUVDw6x6Cup+Q7qfUVUiFp5gKdzEFZoig7iWg+9CFNufj9+smn1y6YfjflnToTkQ51NnMqlAJfuN6ud2VaA8l7gAe1eBkXyvbiup4q+sy+aaHn6laR3cywhsdF6n25lPjy+dAVz2diQiLfIUj1hsHSU8yQlOsD0UIfLpJoenDq5tUePIYSCW4ONjJ1Wgve8qWU+7J46XWc7g1nT1lK/CoOkWu65GdGl8+J/pauRDuYG2oApc6twuvJlzTipSpQiOgl2MoHuJWL0knktNyq2p1mP4vwagJyclcws4cmXTf9xraWF1VggDSls1zxy/wiZ1zbyxOBgXIM91Y0mEwk0RTFOJWhuboAAUuDx7tepnUD8+dI5kZSUncGY3y5OkzrC0tuWkOVonfx1v1jTT09lHq9w9Ppp/YvA6XPnLK8+d5+Pkv3ouUWYrw04cbhsku/r3j4slmlq2bP307VdHHOFger8mhd+opLvYDAtPUqK0b6+z++PJ5UrZNwBwZZOuKz4/AtSq0acki6GoRujpy3IW+T871sHLCloJlFLvyiFoJlvkrh+exak8xy/3Z59vTF+XYiSZqqvJpae1nYCBOaUlw/hwsoeJVcxcLzRUBl4kmFPoTCaQEr2nQEh5EEYKKSbLqqfQp4qm3cZwwfs+HCMe+S57vM0zXyQroJXMUTJVErb6cf52y4xSZ2WepKyYJO4pPzaPKs5L66DHW5O0ad7/+wT/D49qN3/tJQJJMHWRg8H9RUvA3c3ANUyOgT0X4MveIZOKAIDCKKU8IgTFO9iecieFIycsdR9nXfWrM8VSh4tfdODf0oK/LW0ShGeRgz5ls+Z6icTXWSUOsnbtLNpFvzjw77OAQseIYijZnLNou1+0gDAYjXyedPoyUccKRr5DOHMfr/TS6VoeiFCKEZ0EyWrqh8hd//9ikf88V8XQaVRHctXwRi4oWNls6Kwer4Xw75443kkpkqF1Wwq/81wdZvakGRVFIp6Zm+KusKxo2ZurPt+E4I8M+GceiKzlAmbsARVxnxsk4FuFMjKDunROV65Sdpj3ZTWuim3ODDVyKNHI11kbcTuZ8DAeHcCZKOBOliXZOhC8C2XRtmauIJb4qVgYWUeMto9xdTECbu9Sr3zD56JK1Y7Zv72zm2xeOE0mnKHBlJ5MTfa08WLUOl6pzpKeRvYFilvqLkGSb+pYHS9hZvHi47LHam59dLsTIZUMVCov8RSzyjzV+NuRX8krbeSq9IRb7C9GEAkLw6SXbh88DUOW7/rIv9hdR6ytAIOaBZEDg00PTMpCO9H4HVRgUmHXkm9XUmXV41Kk/Tt3zSYRaNrbEQjpAatJ9TzW1I+UGJNkS2ott3TmPd66gCIEuVH549TSmqtGbiuNWdV5pvcjtZYtZFLgekf/De+9e8PHlAl1VWV06duEe77VybIeB3qxR7jiSVDJDMpEe+8N/Z5BS8idf/Bf+/rXfmbdzqEJHGUWdHgx6OHWiCV1XEQJC+b5xHax76pZQGwwRcl3PgkspKfLMD22+mmOJ4PsV1d6R34NAsD50PaOuKoLBSIK2jjArl5dxtbF3Xg0pRai4tfEj0Il0hq7BKGnreiBzSUlBTuMJuly8UX+VPLeL/kQCn2HwysV6DE3lP2yaOFgVT+3HY+4mmngGiUMq/R4zSUP59aI5kc+QUpKwJq4AGo2QUUJXqpliVzWFRiVnBw9Q41lFONM5eT+YlHhde1GUbDBMUfwkUgdmO/yc4dcWPgiXtRnlmD6ca0Rto8kh9CEWv1uHSwTHHjPfCODTrjtsRWYeKwPVvNRxlLZ4D/5ANS93HEVFYU/J7DS/BAJNqENsvXNHROMyb0VVi4hE/pp44kdIGSGRfJFkaj8uczeGsQVNq0FRgghMGJIBmAvo+gqEuJ4IEELg9sxNoFNXVHymOULXa6EwK+/k8tk2ersjAHzoZ3ewYl1VVqQwR+QX+dGHSkE628aynoQzMb7f/Ba/uvSBEXS+cSvFS+3H2FO6kRLXzPtUUnaahmgLpwcvc3LgIhciV0nYkxvB00XGsWiKt9MUb2df91FqvOWsCSxhbd5SVvhrCei+eVvISjx+uhJRkjfQ2d9dvoJzAx1oSor7KlaNcZ5G95PN1NlZFijGp7tQxQ3EJWLy2N549KhzAQG41em9J7cWfZaeVD09qXqaYkdoih2h0FwyZYmgZo5P7qBo5Sja5D1BpaEAr5y8RJ7XTV8kQaF/4cuJTFXnw7VjnXWAQtdPhubTsuJClhXntnCnUxlOvpstEby2uBaWLiyL1kLCytiE+6K43AbegJvIQJxYdGwgSTqS7raBcY4wd1Bv0HI7duQKqbRFdW0h1bXXn53XMz7ZzcaS7Lc0mEpxpqeTcCqJVze4o7p2XsaaLfNe+AV6LmA5NvXRdrqS/aScaxnnbP+wSzW4rWg1waCHivIQXo/B0sUlWJZDwDd/JfgCBVMdfz45eLmJznCUq9395PvcRBIpfusD42dgRmNTZTmZphZ6Y3H8psnti+oIus0pSxEVxY9td2HbfSRSB1GUbAZ1unCpXnTFhTVrO0ISt3P//rIkFhKBYG3ebg71/pgr0RNknAyrgzsn3E9VgoSj/4CuLQIc0plLgE00/hQg0dRKXObWWV7LxPDdBAer3J0NlLbERwYwM9Jm0IqTliOrMio9hWhCxau5uad0U85lrTsKV/Fm1wn295ym2lvCgZ4zlLnzWZs3O1IPVSjkmwEcJN3JAdJOZlwq91xgWa1Y1hWkjOLIKI4TRVWLEMKFlFnbXsoYieTzJJLPI4QHVSlCKF6EcDFXOrgF+d9CU6/bR47jcOl8OyVleeSFZmd3FPu9lAf9nGnrZGttFSGPe1wneT4wKweru32AeDSJx2eyckPNkPBw7jBd+rBafDw6dkJK2hnOhBvH0CNa0uZY/2W2FSyfkYMlkTTG2nm75wTH+89xKdo4gmJ8vmBJm/poM/XRZt7tO8264FK2F65jfd7yWWXiElaG491to87lcLy7FU0RmOr1Y5e6A5S655+AoNq3sKnYySFwq9MzmtsSJwEI6hUouiAjUxNGXEdDSgkyjp05B1w3XoVSiDpJbfuDW1ZypKGFcDyJQHDvhoUXb9YUhRWhhS/bmEukLIsz7Z009YfZXltN0G3S3B9mUWH+MJuYYzucOXqVJasrKC7Po7KuEKEo+AIufDmWRcWtDJcGelhbUDJi0U1aGVpjg1R4A7i09xfTaX9PhB/83RssX1/NnR/axOE3znHotbNjficdiW3NL023ItThtOLAQIxEIsPJ95qoqSvE73cxGE5gWTbrJmF0fL7hIknLQlcUuuNxLvb38Ni6LfMx2nnto51PHO+/zA9b38kKao4yDvN0H7cVrQbAZeqk0zZvH6onY9lUV41l+JsrCKFgTNCPdqKxnR1Lq7na3cfWxVX86Ni5nI/b1D+AoSpUBP1ICRe6e3h08/opg5huYxupzBlUtRDLbsLnfoCZMXkKXKqfhJ179mk8SCRxK3cHa3VwF+qQNuJS/xYcaTOY6SHPKGGRb2JCBdPYQMaqx7Ibs/TupDH01UO07XLIiJ4/THddngusz1uMqRoc7jvPQ5U7KTADSCnpSPRxfrB5TKB/TbCOEneIQ73nuK9sC0t9FSPYlJNOGttx8OkjCWxWBWoocxfwTs85NoWW0pHs4z/U7MGtzo4hWREKxWYedd5Szg02cTbcyNq8RSMC1AkrhUs1pnzvk6l9RGP/gOMM4jiDQ07VxPO+lHEsu3Gyn8wIUo60/y3L4Z//YR+PPnb7rB2sQr+X1eUlvH6hgZRls7ailJDHjTYOC6GqKNNmCpwMs+7BsjI2oUIfpmv6vUU3pmOvMYRIKck4Fo3xLrqSAyTtDPXRtmEHRCK5HGknYadn1CCbtNO803uCN7uOcCp8mZRzc8qB2pPdtCe7OR+5ytaCNdxfuoNi18wWtMF0kr8/d3jEtmtP4oM1K39iMg/zB4FbnZ5T6VHz0RQXbjWIW8vDrQanZBC8EenYP4JMYVsXULQ6pN2OZu6Z1MEKetxkLAevqXPfxuU0duUusPlTXMfZji4OXmnmYlcPNaE8Qp5ivn/8NL9+xw58ZrbswLYd9r94mpqlJXS3D7Dtzuk3Hfcl4zx+/ihfufV+jBvKD2JWhu9dOsnPrdhEpe/9lQ0zXTqLV1VQNNQg3HCuHU1TWb6hZoQ56TgOB148Pa9jUVCHnZadu5YjJZw93cK996/D6zXp6Y7w2iuTj+FcbxefXruZcp+fSDrF7+1/dV7GOluh4puJVzqPU2D42V28dkzPxrV1dXAwQcPVLhbVFqNrKi5TR9PmL2MnUDAncLA8hk5VQR6GqtEbidMRzl2493xXNw+sXkFtfohEOsN/ef5lHt28npbIIIfamtFVhXVFZdQGRwbLFDUPmc4y8Vp2L8hzuM3tzMTJcqt+Zj9zTy+D5b5BQsQQ5oS07KPh83wYycTBZcH8BogMdX4duPFQ4Slkb9lWftR6kL+t/zHr8xZjSYcLg800xjrHOEBFZpBPVN/Jty7/iL++9ENuKVhOoRHElg596QgDmSibQku5tXDViP08mout+Sv4XtPrPNVyAE1MXB44kI7RnRogaadpiHaQdixaEz2cDDfg1dyYik6dr3R4Dio0g3ygfCvfaXyNx6+8xNaCFRSaQTKORWeyH5dq8HDVLowptPtsu41MZn7n+ZlAOpL6ix2Yrtm3ADX3h3nr8lUaevo419HFK+fr8ZsmqjJ2RnfrOv/82Mdmfc5rmNXodUNDURUyaXtKUbPxEO6Lk0pl07HBkHc4bZdw0rzQfpTzg810Jvv5XxeeHiVw67CtYAUhY3q6RAPpCC92HODVznfpTPbiTDKxLBQa4210pXppjrXzcNU9rAhMP30cMFw8tnKkiGKWeMKgxh/Cp9+8pn1ptSKd7mEa2GEIL4qxekHGIGDCcpSJsCRw+6zOaaVexRX4H9jRy+juD+NkTuM4nZPu870DJ1hZWcyB81fZu2kFr5+pZ1VV7syHP0UWrQOD5LldlAX92FJiaBqNfQPYzg1C2EPzyeNfe4kr59tpb+wd/tv2PatYu3XRlOdJ2RYNg32MJgy3HYdTfR3ErPdfL5c/z8OeD28ezhzpusrm3cu5/YGNIxYbKSX/+KfPz+tYxA3sqqapD20THNh3gfwCH52dYSxr/Dn6cFsL7bEI/ckEz9afp8zrpycRR5+nPikx1Ef6k4je1CAPVtzKurxFE2raOY4kHE7Q3NI7zFy6eB6ZNBUUjAkCVvetW0a+180965Zysb2HhzavGvd348FjGLzb1EpXJEZXLIrfNHCk5MUrl9hSWk4sk+FwewvVgeAImyKWeAEhXHjMXVx3qmb2vOeCel4CSTt3xzLtpDgbfpvuVBMZZ2Q2oMy1iI354/fLZkshbx5y0ZabawgEn6i+A1PV2d99itPhq3g1N6sC1dxduolXO4+N2Wd30Vo8qsnLHUd5peMYacdCFQpu1WSRr2xCJr/dxet4suUtjvZdZHWwlkrP+N/Ukb4L/KDlLSzHYjATJ2olONR7nouRlmHa9a9v+lXUoXfWVHR2Fq5BEypvdJ3kpY4jWI6NMjSmnYVr5u6G3QQoimDp8nI62sLU1M2uosataawuK2Z12dTHMeaYtXlWDlYw34vLbRDujzHQG6OkIjStHqxLZ1qIR7IlVHXLS0foC3yoYjvr8ur4x4aX+cXF9w8vDAKBqeiUukJjWGAmQ3eyn6dbX+ON7iNEMtFZ61TMJRJ2iiP9Zwlnonys+j625E/P8XBrOjvKchfkXChYscdxEj8CoTP6VRNaDYrxRws2loWeyKWTRNEWIYSKotVms1nJFybdp61/kM/s2cKrJy/jSEl/NLEwg/1/DIoQuHQNfWjOuNrbjyrECPtY1RQ+8gu30dHaj25o7Hlo0/DfCkomznZKKUnYFqd7O2iNDRLLpDnS1YoxdC5HSt7raSNpW1lyl/cZhBAjpDD2fmo7pktHHdUALKXkjgdm14w9FbIEFyON2E89upOG+i6i0STlFfnsun38jK+DxJGSbWVVQ4ayIGCY3FoxP6yHYsxIf3Kw2FdGU7yLrXI52gQ9E7quUl6Wx7IlpcMU+X7/PGYXhIKmjH/8/li2/3R1RTFV+UE8Ru5ZlAdWr+C91nYudvcQdLv4xe3ZwGPKtjBUlbTj0JOI0RmLEjBNvEPBR0fG8RrbMfTFzPZJu+bEaZFYTu59XId6f8ipgX1UuJeiKyMzMLMVPZ5PqDfDwRKCQjPIx6vv4K7iDaScDLqiETL8mIrG9oJVI7SrAEzVYHvBSpb4KwhnYmQca9gW9etugvr4wf5KdyFfWf9ZLMcmaPgm7DPfEFpMqWtyVk3lhvdSCIFPc7OraB2rg7VEMgky0kJBYKoGISPLWP2TClVT+NAjt/D8D48zGI5TUZU/QgerrDxEIJib/V9TEOJzu3PtI5zbWX5WT6BmSQnBfC/RwQT7XjhF3bJSXDkyf8QiSd587iT9vdlGuk07lqKoWUIETahUeYowVYMl/jLW5y0ao0o9nXLE3lSYZ1pf45XOd6bFDLiQsKTNhUgj/9r0fFZHIZR7yZIEwqkEP7xylldbLtOfSpJnuri9vI4P1a2mwO29KcaBk3gOxf0wirl9rIbMFKnruYVAXeDJRjNvQ8ooiraCeO+nEYoP1dg26T6leX6+/eZxmnr7+ftX3qUif+HFemOZNI9fPMzW4mpW5pXQGgvz1NVTlHj8fLBqJUXu6WWNbwbWlJfw1ImzvHLxMkeaWwHJJzavx3WDiKAQgpLKfEKFfgJBD3UrynI+ftxK80T9KY50tdIcHeC39j87wnlzazqfXLr+J+JeFZePv6gLIfiFL+2d13NnM1gjEQ7HOXK4gVg0iaar1F/q4NFPjyU4WF9cxurCEtqjg+xvaaI7kWWCnC+inOnjmlF7/QodmUGgLpiI6zWsDtbw+JVXqI+0sdRfgVs1hsflUU3uK9+ClJK+vhjHTzQOr615QTcB//wIIwuYcE4+2dxOWZ4fn8sk5J3e+Uv8PnYvqiVt2+iKgsfQkUhKvT4Ot7fiIFGE4GBbE+uKSlkSGirLl4Jw7HF0rW6YzSzo/XlmYnDNVTDPGl31MQlODexjW8GDLA9sGUPGoi3oWjs9jH4HbMfheEs7l7t7+cTm3MR4M7bNuY5u6gpC+F259TcJIQjqXoLjZJ4mykapikqJK0TJFI7QjdAUlRWBqXWUCs0gheb0ysmFEJiqTpm7gLIZfqYuc/e899nlAlUZeU+tjM3XvvJj+vtivHfkCrqhjVhjf+U37mfnHblptRmaSr628IRhMEsHa+WGaipqCmlr6uWFJw6zaEUpdz2wcUw0dDTCfTGe+Id9HN53gUzaprAkwI49K1GUkR56oRngi8sfwlBmrh0VteK80nmQFzveJjmLfitVKHhVN37di0s1MRQNVShYjkNGWqTsFIOZGFErMePSQweHy5Emnmx5hYDuY4kvt2jsYCrJN069zZutDWwvrWZzsY+eRIzv15+iMTLAr63bSaF74fuwVNe9SKsBjHWgFI3ShlpYyuPJxBbnA6b/iyBcGN6fyzpWQkXVJieteOzuWzjd1EHAbbKkrIA1VaULNNrrSDkWP2o6S9KxONnXzoq8YuoC+WQcm+bYwE+E01ARDPDpbZu4Y2kd0VSa8mCAsoAffZzsulAE/X0xnvuDp9myezll1Vk66MmEhkOmm9/dfBeXwj18+cgb/OnOvRhq9n1WEBiqik83cak/uRFEgGD+wj/rf/k/B/gPj+7E7cl+r/oEgsMuLbv926ffY31JGe91tbOxpIymwfllPswVyUw9icwlQp6sk2o7g7SFv0ax79OY+sKKqx7qvYDl2FyNddIS7xmxlhYYAe4r30JBvo+N66u5cKkD216I0nkxhqL/GvwuF72xOIV+77SplQXZHi7PDb1DUkJNII8nL57lw0tXIYVkTUEJ+g3Hdpu3YNlVQ4KqsysRVOYomGePYrObDEk7Rrl7EV41b0F0iuYOI8eqCMG68hJWluZenprIZHjm5Fk+u2NLzg7WT5GFYWzEMN4P5YQjn5uma/zxn39qwl/nF97c0tZcMauZIJDn4e6HNnLlYjvd7WH+8vee5uCrZ9nz4EZql143DiWQiKdob+7jvYP1vPn8SRrOt2NlslQkj3z29nEXc1Uo+LSZR9AyjsWxvnM80/rGtJwrVShUuItZHVzKMl811d4yis38LCvLiAlBcKNWhiRL0NGV6qM53snlaCNnwg00xdtJO1PrgkG29OX0wGWebdvHz9U+QMiYOosRTid5t7OZ39l0J7vKaxFCIKXknc4mvn7iAL3J+E1xsFDysWN/jx3/lzH9C0JbiVH4xIINZSEzWEIIENn7LfGjGpuvb58Er5+u5/4Ny9m8qBIhsow2Cw1dKOwsreVDNavZ196A5Th4VANLccal7JdS8u1jJ3hk3RrcuoYjJc0DYRr6+rlz8ezoaGcKVVEIuEzWlpcipRwe93j3PxKOc+i1s2y8bSk9HWEcR6KqyoQOlhACdagcrczjZ1leARW+IOao3pafFCMnncpw4MXTHHj+JL2dYRz7+nwmFMHXnvq1eTz72MI7n8/F8pVlOd8/XVW5s7qO873dfHLlOv7gwOvzMM7pQ0qLaPIdVOHGpS+jPfx1TK0W9Sawpv36sofG9Alew7X1rLW9n8NHr1BY6CcWS6GqYl4drSyj4fhBtubeAb73zgk0VRmix4fHP//IjL8pKSWvNzWwp2YRkXSKgVSSTcXlI+ZXl7GZmehejYe5WmtsmZvNALDYv4ELkcOUuqbuHX2/IpZK8+SJM7xw9iKbqyv4zbtuA6AnGuev979DPG3RGg6Tytj8wQf2sLykkPqePr72xtscaWrlXGc3Nfl5PLJxLZuqymkdGOTb7x7ndHsnLl3jN+7cycrSYgTwJ6/sY1FBPi+dv4QjJQ9vWMOdS+t49sxFDjQ0krIs+uMJfnHHLexaXDtpb05/PMEP3jvDKxcuYzuSB9et5KG1K/G7TM53dfPNN98Zlg34b3vvpMjn5emT5+iLxfnlXdvI2DbfPXoSVVH4+Ka1NPUP8LcHDtPUP4BHN/gv991ObX4Iy3H42usHKAsEeO1SA25d4+Ob1rF7Se3wWP7p0kHur1yFT3PRFOtjRbB0CqkdlcuRPk73t7GjeBElC8AwnQuEgMqa+WMxXSjMaiYQQnDbvWtob+7j3/7uTWKRJAdfPcc7r58fXjatjM2bz51k3/NZ2mspGUGIcf9Ht3DHB9ej6eqcGiVSSloTnfxb84tErFhO+xQYedxTup1dRZuocJcMLf8js2qTnhOJqRj4NA+LvJXsLtqERNKZ7ONg7wle7jhIe6JnygyXjcPBnhMs9VVzX9nOKcteHClRhMKq/GKMG6Lmy/OK0FV1wsV1KowmLpnu87Hjj6O6P4Li+eiQw3HjvVzADJZgQTVspJQk+h69cQsAqrEN0z+xwXqsvoW91FJPOQAAIABJREFUG5ffFMdqGELQn0rw1ZNvICUc6LzKhoJyLMemwjP+5Pu9Eyd5dEjEUwCRVIqDjU03zcFKZjK8drGBZ06doy+WYHlJIZ+9dQvV+XnjLDZZQcPi0jz6OgeRjkQqU38vQgjKvQG+fOt9WX65nxCHajTefuk0T/zN61TUFbJhZ7ZM+xpuxjXZtsMf/cHT1NQUoiiCvJCHBz60ecLfG6qKpihE0mm+9d67XBnoW8DRjsW1OdOlLyff+yDd0e+Qylwh3/sg+d6HUcTCZwUNVR8eV286gqlow4HLa89YVRWqKvNZVFeEZTl090RwnPns3RGICRyR/3jvDn71nluHxjc3Z5MSWiODICCescbMA3O5Hs1VBsuRWfKw8b7DM+EDdKeah//tVgMc7Hmaq7HTVLiXDPVhZQPARWb1hFpYN67xN3sO8xg6H9+0lkKvhxNtHcPbJZIz7V08snEN/331nfzo1Hkef/c4X37gHhYX5vP7e/fwOz98kd/bexflQT+KEFi2w49On2NzdQW/cddODl1t5m/fPsz/fOA+3LpGKmPx6sUGvv7RBzA1FSklacumfTCCx9D5z/fezrmOLvZdbmRNeQkl/om/25aBQdrDg3z1w3sp9HpBZOeltGXxl28c5Et376Y86Oflc5f5ystv8pcffYDNVeX88Ytv8JlbN9MWjjCYTLG+ogxHSv7Pu8f52Ka1rC4t4c1LDfz/r7zFNz/2IFJCJJWmq62DbzzywLDTl7QzvNx2jsZoH32pOBnH4cnG4+QZHpYHSwinU3zz/Bt4VYM7ypbRGO2lJT5AvuHl7vIV+HUTTShIYCCd4HtXjtCRCPPxui2c7Gtlb+UaBPBi21kerrnel3uqv5WeVIy0nSX8WBYo4UctJ0lYaT5cs5GQ4eZ7V46SkRZbCmoJGm5+2HSCJf4i7ixbTqFr4ns62bs4E0K9m4VZzwRCCB55bDd5BT7+8c9fZLA/huOMbKvM0rHfuE+29OMDH9/Gx3/pdvxB95w7VzErwaud79IYb598/AjyjSAfq76Xe0t3oA4Z4jMZj8ha8iP+LZGUuQr5SMUeHiy/g33dR/he80t0JiZnMYzZCfZ1H2Opv5olvupJx+PRdVaGijnT10WR+5ojIznb38UifwiPpmPdwKCWbfif+vqeajlKQ6STTy/aTYE5fcNAMXaAWopQimHMorOAk/kcfI9SSiTOhFHX0TD9Xxw6tUTaXdiZoyjaskn3KQ0FuNLVT03hEIWwyEboFxI+zeCPt+ylP52kwOUhZWU43N2CJW2W543PwqOpWVX5a6a5lPKmEgLsu3yVg1eaeGTjGkr9fo42t/KVl/fxpw/dP6aEJKvdJ3j68QP09USoW1bKrvvHF1oeDSEEyGzWWY5jjOb6nd1MNNd3sfWulTz0C7sIzFJvZC5w971rRmROPN7J+1n+07ZdKMDv7ridN5qu8PCyhWEmnQgSi7TVAoCq5BNw7SKuBDG1OjJ2D4ZmIFjYMiZHOrzccZxvX3mZjmQ/ICl2hfi52ru5p2wzqlBQFQXD0LAsh3ePXKG3L0pN9XxGkCcuEWzpC/P4W8cwdZVfu28nz5+4MC0mwRthO9nM+2fWbebJi2cxVZWPLFs1r9/l3FVLSGwyaIz9BtoSl2mIvjdiW75RRsqO0RA9MWJ7xpua0MEaiPwVulaFaaxFUyu4llWeyPmdT4ih+XK8ZxNyu1lXXopL01hWXMBL5y4N76MM0W0rQgwHJ/viMep7+nj65Dn+Zv+7AOR7PSPOdcfSWjy6dm0DaWw8us6yokKKfV6ioSDJTGYE++x4KA348JkmX37pTR7ZuIat1ZUIVc1WcvT28cUfPJtl/xNQFsgGKUMeN4sKQxxtasVyJGnbZllxAR2RKA09/fz3Z18Z1i8t8F0ft6GqbKoqx61ffz5nB7rwqCYfrdnEE43HUIXgjtJlvNp+HiQMZhKkHZvHlm5BV1TOhzu4p3wV3YlBTvS1sDp0vf84oJs8WLWO433NvN5xkV3FS3i2+STLgiW4RvEgDGaSnB/oQBGCtG1xdqCdvZWrqfUV8IfvPcevrNhNZ2KQ39vwQTLS5lhvM+WePO6tWEVAn3nf1xPfeYfq2kK27Vw642MsFObkKxJCcO+HN7N+6yKe//67vP7sCaLhRHahHMpYCSEQisA0NZatreKBT21n3dZFmK65742RSJoTHTzfvn/S3xmKzq6iTfxC3UMENO+8TLo3Ol260NhTsp1t+Wt5vPHHvN757qQ6XOcG6zkZvkSVpxTXJOJ0LlUjZLr5g8Ov8FxjJQUuDz3JGEe7WtlQWM73L58aYfD+5oaxTePj4VDPZS5HOvmFxbtndG8kFk70G9jRbyBEkBEZLH0xeuib0z7mzULCHqA+8iZrQw9N+VshBKpxXexUSomiVpFJvoDuvn/C/Zp6Bvj9776EaWiAoNDv4U8e/cBcDD9nZBybV1ov8np7A2k72wNwX+VyfqZmYgNnSUE+/3z8BA+sXE4klWbflasUTxLxm2+kLIuNVeXsWbYYIQQrS4s41DhWQBLAH3Tz8GO7aDjfTiKWZvHKsmGNqKngSElXIsqbrQ00RgbIOPZw0bCmKHxm5Zb3f8+aBI/Pha7PvM91LhHK9/J/2Xvv6Liu+973s0+bXjCDXkmCBawiKYmSqF6oXqxiWbaj2HGJ7ThO7Ov4xUn84tzc9Jf4pjlObuw4ttxjyY4VyyqWZImqFItYxYpCAiQ6BtNnTtn3jwFAgJhBIwDSb+W7FtfinHP2OXvPHOy9f+373fVWG+lUFlVTCIW8bNy0pOT1L59s46q6RgKGi7ubV/Fs+3HqgxdOe8yye2kf+O1Jx5O5nQAsif4dbn1xI7sv9x7gu+0vcFPVJtaFmxAIDsdP8e9tz2JKm3vqrqSxIUpDfQTHcfB6DIQiaF66cDTthVW6+Mb1iZ0HuXPjKv5rz2GklLx6tH1aA8sZp6k54V77DvLgJetojQ1yMh7jwZVrOZUYptzjXbD33ZHzp8JaKvNiW/UHgA9MOj76Hcx0bC5jA/n8XlKZn2LZ3ahKCJdxGWXBhUwNnj1culYwpEYFfs85X/B1jYvGIQh53PzerddzXfMSGCmbGF9d59b0Sd+TpijoI2RrxZ5TDOU+L5+87gre6e7jm2/t4UhPP49cuh6BQqXfz988cCdRr2fsfkIIfIbB5vpaXjjaysrKKCGPm8qAn85YnIjPw+/dej2rKssn91uAS5s4Vzs4MFJSoAoFR0ryjo0lHUxpU+MJ8eiyLTx24k02RxtHxi9xRr4zy3GwpI3l2Pyi+xjtyQEafGU4jkNLqJonOvYwnM/yvuaJTHyGUsgeGP3eco6NKhRMxx7JGhJUePwIIdBR2VBWR862+PHJvdxcs4p630Rii1Fh+9EsCruIRIcEBgcSRMsv8nV1BPPqpqiqK+ODn76NX/3UNk629tJxopfUcIZc1sTjdRGpDLBkZTXlVaEJhBbziQKNco6nz7w6pfHiVT083HAr99bdMCa2uFjw6z4+ufw9LPPV8c32J0la6aLXOUje7N/PpnALS311JSfNlJlnT38X9f4gZ9JxzqTjANT5g/Rlk/Rlz+ppzOZbT5pZlvkr5kz3qbpvQXVtHfkkJz79AqTKzARpawiPGiJlDUyYsFNWP4O5jhndQ0qJdLrHHXBwrA6YJqf+T95724R7ZPIzL3KeL2Rsk2e7jvLZ9Tfg1QrOD682dRTh/7nhWv7ixe18a89eXKrGjc1Lef+mSxaju0UR9LhpHxjiRP8gfpfBqaFhIl4vA+kMGdMCwVjKRzqRZc+rx7nuzpkxVo3HUC7Dl95+hZ29p3CpGjnbJuxyczqV4MqqBs4vk2Fx0iCWttSw740TtB89Q/2yyokyGwL8wYVhkSuFf/vXX3D/Q5fz/LMH2HTpEgYGimsB2Y5DyjTZ3tlOc1mEgOHCkZInjx/mtqUXzrNpaHW0VP/kgj2/GF7s3cO99VdxV+0VuNTC3/SlkRWUu0M81bWDe+quJJHM0t+foKoySCyeRjqShrqyMX2yhYAjixtYXkMn4HbhSIdYOlNSu2s8TsWGGcpkJqX+vdzWwf0b1vJCRys3NC6lN51iOJflkorqMU2h+cZsaqemgpgF+62UkpyTJudksB2LsFEBCCyZR0FFU4r/jobejKJ4UNQKTOs4ttWFbU+t17hQsB2HwXSGRDZHJm8xmE7jM6ZnZFSFIOh20zE4jFfX8bsMynweoj4vh3v6aAiH8LoMLNuhNhSY9+yKtGnSE09SHQpw04plnB5OkMqZ1JcF8Rk6r7ed5LLGOgQC23GoCwdx6Rorqyr47u59eA2d65YXnC5VAR8ht5s9nWfwGQa6pmLZNnWh0rVRS/3ltCYO86OOPdjSYdjMsHvgFO3JAXYPnKLaE+SV3hP4NANDURnOZ/jJyX1Ue4NsKKtn71AXB2PduFUDn2aQtvKcTg8TMjwIAWvCNXRn4gT0iU7+qMtHpTuAW9UZyqW5JFLP012HAMntdWtRFIXASKQq79gcGe7hWLyHkO4pWvay840TOFJy5TUrcRzJz3+2d9I1UkLbsR6Wr1x8ArC5YEEsC0VVWLKiegLRxWKiJzvAK/17Sp73qC7e3bCNu2qvXXTjajxur74aXdH4ausTpKzimkdHk+20Jjup91aVVOWu8QX57q0FxpXZerCmQoU7SMLMFFKgSuSCTwXFuBxpDyKdASCL0FYDKsg4C/TqnTd2DXybKys+wo9P/Q4+rXzsuO3kMdSZU31mYp8f98lBCB+Gb7LHEcC0bDRVIW+d9XzmTIvn9h3jwStnlq42X1AQRF0+VEWMbfGn0lERQlDl9/Olu2/HGXn3LmgNGQUz/oUjJ3jmnWMYmsZQKk3U7+Uvn3upcF4I/unhexFCYJo2Xe39WKY9ki44cyTNHG3xQf5q6510JGJ0pxN8bO0VPNF6gNbhoTnXj5Ty7C8EAmEvrYdPc+CtVpa21OAPnfXsCwU+9oX7Fq0vAKGQh8suX8aut9pYu66eZ0Zqd8/FcD7HM63HONDXy7cP7sVQNXK2RdS9uAZhKTgyh5Q5FBG44JHBhJmh0h0+Z1MjqHFHiJuF+uS+vjg793TQ1Bilrb2fWCxNeXmAlgWiaZdIJMUjPcsqI/z84HH64im+uX0Pm5qml1B4+vAx2geHiHgnztGnhoYRQIXXR2ciPiI6ry7oHGWXGNdsMRvm26QV47X+H9Ga2stQvptPrfhndEXnnfibBLQylgc2F23XO/gZhFBxG1vxuK7C8LegiAtDdBDP5vjGm7vpisVJmybf3PE2t7UspzoYoD4cHEuZ8xg6jZGzWQYeQ+e21Sv43q69LImWcffaFlZVlfPQxnX8aO8hvvzyG1hSsm1VM9WBFaiKQnUwQNgzMU1NUQQRn2csKmOoGrWhwJieYin0JlJ8/Y3dxHNZfIbBPetaqAz40FWV3912Pd94cw8vHDmBBO5bv5q6cBABRLweLm2oQwKrqwrRYl1V+fWrL+e7u/bxv198FduR3LV2JXWhIEJAdSBA8Jw095Dh4V2NG4GRNEtgbbh27LyUkkZfGUIIkmaOwVyaKxuXUu72owjBurJa7qo/yyS4tXLZ2FwxbGZQheDGmsnlDcsCFSwLTIxyt4Srx8oFhBD8avOVALhUjUsi9awvq0URSlHijeef3k8qmeWKq1cWaNr/8qcsWVo5KSow0Jdg25S/yNwgpSSezBIaN+eZlo1lOXjmmGl3ce5yzwO2tHm1/+2SrH0KCteWX8otVVdOmXa3GBBCcGPl5XRnB/jhqeewi6QW2NLh7dgRNpW1EHUVT12SIyHhk4kYfZkUFR4fy4IRklaevG1T5jo7acwG11Wu4lttr3Ii0cOGsgY0ZkdEIu1u7NTXcfK7kObbGJWvghLByT4PKKje+2fdp4XGFRUfRhMuqjwtXFvxybE/7pTZz6Hhn834Pp7wX477pCKU4Ji+yrk43NVHS10FLx44gcfQEQhylsXu1q5FN7BGf99vHt1FpcePAC6J1nJZxdSSAUKIMY9w1rKIZ3NU+i9MTc/mhjpW3Dez+hEhBJZlseuVo4Qihf5W1oaJVEy/yXBkQey2xhekKxXHdBxMx+bGumZ+2vEUsVx2TimChRSjxYlgxYdS1C89W1uXy5ydNxcqy2AqNC8vOOVCIQ+vvHwEd4mFLeL2cM/yVQznslxd34RHK8hm1AcuDhasnNlOxjxEmfc+FrXetAiafFXsjbVS7ymnzAiAKBhdbw68w/JAHVAguUilcvT0xmlZWUNn1+A07GPnj1KpdC21FUgpcesaFQEvzVXlRa8bj6uWNHDv2hZqghPpmyv9XhQhuLFxGYcH+7Adh5WR6e93PnDmKYI1GwPrzYEn6c62ckX0bp4+81WgkF6Yc9L0JNtKGliR0OfJ5feQzx8kbx5EVUIYegtB/wfnYwgzgmSkjESVfPL6K8fEn8fjd24+W9awqrKCP7z9RlJWHr/uwlBVtrUsZ1vL8gltKvw+PrL1MizHRlPUsfdZSsl7t2zAf05ExqPr3Lt+9dg1IZ+LD229FI829e+wNFrG/7r7lqLnmiJh/vCOG4uei/q8fObGybVxtaEgnx1hUBwPXVX58NbLJh0HpvxbHdWWhYKhszxYgVczSrYZjRhLKTka78OvuScYbFNBQMnIsCLElDXsn/viu0Yc+YXPoZCXv//ahxHj1iEpJV/78vML4rSSUvKT5/bx6ANn9UpP9wzT3TvMFZvmltb9/ysDq2BoWLzW/3bJa+q8lWyrvrKkmNxiQ0Hh7prr2Bc7wjvxtqLXHIwfZ9hMEjFCRV8s03HY0dPJd4+9zeGhXq6uWcLnN9/A0Vgfu3tP80Dz2jlt9DaUNbJ2sINvtG7n5uq11HrL8KhG0e1CxOWnxjPRALTT30daHai+D2LF/sfIUQFCw848dVEaWIZS8F6sC9+DSx3vfRbUemeeRuaYx6c8r+jLUdTCZnIgkcaWkqffPsJVK5sQAkzLmRDRWiwYqsbNdSvoyybHWMQ86uy8N92JBK93nOK9G2efdjcfyJgmilCoCPhQhMC0bQ5197KmunISaYiqKuiGzoGdbaiaigAuu27VjAwsXVEJu9x0JYcpc3nYnetiR28nulBIm3PX3LOxFsm8gmvvvIRr77xw6Zyj6Gjvo74hyrXXt6Aogvsf2jJyLFKyjd9wcUVtA6si5WM6ZBcLbGeYnDWzlOKFxrbqzXyn40W+1fECFa5CLWx/NsaQmeQDSwu+4EDATSjkwePSWbm8ilzewutdSAekLKnz9PS+oyQzOTyGzpmhBGdiCVbXTl0PtqGmeLbMlsZ6JNA2PERjMEw8l+VkPLagRpY1XwZWibS+Yjgcf5M7a3+dJt/aMQNLFRoexc9p61jJdo4TR1WrcLv8ODKJZZ3Csk+fd99nBSnpSg1zcOgMK0IVNOsz+21eOnOcuxqnJrUxHZu+bJJKt38Cw/JLZ05wV2Ppuj4HSWtigIxlsjFaN62R9csCt6qzJjx9RBgKhtmW8qYF7tFZ6OMySBRV4YZb12G4JpsoldVB/IH5FUfO5S1yeYsde9t54PZCNNCRkvZT/XR0Df63gTWK7uwAXZneoucEgq3RjdR5KlGmoT5fLAgh8Gte7qq5jiOJjqJ56f25GGey/TR6a8Y8EeMxnM/wROt+Gvwhqr1+zBHWm4Du4o2eDm6qb55gYEkpGUikOXa6n5V1BW9heXCywfl01z4G8kkOxDrZOdhGtTtMUHcX9XzcVL2WX1k60Rvj5F9H9X0MxXU98NmRowpCiYIzMItvafFR45kovudWAzQHZkYOApDP/BBkDkVtQGIh7R6E8CLUkVQAJQAjBtYN6wraJY9et5nNywq1dnnLpjay+N5423FoSwyQs216Mwl8mqukhtozR4+xbXkz/7H/4ITjPYkkw7ncYnS3KNoGhtjbdYarlzYR9Xl5s+MUR3r6WVERnWRg+UMeHvl4cQ/jdAjoLm6qa0YAzaEIr3fr/Ps7O7EchxWhKCFjbovAKD3zYmF4MEl/9zC5rDkxcCZgzeYli9KH557Zz6MfvJZfvHCQR96/Fa/XYPWaumnb7evtZmVZ9KIzsFQlCEgS2VfQ1IoxuQ+XvgRFzO/mYDqsCTXx6JJbeHPgMP25GJbjUOONcF9kK+vCSwAojwZ48L6Cd1wIuPzSJQuaRieRWLK4E0IAlSE/0ZHo00yQMU1Me7JD6oVjrRiGhqoInjz+Do6U3LO85Xy6Pi3y9sxkYaaGmFUES+JMIsSwpUXKHh5zGhaDaR4HoaGptRjaOjTPA6jqzEh+5geSvmyK/zp5EJAsD5XTl0nSmhggbHgI6C5i+QwJM0e1J0CFx8/BoW4MRWV7dys31q7g6HAvjoRqTwBNUehIDhFxeanzhehIDNGXTVJmeJFY7B08jUtReaWndYKBZUuH/myK9sQgZS4Pjb4yPJrO4Vgvq8NVdKZjBDU3cTOLW9UJG24OD/eiCEGdN4TpONR4CzXvLlUj4pp5OcF/YzJ0XeUTn76t6LnLr1yO1z+/zp+u7hj7DnfRP5DkyZ/vBwr75EQqR1N9aSffdLjgBtZAb5yd24+Sy+S565ErUMcJumXtPIcTnTR5KwqpDTPAweHjJWtGoq4QLcGl+LSL6+VXhcLq4DLqPVWcLEErfyJxik3hlqIFvxnL5FQyxm+u38rO3k4ODBaKVIOGm7RlYp1jtElg+6E2Utk8uqaSzOa4bs2ySSlBlrTRhcq1laumHUOZUWwTLooQO9hI+yRCWcxJfPboyRyh0r1yLIJlOXmSZg9h19SpcqMQCHTfr6CojUhsnPzbOHYnuvehwvlxee7P7z9OMlMwSDoHhoHCb7TYFO1QKEY9MNjNu5asI2ObNPnLyBfZuAAkc3kk8K09e7mr5ew7Es/lJsgCLDaaImE6Y8P85MA7pPMmFQEf21qWY2jzO935dYO7l67GrWpoisL9y9axq7cLWzpcXllPZI71QIUi+cUxsE539PPzx3fS1dZHbCCJL+ghncxiWw4tGxsXzcCSEn76kz289sox3J6zKUKhoIebtq0r2S5l5hnKZfDqkxnBLiSEMLCdBLHMM2hqdGzzW66+H0VdXAMLYFWwnlXBerJ2Hls6eFXXpO9r/EdDX9itgZQOplOc3Gm0HjVrWjP+TV9p66BjKIb7nEjDK+0nWVlfjpSwJFSG7Tgl57P5QtZOzMt9DGXmWTYtwSt4a/ApTJnFkQ6dmSMkzAHaUwdYH7quZDu/70HSmedwnH4M7RakTJDLH8JlzI0Wfy6QSLJ2nqWBcvyai7xj0ZmKcTzej3sk6hQ03Bwd7qXeH2Ywm6bWG8KWkng+yzOdh7mpdiWxfIauVAxFUejPJrGlQ8Y26UoPs7asmkOxfk4lh0baTl6f8rbFqdQQJ+L9uFQNr2aMlVa81tNG2PAylEvjUlXuqF9DfzbJ6XSc3kwCr2aQNLP0ZJPUeIP/bWAtIBoXgN3U7dYJ+t34fS4CI8abEIKlDVFWNc+dS+KCG1hdHQM8/vXtDA+muO2hyycYWHEzzROnXuXXlm6bkYElkbSmOkueb/LWUuEqW/Dc8tlCCIFXc7M+tLykgdWZ6cEskVJRYBtSyFgTz3cmhzFUDf3caJ2Ek30xllVH6R6KE0tli5YJ3Fu/mbwzs8WoGNOc6tqGk/kBkAckTv4tpNOPk3ka1fvgjO57oXAw9iSV1Z8d+5yz4xxPvMxlrvfPqL1tHcWlr0ZRIkhpIdVOpHlwLC1wPDyGhiMdXj7YTkt9BeV+LwPJNP3x4huQhYQChA03td4QObud06k4lSXSS+9Z3YIiBLcsb+aDl24cO35icIhX2i9celTQ7cKlafQkkvQn0wTcLmpCgXlnDVMVZUKUamW4nJXh8089spzcohFd7HvjBGc6Bth49Qqe/Oar3HjfZjRd5envv4lvgQgOiuGWW9fR0z1MIOihuvoszfp0aWpJM8e/7HmLiMdTmAcVwacuvWqhuzstNDVKmffuSccVsfip6RLJsXgXbw0epS8XAwlRV5DNkRWsCTWORdcWt08OObv4/KarKpm8RTpnzpgoJpnLE/F4qQtN3CdEvR42VEyccxc62plxzt/AEgi82szlBi6P3MHOoWfZPfgcAsH23v/AqwVY5r+EZv/Gku0SyW8jsUhnn8fvfQQpLRKpb+Ey/uy8xzAzFEiVGvxlNAfLCegu9g+dwacb5EfS+1aFKtlc3sDXj77BcD7LjbUraA6W83j7Xmwp0RWVyysa6UzF2DeY5s6GNbzZ20F/NsWyYDlHhntxpOTIcC+bovU0B8t5on0iQ13aMulMxfDrLgbsNPF8jrBrHNmBbdOTSWA5NgnT4Xi8D4Gg3O0naeapcPv5RfcJVoUqqZhCQPeXFVI6SJnAsk5hO91IJ4kjM0iZpUDiZSDwIBQ3ihJCVevQ1FrEIkfr54rayhDV5cECL8JVU+uVzgYX3MBKDmeID6WJxyZPtqa06c3GcM+iBuR0unh6IECtp4KQfnG+/Iai0+wvHR3pyw1ilzB2/IaL9dFq/uXgG3g0nb5Miv84vp+XTp9gdbiCMvdEb4oQcMslK3i77TSKEGxaVlvU6IzMQVx4PBTPu5AInOyTgI6d+HtQK1DcN6O4bz2vey8UcnYK00kzmG8nafWN6BpJhnInGcrP3GjQ3XeQjX0eRa0tGFgyhV5izJc3NyCRvHKonTs2rcLrMoilMnz75dJMmAsFj6bz7mUbibq9XF7RwGA2zfpI8ZxtQ1ORUvLIJetx62f/RpeWhQm5LhyBzI72Tg519/LQxnWUeT3sOtnF3//idX7v1uvxu6an/Z0pEvkcu/o6ubZ26QSGtpSZ51isnxXh8qIF29Mh56RKUljPN3q7hmhaWcV1d17C9p/uZf2WZdQ0RgmW+Xjiqy/xyCdvXpR+LF1WydJllaiqwmVbls04cnHf8tXEctk3FO5AAAAgAElEQVQx9qwLYSwUg6aE0FzFiQUWGzsHjvL9ky/hVg0iI47Ko4lO3hw4zHuarufaisUl0oECRXu+RARrXX01b544yelYHClnRhFy3bIluHVtEq23rqpUehdG47IU5ieCJfDMIlUvbFRxVfReBnKnuSxyOw4OXjVI1FWDRy3tnM7mXida9qekMk8Vnip0TKt4LfhiIO/YtCYG6Mkk8KqF31Ifp7e0OlzFS2eOczzej6GoCMHY/jCguwgZHn7csR9DUYm6fewd6OTA0BmqPUGWB8v5xZljnIj3T6jHgkL06kRigP5sCo+qETezdCQH2T94mhpvgDK3l8FsmipPgK7UMJ3pYY7Eeom6fZS7vJS5vORsC1UIwnNMDb/YIKXENA+TzW/HzO/HdnqQThxHppAyD1hIaQESgQpCQ6CBcKEofhQRRNXqMfTNuF1b0bTGCz2kKSEEXLV5fjUKL7iBlUnnxorpz4Vb0WnyVXI6M0iNZ3pWMAkFD10JRIwQPu3ioPE9F5pQqXKXHuNQPl6UZRAK6tvvW7GRH7Ud5PlTxzmTTnA6Feeq6kYeWr5h0h+8BA6e7GEgkQIJHX0x1jbOP6W+UKOo3ncjnetQfb8J2CD8CLUaocws5XOxEcuf4mj8eYbzp3mlZ1QIWeBSfSybRQ2W4Xs/trkF6fQCGopWj6IW/+PVR6K2mqrw+Bv7qQ4HODOYWNQ6nFFIoD+b4kft+0mYOfKOTdBwszxUPDIjhBjTlBqF1zDwzkC/ZKGwojJKQ1mI+rIQhqpSGwrSFOmed8/1YC7NY0f2cFV1E6p61sBKWybfPvo2n1x/1dwMLDtVksJ6vqFqCkJRkECwzE/3qUGqGyIsbanl+IHS2QALhQ0bZ7cIl3k8PNV6lI74MJUeLx9cf+kC9Wx2kNIind/PQOpx8lYXLq2Jcv8juPUViCmYtBYCz3XvZomvmrtqtxDUC862tJ3jqdM7+M/O1y+IgSUpbWDtaD1F0OPm1OAwyyoinIlNb7BEfYVxDaTS/MfeA5wYGCTi9fLeTYs7NtPJkS8RmZsNBMwqggXg00L4tNBYicSMnA1CGxdVleTNwwhlcQ0EVQhuqlmBW9MxFI1ttavI2ia6UmAt9qo6blXjPcs2E9TdNIfKcSkam6P1lLt8PLi0QNIT0F1srVrKcD6LW9Xw6waNVpiVoUpChgePqlPtKdC9byqvn9CHoOHm1rpV5GwLXVHxagY5x2JdWQ0hw82acDWmY2MoGlnbxFA1NkbqcKsahqqRMnMs8Ueo84Yumvr+uUJKi0z2KdLpH2FaJ3CcARwnAcyBvCXnIqM8S1KtxGVcitf7EC5jE5QQ0L7QGIyl+OFTuykL+XjvvZdzpneYvGnR3DS3tMSLwMDKI0t4awO6l+sq1vPT02/Rk41R64mgjluclgdq8JxDtZ52iutJKSh4VXdRkoiLAQKBT/OgC61oKmDazuKUqMtQFYUlwTI+umYLjyy/BNNxUIUgYLgI6K6ixcqZvEk04MPQVDzGwjHkCCUwYkyN9v3i8DCXQtS1lM3RR4iZnVxT9RuM9lcRKi5lZhE9IQSSMKpxGYVJSQAaYpqJ95N3bOXQqV4GkinWNVaxur7qvMYyF2Qsk8fb9/HIso1jnsFSJBdQ8HId6x9gWTSClJL93T0MpNNc3dR4wYys6hGq5tGobNjj5qqlDXOSKpgKluMwkE1PqvmUUnIyGSNnz00oejEjWFV1EU4c6iI+mGLNpU088dWX6O0a4ujeU1TWlS1KH8ZjtsK23zzwNtfUNfHuliAD6TT/uOt1/uyGCx8dz5oniKWfJuC+EpfaRMY8TH/q+1QFfh1DmxmL13xhID/M9ZUbaPBWjNXwlknJVeWreb3/4DStFwaOtEnbw0XPZfMWN65explYnLs3tfDl516f8X0f33eQtdWV3L1mFUPpDP/6xk7+5I7iFNoLgaTVjzMfzhEh8M0igiWRHB5+g72xFxk2exFCpdLVxMbwTTT515Y0tkL+D9E/9LtY1km6Bx5FOknKgr97/v2fBYQQRNxn15jykf+fG3Ws8Rbqlr1a2WhDBFDlGZ3vFYKGm6B+tobGqxmUj0vZa/KfbTseuqKOpfaNf25FUVvTg5SSMsODEIKhXJq9g6eJun00BaYmRJDSJp76HuncS9RE/8+U114I5M39xON/Ry7/Jo4TA+a2hp1FDsfpwXF6sKxjZHPb8XoexO97H6q6+PubqeA4kq9+71VWL69m7ztdqKqgdyDBsbaeX2IDK1U6gtWfG+ZPD32XrG3yav/BSZ6Bf9j8CZYHJvLzZ+3i7GWFMPPsdJwWE0IIFKFgqDqmNfmlztvmlBGNscnFcE8vNixhMJHmlo0r0FVlSgPLdCx2DrTRluwj65glS+/XBOu4qmJ5ibMw3rCS9gB28itooS9Mcf08YhY/uaa40BQXV5V/BL9WOef3pdBOADNPlYv4vVyxsgHHkaiKQLtAzGgh3cPGaN3Y9zadJ/T/ffZ5vv7uB+iKx/mLX7zM+upqTsaG+fDlFyaakMrneXL/Yd7q6OSjV19OXTjIjvZOrlu+BNd5El1IKUlZJm/1dtKdjpPI53j5dPuYGKUjJTt7T5G3rTmTlGTt5KJFsDZds4KWTY1Eq4Lc+K7NtL5zmsf+9hlCZX4+9of3LkofzgcZ02JVtJywy021L0Bq364L3SUALCeGUAxCnlsRaLiNVSSHduHI4g7AhURLoJHu7BC2dNAY0bhBciJ5hnXh+U2JmSkcaZOyhoqeMzQVr6GTM21+vOsQrX3FryuGrGWxLBqhNhigJhggbRbWrP193WyoqCZjmpxOJmgumzsz2FSIm33MB0GNQOCZRQTrzYEn2d77Q5oDm1jt3YotbbozrTzd/VVuqHyEluCVRdu5XVvR9RZM8wgg0PXlqMrC6oRNh+nW3KnOi8IFc2s7i7V+/LUhw8O2ulUoQkwrSgwS2xnGsovX2l84OCRTPyCe+Ftsu4vzN6wmQ8osltVKIvH35M29hIKfw9DXcDE53bv7Enz8/dex5+ApQOBISS4/97V4yt2G40j2vdU655vPBB3He7Cs4t7aKneYb175OyXbhovUU5XeDI5ueC9iyAKbVvFTpSftoVyGH7Ue4PraZTSHotNPFAIqwj6efOsdXJpCXSREU+Vkb3Usn+KLe5/grcFWLMcu2QNdUXlv01XTGFjjB5PFMRdxIzSH9S7qujAbD11V4QLYVY6UfOXQa5iOzYl4P7//1lM0+MMIBJdW1HNlZWk9jJxloSkKzx47zkPr1rKqsoKnDh9dxN5PxOutJ+mJJ9FUhUzeJOBy8fjeg2xpqj9vAwsgY+V54sR+3ug+RX82xSdf+s8JM0vU7eE312+lag7acwApa6CkRtB8I1J5ls3ScOt88o8f4BO2A0KgGxdntH88AobB1/fvZnk4QmtskIjn4mDvEoCUJlKaKIqB7WShRIr3QmNteAn/cvy/2Bs7wVJfNY506Ej1sn+4nbtrr+A7HS+MzZGrgg1cGlmx4H1ysEmXMLB+7bpLUVWFj928hdeOnuSP7p95HaDfZfCDtw/QHC3jZGyYsMeN5Ti8dbqLNdFKhnIZXj99kqZQeN4j2gAJs7fkGj4bCAQBrXL6C0ewc/Bprq98hM1l28bW/4yd5I3+Jzma2FnSwBJCQ1UqUF2jRpW4aJ3QFysUIXCpFzxWcR6QJFOPEU/8HfaCG34SSZZs9jmkTBMO/U8MvYWLZW/uNjRMszBPpzI5Os8MYZzHOjjlW2FbNr//oa/N+eYzwVSTkYJC1JidFpBbMUjak72ElrSwR/RlLsYJREqJRGKWECk0VKNkv+P5LD9uPcg11Utm9CwBbFnewPHTAwhUVo1oYZ17/5907mZv7CTN/irurt9ItTvM53Z/h19ddg113ghvD3awc7CNR5dew7ubtuBYXUi7a/oOON1F6NsvLpybzpe2hmhNvsK68D0XqEcLCwGsLiuE7EdJLUbfh8ppWJFURWHvmTO83NrOvz70LjqGYtgXkKY9a1ksiYZHUjVHN7vzV89W7vbxd9fey4nhAb7w5rP8yw334xqJVgkUNEWZM2OhlJKkNYCzSAbW2ecCSFRNKdRlXaA5Uko5aU04Vz5iPD512VW8fLKNo4P9rCmv4uYlzQvcw5nBpTcjsts53vcr6Go1eauTqO9BdHXmm+b5wgvde5AS2pM9dCQLEh4SCGgeXu7dh+SsA8+Rkk1lywvuyAV9ByR5J0vOTuJSJ84vrx07ySVN1YQ8bu64ZCU/3HGAJRUzS1f9wOWbC7p3vf20VFZww/Kl/Kz1KD9rO8rx2AAeTWNrfdO8M4qOIm72TukMnSkECmVG7fQXjiBnZ2jyrUEV2tjv5lZ8VLobOZaY2pl5NtsCHJllOP41wsFPzrnvs0Vhbh6bqcf9X4wEo0SJaxi5RjnnPuNx1mAslKKUfsbU9xjfD4dCDdG595n9O3V2XRq9z0iJwVg/5trP6cc6ep9s7nmSyX+bxrgqlDloag2atgJVrUNRAgjhpeARziJlCtsZwrLasKzWkRTD0bGdC4dcbjuJxD8RCv0BqlJ1wffliiL4lQeu4At/8xN6+uN84ve/w7LGcj7xaGmZg+kwrdl9AersJ8B0Sm80NEWbZPe6VVdRA8uWDlk7hyOdCXVcFwskkpSdKTlelzCmTNXSFW3GBfVSwtO7j/CFh29iOJXlmT1HuWRp7aTI+sHh00QMH3996XupdBUMXbdqsCZUx41Va7iz9hKePr2PH53aydpQHau1H2Inv8L0IRiJ0GYY7Vpk2I6JIjTsc0Qw806SwdyFox5faAghuLFmbpvTT1y5hX947U0+fPmleHWdnGVOIr5YTLhUlbhlkbUsTNtm7+nusYLp88XoPQTg0w1WhSvwaDrGuNSQ83lO3kmTc1LzskmbCRxHsv+NEzz5rdc48nYHZt6mqr6Mbe/ewu0Pb0E3Ftczu2tnG889vZ9stvD3V1kV4pO/Vbqmqi02xAsdJ2gbHuL40ABNoTCrIhc2xQlAUyJUBT9B2Lod0+7FpS3BpTUgZiEeO1/4g7Xvm/J8T3aYfz3+IpaUHI3H+JP9P+a+hs1sKFtYCndb5klZsUkG1r5TZ1heFSHkcQOCHa2neGhLaS208XjxWCuXN9RxVdMII68Q3NW8imXhCGuiFTgjjsSF2sz15ztgHiQWPFoI1xQ6WI60J8wRzf5NtCb3ETXqxn6zjJ1gMN9NnWdyRLLAAqcB5oT7SCdFzlrcujxJjs7eewh4Hyade4ls/m0MbRWR4G/idV0/YnCkOdV7D5Vlf0Yi8xOSmZ+C4xAOfJRI8LeQUmLZXQwlv0Iq8wwSB597G2X+X0fXCqykXX0P4ffcTdbcRSrzIooSIOT/Vcr8H0MIDSkleesYseTXSGV/jkDD77mNssBvjBgA4DhxWs9soLHqGQYTf08mux1NraYs+NsEPJNlGaYct5SASTLzDMPJbxLyvx+/526kVEhln2co+RXy5juoSgVB70OUBT6GEC6klNhOP8PJbxDPPI6UObyuaygLfAxDWz0y1ofxe+4ga+4+O1bfo5QFPo4QZ+d02zlDKvU9TKtYxomCEG487lvxeG7DZVyLosw8tdayOsjmnieTeYZc/k0K9egT17V05glcrmvwed/FueUUo862Ys5RRZmfv2FbmihoY3PCprX1fPlPHuHU6UFchk5ddRhNnXuke8arp+HSMGZZgDwT5HMm+Vxxo6I3N8zv7/36hGOOlNjSRlc0vrju/TT6znoEBVDuCtOfL84kGDMTpO0cAeXiSCMZD1va9GUHS54PG/4JVNDj4dcNNlXU8Hb/GaJub+G6ce+eJiZ7pF26xsn+AkNKqahewsywPFCFZyR6JqXEqxnEzQxCCFyqzvpwA893H2LnYCurKwVq4DOonvuZKuQr7U6s4T+a8vu4UHih+6+5vvrTfK/to6jjNkOOtAjoC1uUmbdsdFUZ+64tx1lUseG5TFhCCG5Z0cwtK84aZ5fV13NZff0UreYX5xojlzbW8b3d+3j5eCuvtxWM4s/dfC3eeSZzqfUF+eMrts3rPVPWEJaTn/7CecKul4/wnX94jvLqEA9+5AYMt8bJ4718+2+fpbdzkA9/fnabhvPF97/zOp/69G14fYXFVtOmXtz+5e0dvLtlHasjFZxKDPMXr7/E1++68Bp7OauNeOZFPMYaPPoaVMWHI00U1GnJbuYbcsSDPRqVcqSD6dgjNSMa1Z4wH2q+noPDXVxTsZK3hzpwKfp4p/qCwHRyxM0eIq7Jc0UylyedN7EdiWnNPLXyeP8Aa6srCbrPCilLwHRsMpbF610nCbs9bK6qmXcjS0rJQLZjXpwjEaNhyv4dir9Gb/YkMMo4GOCl3u/RltpP1KjBxqI300HOSXN7zUcmtR8c/nOC/g/TO/ARHJkeM8oK+nuL71V3nDTDqceIhj5PNPg54qnvM5z8BppSNUH0uC/2xwR9D1Nf8WFsewghjJH2MYaS/wfTbKWq7O9AqMQSX2Uo8RUiwc+ga3UADCS+RHnoC0SCnyWTfZPBxF+jqw0EvPdi293Ek4+BNKmNfhUpTQbif81g4h8pD34eIUYdARZ9sS8S9D5MJPAZHCeOpk7Pcj0RAsiTyr5MPPUdgr6H8XvuQQiVTO4tBuNfIuR7H57wX2PZp+iJ/S4Sm2jwM0iZJpF+nExuB1Xhv0FRfMRS32Ao8c9Eg7+DrjWNjPV/Ux76g8JYczsYjP8VulZPwPsuoBDRy2VfIp9/a3LvhAeP5y6CgU+ja3NzvOr6EnT9w/h9j5LLvUE8+Q/kcjso6KKOwiGZ+hpu1zWoau24aKMkmchy7PAZBgeSk8qINmxqpLb+/Osot5/5AldXfxFdeJFSFvggJNRVFyLmubyFo6m45uhonFErl1vnzvds4YEPXDOnh0yFHz/2Kj/9/g6y6cmbCp/q4o6ay8Y+W9KhLzfMvlgbm8uWE9Qne3hqPBUcTrQXfVZ3tp+4lSSgX3wGVt6xODGFSHKlO1Iy8ubTDNZGqnjs6G7eGeqlIRBGGzc531y/fIJonhBwz5bVPL/vBKoQXLtuWdG6UJ9mkLVNnHEehKjhpz3VP2aUuVQNl6oxlE+BUo5QIogiYroT4YAyOwraxcJ1Vb+FLtyUu5ZyY/X/YHSHkbT6OBR7ekGf/fN9x7l900oEYNoOrx5u58Z1F0fKUylIKXGkJJWf+J7oqjJJk+ZcKPOwe5NInHPSTcv9Pj5+zRXcf8laktk8NaEAAVfpFNuLCcNmN6aTXbTnHd17ktWbm3jo128kOq4ea+1lS/mnP/rRohlYyWQW6UgiET9+vxtNVxFMnR4IEPV4qfT6sKRDhddH2O0hls2iCAi6LpwejaqE0dRKhjMvkrX+FSlNXFoD1cFPY2iLy57VluzGo7mocpehSDieOM0r/QeodUe5tnI9Ps2NIyWxfJrjiV7OZIbxawv/3ZlOlpg5OS1p64omvvXqHryGTk88xa0bZi78GfZ6ONrXjy2dMYdkhd/Hz04cgWWwp/c0UY+PjZXV854mmLGHSVmlnaQzhyBilNbEBBjMnaEzc2TCsVrvciyZoyfXDoCiqHiUAO2pAzT51k64tiz4WYTwoOsriQR/d0wQ1pEpBof/dB7GMDsIoeN1X0/AcydQiLANJf6RnPXOBAPL49pC0PcIinCP7V4LEZ0BMrnXiQZ/B6/76pHjWQbjX8K0T6GphXRLr2srQe9DCKGh+WrJ5neQzDxJwHsvOesYeauNgPddKErZyPXXEk9/Hyfw2wg5ut9U8LmuJ+iboyNHCAQa6exrxJJfJeB9kID3gTH5hkT6xxj6ClzGJSAUNK0Jn/sW4qkfEAl8GtsZIpV5Fp9nG5pWGJfHuJzh5GNYdjea2njOWHU0tZZs/k2SmZ+MGViOM0jO3I3t9J7TvRCh4Ofw+35tXpxBQhi43dehacuJJ/6WdOaHyHFkP6a5n7y5F49axeiPapk2f/7FH9HZ0U9ldQj1HEdbVXWopIElpZyUgVQKQ/mjyHG1sTv3dfDi60dJpXNj2XtbNi7h3m0bZjHis5iRgaWoChU1Ycqr539THKkIFqURB/DrHh5qnKw9tGvwGE937yJlZQgb440sQYO39Ob+ZKqbwdwwte6Ki2qzJaUkY+d4Z7g0oUitpxJdKf5zDWTTfPVQwQvxYteJSec3ltdOMLAksL+jh0dv2Ewym+NARzcN0dCk76TWU8ZrfcdIWzlCeqF9S6iWV3uPcn/9pQR0D6czMQZyCZb4ytG872FGLk/hR/U+MP11FwAutfA+rS27B7caPoeyddmM7iGlRDqDKOO8WlKaIHOIIlTvectmMJnm5UMnuKSpGqEI0jmT7e+0XfQGFsC+7h52nOqkO5HEZxhkTZMNNdXcu6ZlynaqmB8ad6tIvZKmKNSFgnBx2vElMZTvKqkPtBBQVIVIZRC3Z2J0r6YxiuFavOjpiz8/SDqTBwHf+LeXqakNIxRBKOTl9jsvKdnOrWp8fd9uKrw+elJJbMfhe+/sI2C4eP/a0u0WGorQMbRahNDQ1UpM+wyOzDIf6WOzxY+7XqPCFebhxutIWln+54FvUeuJ8nr/IWJmikeabqDGE+ayyFIODXdR4wnT5Ctf8DXSlFmG892Tjl+6tI5VNRX0xpNEfB5CXveM+2LaNj8+8A6KEGMyDX9x162EXB5e7erg/hVrOTrUP6/jGEV/rn1+KNqBqGtqPbjrKh/mOh6e8/2VkXUo4H0YVa0aSxsT0ofL2Djn+84dKppaN65/QYTQcZzkhKsMvaUgajsBDrYzCNJCV89GQzW1GhDY9gCM/C661shYrRMKmtZAOvsiIJFOgmx+N6bdhkiOd0i7mRjVExjGRIN1trCcfoaSX0YRQXzum8Zp40ks+zTZ/G5y+QMwzsDR1AhgI2WenHkQ0+4inn78nDuf/W7OHauuNpI0f362D3YHpnluaqBBMPAb+H2PznukXdNqCQQ+jpRx0pn/gnF/K9nsi7hd14+9h1LCYH+CT//e3axd34CiKhOCAMoUBDUSm7bE9M5wiUPeTo19HqVpf/SBK6ipPLtxCAXmrp07MwNLEQSCCyPQ6/G5ENN4Kc9FnSdKXzZGxp5opQpgdaA0+9vpTB9tqS5WBBpxqzOnz15oODi0pbpKRrAEsNzfgKEUT3Gq8QX5wW3vL3l/z7nMaRKOdPWxaWktqVyetp4htqxonBTFuiy6lJ2DbfTnklR7QggEt9as48XuQ/zhvidYE6qlLdnPUD7N8kAVzLC+QCgBVM/FaWCNosm3ZcJnjxZmTfiuGbfPpx/DHfj02Gdp92Cb+9E9d0y6NpnNsf1QK50DcX66+zBCgGk51Ed+OayDv/rFdu5b28IrbR3cs6aFQz29pM3pSUzUEu/z7CAXNeKzkJBSjhhYi0flvWRVNfveaOXAW23UNpUjBGQzeV74z11sunolpzvObkYNQ6O8ZubaPLPB6rV1mKZNMOghFPISCBY21f19CY4f66a6JozfPzmqcuvS5WSKyFq4LpDEwSgy5lHODH8Jl9aER19L2Hs3hlqLri5+fVh3ZogtkRY0ofL0mR2EDT//a8MH2DFwmB+cfJkHG66hL5vArepsjizhZGqAoXyKkLGwmR6WkyNudmNLc0I6NoDfbeB3zz4F6M6WlTyycf1YavWZeAJFCB5YtYa22BBht5tVkfKSTt3zwenMoXkhpxEIqt0zj9qdD9yurYx3iirCTTjwiUV59kRIHDlOUFqaSJwJ9ULAWErgRIixf44865ySsrAuKIqXUWFb24mPe6JEytRY9A4hMPQVlAU+icc4mzlVuMdEZ2vxfswQ0sFx0ni9N5LN7yCe+i4h/6+ijmX1KPjcN1MW/C1UMZHkTQgVBKhKBWWBj+Mfifid7WdgrJ/jxwqF6KQizs6htt2LbU3ccxr6Bnze9y5YraiuLcHjuYdcfg+2fXLseN7cy3hqeEUVXHvjan72n7s5fWoQj9c1YX+6Zn0D1bXF1yJbmuzo/f+o8EwXdZJY58hmBP0eNq9rxO+bH/tg5gZWeGEmW6/PKJkGkncsOlI9E445UnI4XuCoL6Y50OSrJawHiJmT1d8dHF4f2MuG8AqavLUXRRRLSknSTPOzM9tLiouG9AD13uqSIsmKEDMmuABAwOr6Sna3dqEIQXnQW/Q32FjWxEeab6DOGx7L0b40spRHllzJK71H2THQSkj3cnfdJraUF4u0SByrE2kdh9HJUwRRtOUIrY6LhZpzJrCcPEmrl7AxdW2RlFmQeezcdqTvQ6NHcexWbHNPUQMr4vdyx+YW4pkc2zasQIiCBlZFsHSR88WEtGly35rVvNXZxf1rV7OmsoJnjx2ftp0uzn8Sk0gyJQRLf9mQd9LEzR4sWVzLbyGgqApH9p7knd3tVDdEUFTBYF+Ck8d62HT1Sr735bMez+qGKO/71PzWnI1i+YpC5sFj//4KV1+7ElVVWLOunpd/8Q5dXYMsW1bJVVdP3nSuKV98Vr6ZwK2vpCrwcdL5/aTzB0jn96AqIaqCH0NfZIFNIQQISFhpXuzZyyONN+JSdCpcYeJmmpSVZ9dAG8YI1XRrspctSjNL/HMT15wpJA5Ja5CE2Ud4Fox5U+EXJ9q4oXkpUV9hv/L4voP8xtVXsKv7NK2xQVRFIW9bLA2Vzev6L6VDV/rQvMgreNTgtBGs+UI6+zNUpQJNW4aqzEDiZcFgkcvvJW+1o4gAOfMASGsstW8qFNbLGjS1hnRuO7rWAAgyuTdRlQiaUj0Wjcnl95G3jqGptVhWF9n8XtzGpYBAU2tRlQh58x1c+joUxYvjpAAThSCjRtr5Q6BrNYQDHyWdXUk89V3UTDkBz70oig+Pawup7HNY1ilUfR0IgePEAYlKBEX4cRnryZp78bqvQVHKkDKDlDkEHgT6OWOtK0TFcm/jdm0e64V0EjhyIl+B1w8BiagAACAASURBVHPnSJbNQr0HCrq+GkNfQ2acgWVZnRNS9aSEzpMDDPQneXtn+6QgTGV1qKSBBeBSw1xf8+dMyQUgHZ469QEAtu84jm07qKrC9/9rJ8saylFHyC1qKkOsWDq3dWZKA0tRFO5+7xV4vC7qlyyM522qCFbSzPCd9hcnHJNA0spyWWQFZUZgwjkhBG7VYFNZCy/2Ti7cAzgSb+f1/r1U1JXh0y5sLZZE4uDwct9u3h46UvK69aEVhPXAvE1+ArhpQzMdvUNIoLG8+Isa0D3cWL1mwjEVhQ82X8cV5cuJ5VOUuwIs9Vfg1SZvlp38QezMt5BWT+GpBb5sHLUG1fd+FP38wuyLiZyToDXxCpujj0x5nWOdxM7vQNo95NPfGTkqkU4KRV1Ssp3f7eLey9dSHvAihMB2HDr6hlhWNdvi2cVHYzhM1rIo83j47tv7yFozE9nVlHkwsKRTUrD0lw2D+VMk56WGY+bw+txcfdtEhrZm4PLrJ6d3jtfMWiikklmqqoK8+Pw7rFxVICK4+ppV7N7ZtuDPnk84ToK83YWmlqEpYWyZGhEZXlyCC4DVwQZe6zvI3qHj6IrGFdFVSCR9uWECmgePqrOhrBGPVnDSRV0BKtwL/1sDpO0Y/bn2eTOw2geHyDY1FJjHhOBwbx+OlBzs72F1tJIzyQSJfI6tdU3zuoVMWUMM5jtHSCLODzWeFjRlftKnp4NptZFzDiKUN1CVcgx9NYa2EmUKBsOFgpQWw8lvAyamdQqXcQkufSbskQJViRL0PUwy8xRDiS8DAsvuxe+5A1076xRVhId46ocIoWBZZ1CEj4D3fgAMrRm/53ZS2ZexEv+EItxIbFz6KvzedyFmzgk3IyjCwOu6CtvpJ519EVWJ4nVfj99zF6bdSTz9Q1TlRQQqEgu3sRlda0JVwgR97yGe+j5DiX9GEX4kDrrWgN9zN4rqGTfWx8fGKhQvAe/ZujFJHnmOM083LkGwsO+eqlSjnmM4S5lgfBqmlJLTnYPcdf9lXH39KpRzmPwMvfRvoQiNleEHcanTZwCVuVYihMqREz3YjsPSxigDQymyOWuMPVAIsUAGlir48O/cgQB018LQ9ZZXhdhw+VISw5lJURSXqrMlumrCMVUohHQfK4P1BLTJaYuqULmmfBMv9e7EKcKGY0qLZ3tep9Id4dqKS0um3S0KJLwxsI8fdT2PWcLzpSsam8pWFyX0mCuEEKhCsKx66s37vqGTKEKhyh0k4vKjjGg9GELjkrLpPWx2+jGQGTTfr4BaWRBSdrpxMk9ip7+DElr8YtrpcGDoJ+Sc1KTjeTtJ3JxcL3AuhOJDKBWghFGUUQ+wAC2Mqq8v2iaezuJ3u1AQDCQKKQ450+L5/cd/KQysD122GUNVuW/1al5ua8dj6Gxtmv798Kjnv4mTSBJm33nf52JAb7aVlDWwqM/ccGUzy1bXEOtPks9ZEylxBTSvqSvdeAFQ3xChtzeObdu88POD5HMW/f2JCQQqvxwQKMKFqkTQ1Qp0tQpNCU9KeVoM3FK1mWe7dxHLJ/m1pbcR0L04SLJ2jqsr1mIoGo2+s9ELy7FxqYuzLqatYfpzHSwPbJ2X+zWEQzxz5BiVfh9DmSxNZWEUIbiyppETw4MoQrCiLDpWnzVf6MocJF9k3ZgLGrxzK6ifC0L+j5K3WjHNI1h2N+nMc6T5OZHQ5xatDwACHY9rK7q2BNvuwW1swm1cijaSUiuEQVng47j19RSTgVEUDz73LahKBXnrOODgdd+M29iIopx1xLtdV/B/2Xvv+Dqu+8z7e6bdXtF7YQFYRIpdEq1C9WJJluQiy3GcKHY2trPrOM7rTTY9m2yST3bfZDfrN07sWHZsx5YsW83qFNVFikUUeycIonfcXqac948LggBRCBIgSO/64Qcg7r1zZs6ZOzPn/NrzuI3VmNZpdFcNLmMFLr1pZB8BfJ670bQ6TPMYUuZRFD8u/apR40pR3BSH/miUqe/CoeB1X4euVYzsz4/ffQeqEkVVCplCulZNNPAlsrkPsJxukKCqEVzG8tFz4XFdi6pEyZkHkE4KoXgxtCYUcbbGe/xYq8eN9cxZHx/hUVGUMJfaCSSEe0Q/64xOFxOOKURBomPb20fo6hjEMDTOMKECXHPDYuobJzd6FDSWRX5lRn1ZFvksqjD41H1rptxG1y6R0LAQArfn0lqzlbVFfObLt2BbDuo5A/Fpbu6qXAcU9LDyjoVL0dEmSQ0c7TOCRYE6moINHIpPThrRnxvmibZXsKXDptL1aIp6SfU+JoMjHbb0bOfJ9lfpy03tgW8K1LMoUIN+GSbmn57ewalUPyHdQ8TwUeGNUOUJU+mJUOWNUOwKTPtdSOsIqv+3Ea6bRos4pVwC0sZOfWe+hnFBOJXcRq1v/YSaAABhnf/Bo6hVCHclYKOfkx89Fd473MpNyxv55qvbKA8HRlgEbQ6095y37eWGEIJVVYXJYll5KfXRQjTU7zp/dMqvzd54lDgkrD5MJ4uuXBjzmZSSnJMhZ2cIGTPvi6QgFdGVOYUjHep8E1PXerLthPViDMU1o8iz5eTpz7WQtuY33fHAzhZee2oXsYHkBC+hogj+4B8/O6/9uefeVQwMJLnro1dj2w7FJQG6u4ZZtOh8zKRXFhThxmuswK2f1fvL5A9jaLWo8ywTUuMr4eM112M6FlFXYbGpIFgZWYAmVExp054aZCCfJG3laUsPsDJSS5Hr0mvZ5Z00g7k2snYStzr74920sIED3b0kc3mKfV6ub6gbOY5NxO2mIRQlkcvx6qnjrCuvIuyei9pySUty55zVTs6ngSWEC0NrRDpJ8uZhcvldaNrUdeyXEoriJ+CdnLVUCJ2gb3pSD0Xx4XVfh5epjXWBis99yxhSifFQlQBe1zXgumaKfriIBH5z2n5MByEU3MbVuMcQiahqFL/njnHbaWoFfu/UNd+KcOE2VuA2pr5WxEgt11RjPWPoSHmmVkvOk/DtGbHms1CVCGONPSEEi5orGBwoOP4c2xn3uW1NHSkWQqAyMwdR6UidVsBX0EHbc7Cdq5edZfCMxTMMJFJUlV9c7fH8r9rPgdtrULdw6pz0hJlhS8+HbBs4TMrK4tc9rI82sal0BSFjYlRHCIFf83Jn+UYOx1um1KTozPTx49Mv0ZHp5YHqmwlpc5eCdz4M5eM83b6Ft/o/oH8a48ql6FxbtJJy96VndJoM91Wv5ki8i/b0EF2ZIU719RPLp9EUFb/mImR4qfEWUecrYmWklsXBinHthbYInCHGM/A4IIevWKHhGt9qFodunsBwl7L6ydrxKVpNhObaNONtr6orR1dVvC6d65fUI4QgZ1oMpeaP7OBiIaUkkcvx9IFDnBwcwqWprKqs5MbGejz69A85rxZGQZ0181beyRIzeyh2Te9VzNs5Phh+CykliwMr8Gth9se2EzFK0BWD0+njJMwh/HqIOm8T7ZnjDOX7KHFVUedrmiCTkLezJK041d4FdGdO0545Qam7mqAWYdfQm0SMEmq9i6hw16Gch5FpKN/BQK4Nh9nXcFwI9m8vOKFu/+R6/OcSGV2Gcowd20+QzVoYRuFce70uNt2ylNAUNcDdqQRPHT1ExOXhk0uW8157Kx+pqZ/HHk+OvN1OKrdnnIE1nH6JqP/j825gAaNzpS1txEgmQpm7QEVtOjZZ26QzPUSNN4oqlHmLGEocBvPtDORaqfLOPmXctB021FaTzOfZcboDQ1VxpGRHdztry6o4OthHzrZpDEc5OjTA+orZ6/XF8730Zo9jy/MT+5wPQb2M6DzVXwHEkt8lm9uKqpZh6M143ZsmpG/9Ev9nQlFCKEoUe3Rd4yBljILxc+lIgqTMImWasetCTasfF91XVYXbRthjJSAdOS7DzeefGxKKfYOPsST8CJriwnEkz722b5yB1d49xInW/l9cA2s6ZKwcL3ft4vXePawMNxJ1BRjOJ3m9Zw9JK8P9VdcS0Cd6oDShclVoIasjS9g1dHDK/fflhnix6x0OxI5zW/l13FC8Bs8ktURzhZSV4Z3+3Wzu3kZrupOMPX0x+9XhZlZFmnHNcT62lJKWniFe+fAouqZwXXM9S6onhluvjtaxNFRF1jbJOiY52yRrm/Rk43SkBzmV6mPP0Gle7tzLAzVrWegZQJpnVOAFQinFSj2GYh5CaHWARFotSHMPqv9LczqmuUJT6A5cin+CQRvQy1gZmbnuheO0o4qGQp2duR/pDKMaGxCTLK6qigq5wp+7cQ0Rv2e0BsvvvnKYLqfD3735DhGPh2vrasiaFh92djGUyfDpq6f3xCpoeLTQrLVjbCdPT/bYeQ2sjJOkI32Sa4puI6BHUFAJG8XEzSEiRglxc5ASVxUD+W6OJD5ESod6XzMBLYIyJoVBjPw7w4I4nO+nP9dJnW8xXZlWdKFjCIMaTyNFRtmMouPd2aMM5FtndR4uBjULS0nGM7g9BhU1RWi6elm5Z9ZuWFDQVrMlnR1DDA0kKS2bOpf+xwf3sbKsnBdOHOMTzct44eTRy2pgSWljOcPkrHbyVhs5sw0AR6bJmIcn1DzMBxzp8HbffjZ3f0B3doi/WfkbRAw/2weO4NfcLAvV0+AvocwTwq+5KPWE8KrzUwMEMGx20JM9RpV3KbO9+F48fJR7lzbzzP5DuHWNb763nT+542YcR5I087zZdooyn59lxaUMZufGgXU6vWfO6kAX+K9BmyP5iplAYBD0fx5NLUNVoiO1V7845FO/xMVDVcrRtFps+9Toe3nzEIaxmktpYNl2N7bdOe49w1gL50SdPD4XLz2zm63vHKGiMsIX/uOtxIbTdLYP0biojKhr9mnMpxKbaQp9glhCkkhl6eqN0dVbyCKxbIdjp/oYGr741N8r2sBKWBm2DhzioZqPsKGoCVUo2NKhKXicn3ds5/qS5ZMaWEIIoq4Q91beyNFEKwlr6hOUsXMcTZymI9PLcx1vcG3RSjYUXUWDv3pUqHA2sBybtnQ37w/uZVv/PnpyA6SszHnV3svcRdxQuoZKz9xrdkkJL39whAevW04qa7Lt6GmaKosnaAuoQsGjGXhGBIdPJns5Gu/iUKyTw/EuWlP95GwTv+7Bp7uQ+b3YmR+PPRLILDL/HtLcMfLaREoLJ/sKqvv2OR3XXMCtBiZ9XxU6fn3mRC/Z4T/BG/0Ojt1GNv43KPoyHOs0hv9zU7bpS6SI+D3E0hle33+CdQunF5u8UnCwt4/vfOIBPJqOIyUVwQBbTkyt6TYWYb181gaWJXN0ZQ6zLHTrtNv5tTDXldzF/uFtLJJ5ar2LcCkehmVBOFtXDKKuUobNfhLWMFGjlKBehEedPuJgyjyWtIjopXSkW3Ckg6648KlBXIrnvPdv2orRnTlC+jKQdQTDPo7v72DL0x+gqGJcXxVF8N23/nBe+9PcXPCeSwmVVRGe+dnOabdP5HOsKCnn58ePFAiQzJkJTF4qSJknmXuP/uQT5KxW0iMOJ4FOwH0tmjL/NZXv9R/kx61v0BSo5r3+g5jSRgJDZoLNPbtZHm4gbmZ4qWsvA7kkSLij8iqi85AiCJC1U/RmT5C0hvBrF07NPhbpvEksm+X4wCBf3/QR/qr9TVQh+PTSFbTGh/m99dfTnohxoL+X6+fAEDedLCeT2+eMybQpOFH381LC770fITyAuCxZMgACF5XFPxjV5porDKbSPLbtA+5Z3kRzWQnlRf+EEC7O1PtIKWkfjvODHbv5g9tvGm13tLefZ/Ye4khvH1+/9QYWl14agrdYJsvTew+xteU0Ny1q4OE1Zx2S75xo5bn9h+lJJPmXhz+GcYF1QOVF3xg31smgabXoejO53NuciSblcu/i8z50lrr+EsCyT2JaY1mGVdzum8dR3zuO5MWnd/HK83uobSiho20Ax5GYps2OrcdRVYVo0eTXi5QOA7mpSePOwiZrDwOSE6f7eP61fZxqG+Bv/+kVoDD/VZaGuGvTxUfWr2gDy3QsYmaKpaFafGOU5ZsCNTxhv03emTokr6DQFKzn3sob+fHpFyclvDgDiSRpZUhaGTozfTzX+SZRV4jmQAML/TXUessp9xQT0gNT1msV1KNtYmaS7uwA7ZlujifbOBI/RW9ukLxtYknrPGZVAR7VxQ0la1gXXT4hLWmu4Hbp9A4nyVk2yWyOrqEEQa+bgOds1OTdvqPs6D/JwVgHJ5J95B0TRQgafSU0Byv4WM0amoOVVHrCuFUdRVmP4pk8h3oiLq9OzfmQteMci78xLi0woJfSHJqhUSgTIBSs7KvonvtQtMVYuc3TNvneG7v4rw/fzj++sJWG0jDf3bKTP/z4LbMZxrygPhJmOJMlFHGTsyyypkW5f3JD9VwUuxvoyEwdZZ4JLJmnJ3MU086gq1PXVAzmezgS303SipN3cvTnutg7/B5pO4mhuClkrRfu7XJ3De3pE3RlTlHpaaA5uAp1VATRoTfbzr7YVizHJKhH0ITO5p6fEHWVEdSjFLnK2DH0Bgv9y6j3NaNMcx/35U7SmTl0XqfLpcCHW48Rivr42n9/mNIRcd8zmO+6VICfPvE+jlM4D/FYhmx2eoOp3B/gWx/u4PjQAH/x7hYaQ7NboM8WQrgJee5AU0pI5/dQ7P/0mU8QwrjkDF2T4c3evdxevoZby1fxUvfOM72h0l3ETxJvA1DiDvCpumuwpcPOgRYUIZDIeboGJJ2Zg/Rmj+P3rz//5tMg4HLxF6+8zq+uXUXY4yFrWThSsrWzjVKvD79u0J9OEcvlMKapH54p2tP750xgOKCXUuZeNOv9XAhsZ5ih+O8jZY7S6D9j2z3k8rvxeSfKiVwqCCHQtIrzb3iBcKRkKJMhbxW+G20SeYTKUICv3DS+ZquxOMoja1fyD6+/S96eG+HoyRBwu7j/qmaEgERufGR7Q301ZQE///nZly5qXphsrOdCiAAuYx1Z9VUsu8DSmsm+Rt7cj8u4dsrardnAtvvIZt/Ask6Nvud234iuLWSsMWhbDlte2c/nfvMm/AEP3/uXApt4MOQlmzWJx9JMBVvm2Nz+5Rn1xxzRwVrRVMmi+hJyeYvf/+JIPZwAVRHTMhaeD3NqYI1loDLzFn1dMVLJLGbOwuNzEYr6CRf5xuVSTuc1UYWCRzXoygxS5jqbA9mTHUJX1Cl1oc7s16d6uKl0He2ZHt7q2zWjMZjSwrQtUukM7eketvS+P5oSpAiBV/Xg1lwYQkMRCo50MB2bjJ0hZWUL4nVn/kk5rWE3GRShsCaylI9W3oD7UlG1CigP+9nd0gkSDFVl6+HTXFVfTlPVWe2TH5x8l12DLayK1vP5hTeyNFjFgkAphqqNMgqeWZCOfo/naBuNXhNOHwg3iMD47a9QbO78a6KuBtrSu6n1rqU7e4BFgZnXVYHANvdi5d7AG/0WtnUKzpOjryAYSmYYSKb4yj0b+d8vvDerMVxqPPKjJ0jlTXKWxUcf+z4VwSCmbZE2TT67+urz7wAocTXOSV9S1hAdmYPU+6dmAyo2KthYfCdQiEgKBHdWFBbAYuThLhCsDBcm3AX+5TjSRhXq6OeMbFXuruHuil8Z01ayNLQOBYEiVIL6OhYHrkYT2jltxyNnp2hL76Uvd3loyKsaStENjdoFpRSVX35h65raIkYYtvH53Sxumn7h9etXrWZfXw/14QgNoShryi9v/YgQAoGB17gKt96AqswP3fl06MvFqPIW4x3jpBSAqiij7LV5x6Y3Gydnm7SlB3Cr2uj3MB8YzHfQkT5IlWcZLvXiGXM/u/ZqHlm9Ek0pzNd/fufNSODoYB+lHh+PH95LwHCxqa6Ro4P9VMzQETQZbGnRktxBzJwbMqIF/g2oQruouVFKyb7hN9kx9CKD+S4UNCo8jayL3s1C/6op9zkU+ys8nk3EEt8GCqK88fQP5tXAmgme3XeIQ929fNDexUeXN7PlyAmCHhf/8OA9mLbNS4eO88MdH+LWNe5cupgHVxbkZRwp+dbWHQylM3g1nT+/51bKg34k8Mzegzy15yAuTeNbjzwweixNUXDr2gWJUffEkzz+wV7eOdmK5Th8Zu3V3LV0MR5d42BPL/+w5T3iuRwRj4c/vvMmqsIhFCFwaRqGqpI7RyxdV1W8hn5J3RtCCNyuG8i6XsdKt1EQ+s0zPPwXFBf9G6paNqfrNEdmyWQ3k04/zRmSCyE8+H2PoijRcceSUtLbHaNuQSnx4bPGlKKIgtSPM13ABBShc2fNt6adex1sXm0vlKpomopfVfjNRz4yZyLDMEcGlpQSKaGrbYAtz+5m2+uHOH28F9sez/QhFEG4yM+K9Y3cct8qlq2qw+0tGBGTfZF+zcPSUC3fOPYc91ZtoMIdpSc7xAudO1keqpugg3UuhBCUu4v4WNUmBvMx9sfOL346blxI7LHFvhJyjgmzr2WdFAoKK0KL+Fz9vUT04CUzQgRQVxKhrT+G7ThURoPct37phO3q/MUcinfywWALR+KdLApU0BQsZ1m4mqvC1VR4IiPelcJFf25/pZQ4mZ9iJ/4X0ukCBEKrRfX/Dor7nivayErbMe4qeZR4519zTcmvEzM72Dv0zIzbG/4vkYv/Dwz/oyB8IDMIdXrhzojfwxe/9RR/+ODNKEKQNS/RhTZH+Mvbb52yGN7vmplzYK4MrIwd51RqF3W+1VNeV0IINMY/b9RJHoFjvfZnaq/G7rPwt0Ad8/CWSLQx2woEOlM/26Bwf/TlTnE8sRUuQ/QKwLZsXnliBz/559fxBz1oY1JRhKLwrc1fn9f+VNcU8e1vbqG3N05DYymlpUHKK6YuMH6l5Tibahu4urTAMvjjQ/v49NL5Y2GbCorwoggPUo5nv4L5dy6VuMKcTvWyIlxgh5NSYkmb9/sPU+8rnLeUlePDoVaG82kqPWEWBcrnOX4pOZXcyQL/eio8Sy76HGmKwhkyTAGU+HzYUuLRDOL5HLt7u6jwBVhaXIolL16zSkpJR3of7el92HJu0lKXBDchLjKz453+n/J2709YFv4Iy0IbsaRFe+oIL3V9i01lj7A8NHnqoe0M4nPfTSzxryPviHlikrsw2I7Erev8zqbr+K8vvs6Tn3+ER777OPFslr5kmp/s3ss3H76feDbLM3sP8c6JVlZWldOXSHH3sibuWrqYH+78kH/dupM/uP1GFCG4/6qlNJeV8LevvjXr/p3oH8C0Hf7x4x8l5CmkhRuqQt62+bvNb/M3991Jkc/DSweP8t+3vMPfPzg1Q+B8QogAfv9vYFrHyee3A2Ba++gbeITiom+jqfVcfPqoHL2UpEyRzvyMWPyvx4gbCwL+/4DLWMO5GU1CCErKQ7Qc6yVaXDCIpZS0tfaTzZoEziVkGtsWMNQQAf38JRb6OTXxNRWRwppmrFqJuPhn9qwNLCkliViGnz72Ns/84D1ymakXhdKWDPYmeOPne3jz+b2svX4xn/vKbdQvKkdRJw7Cr3t4uPYmBILHTr5KysriVV1sKlvJJ2qvJzwJi+C5EKJA2/6Zunv4XsuzHEmcuiypOOeDKlSagw18ceEnKfdMvxCfLaSEp7btZ83CaoSAdK7wnZ17/n9/2b383pK7OZnsZf9wB/uH29jef5Kfte0ECVGXjyWhKpaHq7mmaCFNofHeZif7HFbif6J6P45irAIc7NwHWIm/Q8NG9dx/Scc5O0hAYjs5MnYcRzpYTnZGLYUQ6J670D1nvYCa61o017XTtvvqvdeTN+3CsYXgd++b33z8C0Vj0ezTsYrddShCx5klA5cps7Sn9zNsdhIxptZuutAH5Uy3F2eEtGfYVkpJ1k5wMrmN/ssUvQJYuLya3/iDj472SQBnfl0O98d3vvUGX/pPt1FSGqLlRA9PPr6d3/6dqdNyt3e1sbG6FvfIVLa14/QVYWA5MsVw5iWGUj+n2P9p/O7rSGTeIeC+Bk2NzGtf7qpcyz8eeYbOTD+WY/NC5/u0pnrZF2vhz5YXaPjdqo5HNdiXbkMiWWrPr/4ZQE/uGCeT24m6aiYlGpopxrYqUDbD55av4vBgH3974x2cig1xoL+X2xsunsk272Q4lthGX+7URe9jLKo8yyh2NVz0mHcPvcqdFV9gVeSW0X1kIkm29T/L8cTuKQ0sRQlhOwMUGOTSZHJbUWYg0Ho5UB70U+b3Ux0OoisKIbebeDbH0d4+mkpLiHg9+AyDkoCfU4NDrKwqJ+L1UF8Uwa1rbGys489f3FKIzCpnUmDnBnXRCG8eP8Xfbn6bh65extXVFRiqQuvgMKcGhviPP3luxPEGddGLY6SbDoVMoQtd1xZGr2tLCAX/kOHYH2GaBwAHyzpEd88t+H2P4PN+Ek1bjBAKhTQ+MeZnQk84S8PuIGWWbPYtkqnvk8u/O6aPGj7vp/B5PzuivTUeqqZw74Nr+eb/fJnlK2vp743zg++8xYE9p2laWkXDgqmFf1Xh5p7a787oXmoI3o0ypvaruzfO61uPEk9mCmnSEpY1VfCRdRf3rJi1gTXYl+Cf/vI53n/zMJY5kuuqKWi6Nlo0LUacIo7jYFsOpmkjHcmOt47Q3tLH1/764zSvrEVVJ56QiOHntxbew6MNd5C0MrjVAunChU7/y0ML+cKCB/n+qec5EDs+pbDv5YBbdbE60sx/WPAJosb8PNzKIwGW1pSxec8xdE3FlhJtkgtSU1QWBcpp9JdyT9VKLOkwlE9xJN7FwVgH2/qO80b3IXrqYnw9NL7+ys48iRr4EqrnE6MUnMK4Dlstxck8e0UbWIuDN5OzEywIXs8zbf8PHjVInW/DjNpKKQsRK+G5oBybY539fO+NXfTGElRFw/zKjasIeedCp+XKRCGi5KLS00x7et+s9xczuzgWf5e1RQ9NW/N0JcDBpj29nz1DL1zWftQvLqeqvphsOs9QXwJFFfhDXjxeA8M9/yLsLpdGMOjFNG0CQc8oXfuUkILhbBZFCEzHwZ5FVGIukTGPcizJRAAAIABJREFUkB6haXdkBk3xE8++jsdYPO8G1urIIr6+5JM8cfpNytwRXujcTqO/kj9e/hlWRgqsjT2ZGEkry9eW3MW7fcfozcap8Mz9QvB82Bd7iRrfCmq8Ky86mnMuHCl58eQRWuMxNp86QWMowqMr11704tqRNq3p3ZxK7UDOQe0VCJaH70CbRUmALR0qPOOzAXRhEDUqGZ5GiD0S/AoDQ/8Fxx6kq/9hAEoi/+Oi+3EpoZ7JOlDGp2trqorlODhSYksH23FGCcqckddSSvKWjT5J3d1cuNsrQwG+umkjezu7+f723ZwcGOKBFUtRhKA06Oc7jzyIzzDm7HjnwnY6se2pv+fxEIVqY6EhhAsh3OhaA+HQnzEc+7NRIwuyJFPfIZl6DFWtxjBWoWuL0NQqFKUYofhHiDQESBsp0zgyhm33YFmnMa1D5PO7kfJckjkNr/dBAoEvo6rlcCYLagxUVeGWO6/C73fzzJM7sGyHXdtOsvGmJu7+2BqKSqbOXhNCoIvJianOlKycMb5WRH999DPHkfzNP73MssWVHDjayYol1bR1DNI8jYzU+TArAyufs3jyO2+z671jWKaNy60TKQmwZGUNTStqKKuK4PW70VSFbCbP8ECSlmM9HNzdSvvJPpLxDF1tg/zTXz3Hn/1/v0pR6dRpcYaqER3D8DaYSxDQPejKzIewOFDPlxc9zBOnX2bn4AGGzcRljWapQiFqhLi17Bo+Xn0rxjxR4woBH7/uKtyGTkNZBL/bhTZJvvFQPkXaypOycrSlBjidHuB0aoCebIzBXIqYmUYRgoXBMur9k0Td7EEUtY4JauFqDZYzPHH7KwhXRz8BQFPwNio8K3CwiBgz10zJJb+BO/BVLuQW+9ctO/jqRz9CeThAa98Q33vjA/70k9Mz4/2iQyCo962ZEwMrY8c5kdxGnX81pa4FV2wKaoHlqJXtA0+Qc5KXtS/5rMm21w7y/A/fo6t1AMdx8AU8bLp/Fff8ynUEQvOr2VRVU8TPntxOcUmQvt44FZXTGyO3NSzkH3a8R9TjoSuV4L6FzfPU0/NAWmhqEbpa8LQ60mRMeHDesSRUy59e9dmRvhQ892fuj5xj0pkZJm3l2TfUTiyfptwdviz3T8oa4oPBZwhopUSMyhGv+eygCMFnl6/CkZKeZJJ3O05zsQVmUjoM5ts4MPwqQ/mOWfcNCkyqdb5VKLMwKJsCazmW2IlPC6EJfYS4a5jeXCul7lrSVmJ0W5fiHpWYMPSllBV/B9M8CQJ0rWFk0fyLAUUIlpSV8vSeQxzt7SeVyzOUzrCqulCLmc6bHOrupdjv5a3jLayvqxpx+Ev6kin6U2nytk1PIonPMPC7DJK5PH3JFBnTZCCVZjCVJuz1oExzvcSzOfqSKapCQa5fUE8qnydnWdRGwwRcLt463sqKqjLO3P/V4SCmbdObTBHP5kjl8vQnUwTdLgxNYzCVpi+ZwrQdehNJ/C4XkWmcrYnEN0mmvj2LM6mjKD6kzDPRBJTYdhuZTBtzI2wgsK1TZDMv43KtR1HLUJWycTpYUKiL2nhTMxtvah5xWjOOhGmmkEgcxyTnxDCdNG41gqEEsGQWkGjiLNNvLm/xqXvXkExlefST17H7QBsnWmdquE7ErAysI/va2PP+CbLpPF6/i1vuXcVDj15fYKOa5mJMJrK88/I+nvn+e5w+2cuJQ128+cJePvbZjajazE7gPx9/gU/X3US9/8Ksy3J3EV9c+Ene7vuAl7rfpSPdS9ya30XOGcOq0VfNJ2pvpylQP2/HllLSHy94FPKWzYLyIk73TU4x+61jr/N+/wmSVg6XquFRdfy6m1pvERuKFlDvL6HBX0y5J4wxiaErtEXYuffQ1BqkEgIkOMPY+e1XrNDwGQzmWicY33Gzm6A+M7YjO/cOMvC1C1pOeXQdR8JwKoME3MYVTfI5JxAo1HpXIfg3JLOPPvRkT3BweDPBklI86uUnGDgXUkqG8p281/cDurKHLnd32L+jhdee2smytQ18+rdvxXDptLf08uz33iWXNfnc1+a32P2Bh9by1uuH6OwYoqo6wvKrps+j31hdy4rSMnpSSYo9Pizn0rF+XQgKekIqOasNVfiJZ15DwY1yGRavg/kEhtDwae4CMdE5c3POtkmYGaKGj/5cAo9qEDIuX+T8RHIbIb2M9cUP41Mjc2LoHR8aIJHPE8tmydkFZkH1AvcrpSRtD3Mw9hotyR2z7hMUnn9LQrfgVgOzGmdYL+Xd/qc4nT5EWC/FxmQg10nKitHoX8mbfY9zZuG8KnIr5e5CPZ5l96Aqxeh60xXrkMrbGcJeHSlduDWNxqIoAsHCkiJcmkrI4+aRdSv53vsfoKsq19TXsK6uikzeZGNjHf2pNN9+byduTeO3PrIeRQgGcp08/kErPfEUXl3nBzs+ZG1tOdc2VrO3o5ctR0+QsyxePXycjuE4D6xcikefOqLfGYvz+Af7SOXz+F0GD6xYRtjjRlUU/vjOTXz//Q954/hJBIJ7lzdTHQ4ymMrw+Ad76Y4ncBx4as9Bbl+yiLpomBcPHeNYbz9Rr4d/e383zeUlPHT18kt4lk2ceXN6m+Ty28nltyNwoenNFBc9hqZOvbYS4mwK/uBAEsPQ8AdmRiVvO3m6Mzs5HnuWvuxeVkQ/z8LgvfRkdpE0u1gUuh91pF7a5zGw7UI09OCxLnoHErMSXZ/VCu7Y/g4Gegs01jfctYJf++rteHyu896o/oCbOx5ai6oqPPb3rzDUn2Drawe59zPXkjQzKAgCuhdbOsTyEzWsJJLu7NBFp/npisbNZetZGV7MO3272TF4gO5sH/35GLa8dBO0R3VR7IpQ563g+pLVrIsun5YJ8VLhrQMtuPTCcdM5k/54mo8srZ+wXdjwcl3JImp8RdR6i6j2RanwhGZMHa96P4mV/AZWshehVgMSabch7V60wH+awxHNPfYPPztKvetIi4wVo9i9gA3Fvzaj9oq2ADu/HUWtZJR+VHhR1KnrllbUV/Dqh8cIel0kMjmW11x8aPoXBgKKXDVEjWoG8qdnvTtLZjmWeJeoq4YloZsxlCsnxVJKyUD+NNv7H+d48spgiDzyYSuNzZXc96sbCRcXMgSWrqknXBTgf//RT+fdwHr9tYMM9CVwHIe20wMkk1ke/PhE6u6cZaEpCjnbQgDlvkIh9I8O7ueLq2eWynsp4dIa8OgdDKWfR8ocWfM4Ud+DaOchurkUeLZ9K4uD1ayLLkYXE6f8kOHhrqqV896v6fDh8M9xq0FWRO6etZElgc5kgrxtk7FMrqmsuSCGOBipmXQSHIhtZu/wizjMTYlBxKhiUWAj+ix1hxLWEEtCZ2t8VXRK3QXh9QJZ19ka17Fsz/HkvxIOfAUxRUrVfMByTGJmDxKJRw2iCo2EOYCheHCpXlpSH7KwMkzUVYUjLb6yaR2qIvjyzU0ENZ2Y2UVzlcLKmrUFVmeZJeP043dH+cy6s2y2trQYzHUwlNfYNvAkX7z+txjO9yAEBLQiBvNdHE/sYHl1M+vqryVtJ8jbGXxaGLc6/VJ5SXkpf3b35JIq9dEIf3zXRAbisqCfr996w6RtPrP2yrofLxUkOUxzD1LOrL4d4LWX9lJbX8yGjYtntH3CbONU4lUCevVI1KoAXfhoSbzMguDdqMJACME9t1yFELB6eS1PvvABoaCH69ddvHTCrAys/p4Y6WQOw6Vx+wNrcHuNmReFC8F1ty7jxZ/sYHggwekTvUhH8nTXVnRF45G6m0iYab5/6rUJbR0k7Zn+WSf3FbnC3F+9ietLV7Nv+BgH4ydpz/TQlx1iMB8j58yeHcijuil2hSlzFdHgr2J5aCFLg424lJmfq7nG8rpyQt7CAz2dM2ntm1zg9AuLCg+Fiy13V1zXogkdJ/sq0moBbIRaiep9GMVYe1H7nC+sjDw4GsEynQw9mSOYztTaC+dC0RaQT30XVV8KI4saRVuIok5dsH/bioU8u+MgRzr6WFhRxI1L54Zh70qGQKAKg+bQTbzb929zss+41cueoedxqX4a/euvCCPLkQ7t6b3sGnyKE8ltl7s7o7BMG93QUPXxThN/0EM+O/8slu9vPcbvfO1uXO6Re2aKlJDDg33UBsNsaT2JMhKVkcDWzrYrwsBSFR8hz234XRuwZQJNCaEI/5ykvF0o9sdaaPCXXybakouDI23eH/gxeSfN1ZH7COmzo4w2bZsNFdW8euo4Hck4i6PF06Z8jUWBkCbOgdhmdg78lKydOH+jGUAVOsvDt896bAB3VDx6Ue1y5kGYg8yBi4ckYyfYM7yZSk8TIb2YlBWjJ9uCW/VR6qqnN9tCWoviUv30ZlsodzdS5Kphz9CrrI1+lL0jbT1qgMF85+ieqzzNlLhrR1/3ZVtpTx8ioBchkVhOjo7MYdJWjEpPE1k7SVfmGEG9hIyTpCN9hJyTwqMGWRa6Af0XKHXyFxHDQ6lp6dcLkHR1DFFUPHN5hYw1AEiawh/n4NC/j77v0YrJ2kOjDgdFEdx8XRMAN25YxIrmKhRFEAldvGzErAwsy3JwHEk46iNc5Ee5QK+QL+AmWhJAURXM/AhBhlBHp4GkleWN3r3cUbGGsbnrEokyhxNV1AhxQ8kaNpasoiPdQ3uml85ML325gqEVyydJWmnSdpacnceUFrZ0kNJBEQqqUNEUFbdi4NU8+DUvYT1AkStEqStKtaeMWl8FRUYYbQ7EDWeLRZVnJxfbcSiZ4gI6Gu/GqxpUeiOjRaPnImvn6c7ECOgeilwTlbUVYy2KsRbppAELoQS4XHUIF4LQGCY6KSWqMPhg4Eczbq/oTSh60/j3lOkjUj/fdQihCOpLI5i2zat7j/HAhkuZFnBlQBUqjf4N7Bp8as4WL725E2zvfxzLybEo8BEM1XPZFpgJs58TyW3sGXqevtzJy9KHqVDVWMKONw6z680jLFxehaqpDPUleOFHW1lzY9P5dzBHOHSwA9O00TSVgwfaCYW9BZ0Wtz6pFpYqFASCQwN9LCsuxVBUJMyJeOxcwJF5cmYLWev4SF1DAUHPzWjK/LK0lbmj5Oz8BWsyXm7Y0mTX4NMkrUGWh2+j1rsSZZII3PngSMmOrg6yloVA0JVMFBZVMzBqpJTEzR4+HHqeA7FXSNtzl0ZV7m6iwbcWQ5mb6NFgroukNYRzThaOVwtROsbQGAuXvpxU5ll0fcmoCLYQOoY+f/e+g42UDs3Ba0mYg5xOHSBsFGoXdcVFUC+hytNEiauWjvQhTJlH4pCwBnGkjZSSpuC1xM1+hvJd1PiW0Zc9RcoaooSz427PHKbK20yxUc3h+HvErQH8WhRV6MTNPordtZgyR5VnMS2pD3GwKXbVEDf7r0jm6bEQihdFubwi67OBQOHH//YumXRu2u2khMP721m24vwU7GNajfk5i5TVPUKGIUb2LclkTfYcamdgKIWuqdRXFxHwu9G1i5tXZmVg+QJuDEObgdU5NWzLAQmRYj9CwMN1N4xy5wsEVZ5iPt945wQRsuOJzjldLhUYzVTqfJXU+SpxpEPazjKcT5CwUqSsLFk7S84xsaSN7dijhp4iFDSh4lIMPJoLn+ohqPsJ637cqpuBvgQdBwbxLfbhD0z+RUkp6e+Nc/xoD9deP7PQ58WOcxzlhKIQ8EzumXny9HbqvMU8VLsOjzY5AcdgLsXTbbtYFCznnqrx4rJO7n1QSxFqHWKOJpH5wq6Bfx8zUUnS1tA4o2s6CCHQ3RdOTrG3tYvfu+9Ggl43fbEk39my4/8KA0sIhZBeRr1vDYfjb8zZfntzJ3h/4MfEzB6Wh28nqJXMawQh72Q4nfqQw/E3aU3tImPH5+3YM8XKaxfS1znM689+wBvP7UYIQS5rEgx7+dSXbp63fnR3DZPNmixaXE5X5zDJZBYhBIHA5GLDy0sKzopPLbmK+lAYXVGRUuKbpk5iPpGzWhlMP4UifOPqruRlYK+9tWwVb/btxVB0anyl6GNSvDVFpdJTRMrKETczl4U5cDpIbA7HX2cg10pT8AaagzcSNi5MTFoRgutr6snbNtdVldMaH55RxMiRFi2pXRwYfpWTye1YcvrF34XApfhpDt1EyKick0yWluRetg8+DwgS5gA+LUzGTmAoHq4K3TClgaUoYTK59zCtttFMC1UE59XAAkaNTF1x4dcjxPN9RFyVeLUQHjVAd+YEAoFfL+JUai8Jc6CgUSgEhnp2baEIdSTSpEwwioqMStrTh0hZw6hCozd7iv5cG34tjEvxoQsXOTtFR+YILsWL45jE8n0UuapmXBZxueB1342uXbp146WGohTx2ot7uftja9D1qc+1lJJW74VFEr1aKapwcyL+PEmrE0WotCZf41RiM5W+a1BHrnsp4ZlX9jCcyBD0u7Fth7bOQRKpLGtX1F3UuGZlYNU0lBCMeBnsSzDYG6esKnxBUazhgSQDvXFs22H52noUpRANOmMBRA0/v7HgjolRHwErQvX4tEuX+qMIBb/mxa/N3jCIDac5cbSbqprolIV5UkqGh9Mc3Nd2SQ2sC0Frsh9D0ab1fJrSpiXVN+kkYaW/V6BoVyd/uF/J8KlFZ0kXhCBi1FPqmdmkU2C8SZHPPIVjHgLhRjPWobk3IabJtddVlVf3HCPs89ATSxJP53hlz1GK/F7WLJg5g+EvIgzFw9LQzZxMbid/AamY58NQvoPdg0/TnTlCc+gmFgWuQx/DGnQpkLUTnE7t4URyG12Zwwzl269YD2hRWYjbP7GexStr6esaIpexiJT4qVtUTnXj/NULXb2qDtuRHD3cyeLmwgLaMm16eiYn4DmDRC43Thf12qor41lj2YNIaVLkf2gcK9t8R68A3h84zLt9B9g1eIyw7hu3WIy6AvzJ8l9hOJ/mWKL7ijOwzqAvd5L4QC/t6b3U+9axKHAdIaN8Rm0FsLGqFks6GIqK3zCmTQ+USHozx9kfe5XTqd0M5NuYS3JtgUKjfz0NvrXoytyknW0b+DlBPcKiwDqeaf9f3Fj6MMNmD8cTuzGUqeccj/sGPK7rzungfDopBF41SHOwUD9mKB7qfCtIGP24FB9u1U+1dwlJcxC36qdKi+BWfLhUD2uid+NVAzQFCm09aoAa7zLcqp9Kz8IJUh2VnmYMxYOheFgdvRuvGiJqVGIobnTFjVcNUue7ClXo+LQQLtWH7Zh4tOCcSQZcKhjGSgzjF7tuy+XSePDTG3C7pr7+pJSkRpxvM4Vfr6QucAunk6+TyLcRy7XQnz1A1NXEguBHUUaudykl7+46yde+cAtFER+mafP+h6c4crLn8hhYy9bUUd1QQn93jM3P7qaxuQKPb2YPDCkl77yyn96uYdwenVvvX42ijjfOPJqLVZEFk7b/aNUGgvr8RkXaTw+wY9sJMuk88Viam25dVlB0bxvkljuuortrmFdf2EMo7EUC2YyJqigEwx56umM8/9QuTNPm9ntWUltXzPe+9QaV1VFiw2kWLC4bVafu7hrm4N52Fiwuo65h4iJn944Wdu9swTA0ll5VzaLmSl5+fjeZtElldYRo1E9H2wDpdB5VUTBNm3sfWsPWt4/S0x3DzFvcdf8qyspnP5lKCZZjT64/Y3WMGBRXfkrguVgYvGnca0VoF6StlE/+CwgXmvsWkFkc6whWJo/unVr7a1VDFY6UmLaNz6WzZkE1OdPGtK8MbZ9LCYFKqWshC/zXcCi+ZU73nXWStKR20p87xcHYZhr919DoX0/kAj3h08F0cvTnTnE6tZv29H4G820kzP6LKob3qEF0xUvC7J0TZsXzIVISIFISwLJsHNtBH2GvnM8a0Ui0kF781P4Ort24GCEEyUSW1187wMqrp57c3us4zaJoEYaqIoTAUK+MhZAqPGhKGCF0dLXosvblupKlXBVumPQzl1pYXDhScjTeRUd6EI/mYk20njpf8Xx287zIOUlOpXbTkz3BscS7VHqW0OhfT5ln0bR1lkIIdFVFH1kke6fQmzKdHO3pfRxNvE135ihD+Y45jVqdQYm7kaWhWwjqpXOWttyVOcH1JV+nwrMAXXHR4FuBJU0ECl3ZE+MIMMbCpS+dk+PPBrriomSEkKPg2I7gUwtrEyEEhuIe99qjLhn5G0CM1lnpiouwUTb697lwqR4qR5ykZ7RZQ3rJuOdcsVI7ehyX6pugm/RLXDp87Y/uI+B3T7ADzkXjojJKSmfOEKwpbsrcqwjo1TQG7saReVThwqeX41GLxmW1lER9BHxugn4PubxFwOfGtC6e+G5WBlZxWYh7H7mG7rZB3nphL16/i088egOhqG/aCzKdzPLWi/t49odbScYzfPLzN7JwWdWElGjTsejPxanwTMwtLXLNPwVzOpWjvbWf2+5eSTqd47WX97N6XQM9XcNIIJPJc/JEL40LyyguCZJO5hCiEMESQrBmwwLyOZNXX9zL575wE9vfO87v/P49hKM+3G6dnu4Yw4Mpdr1/gkjUT1n5RG9nMpHluZ/u5PNfvgVVUzBcOgf3tSGE4KZbl3L4QAdvbTnIouYKEvEMCxaXs3tHCyeO9tByopd7HlhDX3eMn/3ofb741Tsm7N+WDs6IsSSRhQW/Y2M64xeKEkhZOXYOnKQ1NcDq6MQJXHGtRlotCGMto0x6vyB4u/cbE3LZx6LBfx2NgY1Tfm7l38ET/TZCBAEbOx/Gyr3LdL7BZbVl/HTbPvpiKaqLgty/fhllocCkGmX/p0EIgVcL0xy8iZbUjjmrxToLScLqI2H105M9wYdDzxExKqnxrqDUvZAiow6fHkbM4DqVUpKx48TNHvpyLfRmj9OXO0XC7CVrJ8k76Ys2jBShcU3xZwjqJbzU+f9ecp2sY/vbSSeyLFpejTfghpFc873bThAbTHL93fPjFR3oT7DltYPs3tXCj35QWBylUzmSyenZpTy6Rm8qhU+fPiox35CYDGdeYSjzErpSMqrxUh35U1zahdQPzB7LQ/VTxl/OnLFit59by5djShtVKESMiy/sPh9cip863yo6MwdJWgMX2FqSsWN0ZOL05k5wJPEmAa2EUvcCKjzNFLsaCOllGIr3vItiy8mTtAboy56kPbOfzvQhklY/aTuGLWdPcDUZ3GqQ5sCNVHuvmlMxdF0xRhiQBT4tzEC+g2JXNT4txOnUwTk7znzh3O9u7OvZGDvj93Nhx/0lLi1Wrqmf0fneeGMz6gXWRKmKQUCpIqBXjWaTTObcGBxO87t/+SRlxUFyOZOhWJpw0Mv23acA+PT961jeNHPH7LQGluNIdr93bOIHYqRmSVXx+V3c8/AGHv/WGzz/o/d55+X9LF1VR0NTOaXlIdxeF4qqkM+ZxAZTnD7Ry+G9bXS09pNO5njo1z7CvY9cg2cSBsL+XJzf+eCfWRlp5PbyVSwP1eOeJzHeqVBcGqSsIoRtOTz/9AfjPjsjhmYYKpGoD8dxEKJgFEWiPkrLQ/h8Lp772U6kI1FUhQWLylA1FcdxaG8bYP+eNgy3ziO/thi3Z+JYe3ti+ANuyqsiKEqhXqKzfZDq2iKqa4tobemnrzfO6nUNxP1uSsqCaJrC6dZ+Dh/oIJMxcRyHUGhyj9+PT23jBy3vAjCUT3Io1snrPQcnvRgLC808tb5i1hdNZLxTvL+KHf9bpBxG0VbAWBYexYdyBXjPpoJPi5Kxhqnyrkbi0J05iKF4KfcU+hw6X/RDWiNinlohhUk6nI+t6bEtO3lgwzLKw0HaBoZ4/J29/OHH568O5nJDoFDuaWJZ6DZ2Df7sEh2lwAiWteMM57toT+9DFTqqMHCpXvxqER4tjKG4UUXh/rNkHtsxsWSWtB0nZfZjyhyOtLGlOfJjzUm0qSlwAwv91+BWg2jCYO795+Oxd9txMsk8dYvKCgbWCCzL5olvbpk3Aysc8XHtxkUc2NdG85JKBKC7NCqrpi/cbovH+C9vvoJH11EQaKrCv9z5sXnp83Rw6QupjvwphXte4YwpoynzH82aKSFUZ3aYbX3HqfUVcVPZEoL63KfgCxTqfFdzS/mXaUluZ3P3Ny4ySiQxnQymkyFh9tGTPcbB2BZUoaMIFY8aIKCXYCheNOFCVwwEKqaTJS8zZK04CauPnJMeubfzWJOKrM4dFFTqfatZEroZfYoo2sWi2tvEyeSH1HibqPMu4+Xux2gKrOdUah9hvXROj/VLTISUeXLZlxEouDz3zKiN4ySx7ZOoaiOKMpEg7P82zLS8yOe/MEmDRL6duHmaSu8GhFBH17I5O0ZvZi9VvmtQhI6iCH7j4Y2Ylo2qKEgpkRJU9ezat7pieuH7czGtgWVbNn/5lX+fbhOEKBhi+ZyJlNDbOcxAT5x3Xz1QoNgd0QeTsrAgd2yJbTujodcXntjOsYOdLFtVx6e/uAltjGUaNQL89uJ72dz9If/t4OOUukLcUraKTaUrKHIFL4t3QdcKqSiKIpBS4nJppFN5HMehp7PAMCQQCDFeHC0eS2OZNoP9CcIR38jnjAuHaprKqnX1NC2p5L03j3DXfavQzin4i0R9dHcNj9YdKIogUuSnvzdBPmdhmRbeES2ys30QlJQGqa4t4tEvbkJVlSnpj28uX4pPc7G17xjb+o8DYAh1omcHgU9zsSRUyf3Va1gankgAYQ1/FWkehNwb2OewPwltCUbxT2Z+4ucZXen93F39l6MFkMWuBewdeooa3xrg/NT1hv83SfV/GlVfAjKHlCau82h/uQ2N1Q1VaKpC1O/h3UOtczOYXxAIIfCqIZqCN9CZOUhX5vAlPZ7EJu9kYESfPmnBIO1jvlsxumXhtxz5fWkWYSWuRlZG7iaolwKCoFFGKjPEpVz0xQdTBMI+XN7xC76y6gjtJy9ewf5CoaoKlZURPvXIteNILaZ6Tp3Bf95wA5Z0xtyNV4bHWRVBfMaqST6Z/2j0S107KXWHWRFqmJLFtj+bIJ7P8KXFt7B94CS92RglrtmJ306GgrD41XiE2OcoAAAgAElEQVTVMI3+DVwdOc3OwSdntU+JHGMgFZC0+unPtXL2SS3GbH3m//lNvS73LGZD0cP4tSLm+jrdWPIghnAhULim+KM82/EN3up7nBrPElZFLpxw6Ze4UOi43BMzgqaDdPrJZZ7H63sU+KWBNRZSgpm3eOWFPWx+YQ/9fQm8PoNVaxu4+2NrqK0vmQkJKAAx8xRtybeo8K4bV0tnORkODH2Pcu/q0TqsZYunFjsGLjhL4rwpgtnMhYfKbdvBnmHdSDqZY8/7J9i3/SSf/MKN4wwsQ9HYWLyMa4uW0JMd4vXevbzQtYN/b32dDUXNfH7BnRRfhlTBsViyvJqfPf4+f//ffk4g5JlyQWDbkh8+9hbx4QyfefR6VG0So0UIfD43azY08uarB9ix7QTXfGTxuAspHPFx8x3L+fM/eAKf18XqDY2sWd/I9//1TfbsaqF+QSnrrjlTt3a24eLmClpO9PKPf/cCABuuW8TNd1w1oZ/l7hD3Va/io1VX87sf/JBabxFfWLgJrzYxp1lQmL4UISadiPXIY8BUaXazyk695Ejbw2TsIQJaORKHtD1EzknMOK1Dc9+FaqzCzu9HCC+qsRzE9DVvedPmL36ymbJwgPaBGIlMln9+ZRvVRSHuWbNkLoZ1xUMIQZn7/2fvvMOruq60/9un3F6kq94FQkIgOgYMxmATA67EPXZc0pPJTPq0fJmZZGYy5ZvJFE/8JZNeHMc97r0bjE3vHYQANdTL7feec/b3xxVCQkKoAnb88vAYn3LPPmWXtda73lVOlX8l7fFa4tbAQuMTCXmBxKwdio95gRvJc07r5YRn2ks4GT2EPGsfGjs0XSMWTWAkTKRTIkTKcdTdGUHTz18flVIiBFROOx0ZjseTbNt6jCVDFJRsjob5xY4tVHe2UeDx8eV5i/DYLrxccWo8vDjywd44uY3VeZcM6RiwkMTMBMFkjIgRx7BNTH6zIhSK3LN7cmn8zEq7hq5kI4eD68f9WqcMqItBXsav53JZ5r1k2odHgxopsmynaadeLYM7S/4mtUoVSkpt7wMAKQ2MxA4iof/BsppQtQqc7i+h6TMwkjuJhO7HMhtRtVI8vn9CKOmYxiFCXd9FUXMwjaNo+nRc3m8hhINo6FeY5mEssw0pQ7j930XXFwAKycRWIsF/R8oYqj4Ft/evUdUcpBUhHn2aWPRJLKsTm2MFLs+XUZSzRy5Ms5lY5CESsVdwuO7A6f5UarvRSLj7HxCKEyNZDRh40+9DVcswkruJdP87hrGfZHwDml6F030PqlaJaVQTCd2PadQgFDce3z+hapOBJOHuf0VVC4jHX0UIJ07Xp9Bs84mGf4NpHMAy25EyiNv/d+j6QsSYaKiyn4DQRKNvvzBNk9/98m1eeW4HS6+YxmVXTCPUHWH7lhrqazv47J+uYPKUs5e96VtMW0qJJY1UkKfPaCCRRI02ZE9KjBACdZz75jlnUPUcCWcTiVOS4gKFfGcGnyy5ghsLF/Niw2YeO7GWW4ouO68GVnllHuWVpy3cv/vnWwH4/n/cMarf+5+ff6b3oxJCMKUilykVKWWkm+4YvFimEILV189h9fX9JdG/9pfXnvU606pS0aVP3LPkrMf0/f2U0QSl7kzsig1NUdFHUV9GKBenItVwcGnmZ/nDsa/j0TNTMQtpsTTnT4d9fiL43yi2mai2GQglh544LkN5LlfPqSBpWEgklfnZKErq+0/3XPhCuecTCipTfZfTFj/Bzo4XRiUU8UGCJuzMCVxPhfdylD6L8kx7KYoQmBM4yeWXZvL2s9s5urCB6fNLU3TuWJLH//dNZi48f4WuGxo6saz+TrlwOM6enSeGNLDu37qBWyqqqMrM4nh3F/+4/k1+c92tE93cDxy8mgtliLEn35lOhyfM4yc2Uu7NpcyTPSHBQI+WQaDHGBBCkG4rYEHgVsJGOw3R/eN/wYsATtXHoow7KHbPnVDWjez5Y0kTTeg97+9iMC+HA4lltRAN/wKH+15s9qugZ9yXMkgk9GOcni+g65cQizxMOPivePz/BtLEMPbi9/0NippDLPIIyfg72ByrMc0aVG0qHv9nSMTeJh55At0/GykF4e7v4Q88CEIjHn2KaOgXePzfIRFfh2Hsw+P/J1RtKhAHhqZzKkoWLs+XEMJF/zQASTK5A4//+3j8K4hFHiQa+hke/w/Q9Nm4/d8jEvoxHt//6VkjABhEw7/E6boHzTaLROwNwt3fxxf4Vc+ziJBM7sIfeKCnXRIpg5hGDao2BY//8yTi7xCPPInumw1i+I6SlFHS96+FabZgWR1YMggyOWHOPrttUc/zS8E0Ld56dS9f/ctrWXrlaefyFdXN/O4X71B3om1IAwsgbnbQHN1Ja3wfYeMkteG3eyNYEov68HrsavoYjdChMaSBpekqj773txN28TNhs/dvjpQpf7JhmTTFOlnXsoe3mnfRmQhySaCCdNv5DatO5OA4kt8+X9TI5dnTSEqzX92UEUGAlCbIJL0Dj1AAfUI/6vFAqWcxd5fNpTNRh0AhzVaANoTc7ZlQbbMxk3tJRv6AtNoRSha6YxW666aznlOY4ecnr27gZGeQ4sx0Pn/VAiZlX3hv/PnGKe/2vMCNBI0WqoMbzjud53xBFTqVviuYk34DdrX/ZJhpLx2W6MZYcMnySnZvrOYH33qYgtJMHC4bxw+fJJkw+ecHvjCh1+6L//y358nK9qH24eEnkyaRcxSezHK6mJIewK5pTEkPkOF0kzBTi4CLRVHwQmN+oJzqcAPT/cU4sQ+YP1ShkLQM2hNhupNRmmPdhIw4Hs0x7kZWkXvOAMGCfNc0Ls38JOuaf01LvIYPjlFwbtgVNwszPsGs9Gsm9DqGTPJe65Ps6HiTsNnFV8t/gqboHApuJk3PocR98eY7Az1r+jCW1YTdsYLUh5eibZnJ/ahKFqqSjxAadud1REI/Sp0nBIpagG6bhWUFUZQspNXds8uHps9AUfyo+mQSsedAWljmEUyjmq6OVKRJoKHbFoOUWFYDipKJplf0tOHcc34q6j94R1GUTHTbfIRQUbVKErHX+3z/p/97aptpNGIa1YS6vwM9JV0UcVpJWggbum1Bv3IvqUBln3vVJpGIPsdw+1HKsDKwrHZi8bXE4u+QTOzEMI8jZXJYvzFW5Oa8h6L0F0qTUjKpPKffeBHI9OJPcyPPWXtXkrDC1IReozm6k7jZSVtsP30HNJeWzfzMr6GK8SmVMBiGNLCEELjPUrfpfCBuGWxsO8A7zbvY13WCDLuP1bnzWJ49kyy7/yOFlwnG/IzBpX2HC2lFMGPPYEWeRpp1IBSEUojivBHVeQNCmTilqrFCCIEunGQ5ykd1vqLPRCjpCCUHyziMNBuR1tCKWT99dSPfvH4peek+jrW088Bb2/jeJ/54+fPptnwWZXyCmBmkPrJvQqlyFwKasFPuXcKSrLvxaIMopdpKUpTUCVxv+gNuvvCdNcxeso89m2tIRJOsum0RH7t5Ptn55y8CvWr1LD62qgq9Dy0xHIrxysu7hzxPIPjPTe+S4/bQEAzSFY/xsx2b8drsfGrmYDlQf3xYnDmdHx9+jpPRDip9RTj6CCw4VBtLsqbTEgsSMRL81fTrWd9yiJZYN7mO8a7ZJSh1zxt0+yTPAkxp8F7L72iNH/tQOFScqo+lWZ9mdvrwRA/Ggg1tz7Gnax3zA6tZ2/IYkOobYaOLptixi9/AApACUJAygRDO0zQvofdQu6we4YEoQpz6hgVC9GV4nIq+pIyR/vWrTg2kKqpaRFrGEwih99DgTu+TWEhpIoQyZpn2VNv6nnvmYC76f+tCQVEycXm/i6pV9cjJW/Q3xgZL17AxkJJ87olDSgvLaiMceYRQ+NeYZuM5z5koRCOJ3udtGCaz5pawbdNR/H4XiqogLUnNkSbsdo2snKGZa0Io+GxFLMv7Z+rD71EXWsf8rK/25lqleHHahNsQF3UiTGciyC+PvswMfyl/Me2WYakIWlLSFGsdsN2jufGe57pZEwkpTxECQGHwHKiRwrBMLCnRFHVcJI/N8G8xY0+i2lcitE8AII2DmJFfgexE8/zJmK9xsSLSdg+KVoRqW4rmWI2ilSHOoRTk0DVsmkYolsCmajhsH3ng85yVXJH9Rda2/Ir6yB7M8+RRm2jYFTdTvItZmvVpvPrgBX09egCXlk4iEZ3Qtrh9Dq5cM48r1wy2+D0/uPq6lFphMmEQ7plopSW5dMmUIc9bWVpGxOihkOadpuDaP4pe9eKBmtdpjLbRGG1jR0dKuOjUk8q0+1mSNR1dSS0sa0IthI0EWQ7fuEevNKFT6Jo16D6BoNy7BFXovN/6e5qihz+w1GCBwKNlsTzn81T6lp+Xa+7pXMuq3M8y2TO718DShI5b9XMyWnNe2jAmCAGKF1UrIx59Ed02H1AQSgBFTdXIMpL7UbFIxF7B5rh61JdStXJQ3CRir6Pp0wEJwoGq5qFqJZixYyTjG1C1IkBFUXNhiAIrUsYxzUak7ERKHdM8OWTO1ulbtiGEE9M4DCgoShqKkoNQM0gmNgP23vIOilo66vs9OySm1UB3938RiT6NlBM7z5wLTzz0PtFIolcYz2bX+P0v17Ft01EyMr1EwgmOHjlJ6eRsfP7hreUFAqeaScAxFVXYUcT5NXkuagMrw+7j/87+LPnO4UvbJqwkf7v7R/22KUJwfd4ybihYPmzJ2osNScsgaIQJG1GiZpyklSRuJTEsE5uqYRM2bKqOU7Hj1py4NSeaclqScjioj3RQE2qhKq2ALIePhkgHNlUjYHOP6rlZ8TfQ3F9Ccd7UO1BImUSokzBjz8KH2MBy+P8RM7kLK7kbM7kdRclGtS9Gd5w9IjW1IJtnNu8j4HHSHopSnj/4wvuPDbnOCj6W82XWtfyGE+GdJM6z8MV4w6tlM9W3jEWZd+BUvUMem2WfRGei4Ty17MJj65Ya6mrbaW3txuWy43bbueX2wfNRAebmjl+x6A8r/nLabVhnyVY/5UjLtHvJc6bxfP12pnhzyXemj1sR3FPIdpTh1oaOik72LMCl+tjQ+jAnIjtJWJFxbcNEQxdOcpzlLMm6hyLnQBGpiULMCg8YSywsEjI2rvW2JhKKEsDhvpd45DGS8XUoajF258fR9DKcns8RizxKIv4aipKNy/NlTkWvNC0VnROoKGo2yCipKFVxbx64EG5UrQKECtjw+v+daPg3JOKvIYQHu/NGVDUP3bYwJXQRexFkFM02F7vzZoQ4u4FlmU3EIo9imScAhXjkSezONQjhSKkI9yyzFcWLqk/tc79Z6LZFxCJ/QNOnYXdci6oV4/J8mVjkEaLh/wUsbI5rsamlqTtUSxDKmWwHDVUrQul3r+U993p2WDJKJPIUkegLF9y4AmhvDxEJ96eEz1lQCtBbD7G0LFVyoKszTGHx8OyCDMdUMhxTz30gqcCFaVpYfSiIiiL6ie+NBBNiYCWTJt0dYcLBGMmEgWVJNE3F7tTx+p24PI5hiWfoika2PY3mWCcRM95PGQQg35nRW4n+FCSS5vhAKlZjrJWoGcetfbAEA2JmnIZoCzXheg5011ATrqcp1kZ3MtRP70wTKuk2P7mODErd+UzxFFPszqPAkYVDHci7Hwz7u+p55PgGvjDlSrIcPn5dvZZidwa3Fi/EqY2ibofiAeVMSVoBagDEh1yWVCZQ1FKECCBlJ5Z5AmkOvVD+5OVz2Ft7kpauMNMKs5ma/1H9klPIsJdwVe5X2d7xLIe736U9UXuhmzRiqEIn11HBzLSrmeZbgaqce/jNdpRxJPjehEnDX2x47pltfPKey3jxuWZmzirm6NHmC92kDzyGUzsybMRpjYfIc6YRNRN0JML4dee4UmgmuRcM67hc51Q+lvtnbGt/liOh9XQk6setDRMJv57LFO8SLgncikcLnNcUhlL3DPZ2rUcTGlJKOhIniVthToT3UeT6YCjQCqGh6zPQ/TMG7NO0Mjy+7wzYrmoleNP+JXW+4sLuWNm7z+n5TJ/zJ6P5/vr0/+sVvef1b4MTu/Ma7M7h58ypWjEe37cH3ef1/2Ofa07H06f2p1DcOFw34nD1r9unqvm4vd8a5Nd0nJ7PDdiqKJ5e5UI4da9/dc52G8lqYvG1SNl9xh6BomShKpkoig+EvYeSKSYsJ1gRLr7+V4NTaS1LYhgmqqpMqOielJLdBxro7I5gWrLX3ijITWPq5KEFNc6GcTWwujrCVO9roOZwEw3HWmlt6iIaSWAkTewOHa/fRW5hOsVl2ZRNz6egJAOb/eyegYRlsKOjmnUtewkZUZKWiSIESStJtj2duyetIEsdHk/8VPTng2JgSSlpirexpX0v77Xu5GDwGAnr7PQoQ5q0xNtpibezu+swdsVGmaeISwLTmZc+jRJX/llroJxCzEoiAUeP0Xo83IpN1UYtXK3Yl2LFXgbo8bpIpNWKFXsVRavASp7OrxBKLkL98ERsjOR2FJGOohUi1Fkoaj5CGTpaIQTMKM49Ty384MGjBbgs8x7yHFPZ1/U6dZG9RMyOC92sYSFgK2KS5xKq/CvJdpSd+4QeZNvLOK1A+eGH1+ugclo+b76+F5fLTrD7wntWP6xIWgZb2g+zOHMaQSNG3EzysdwqtrTV0BTrItvhw6nq48b6KPUMn4Lq1bNYmnUvuc4KDnS/TW14JzErOC7tGG84VR95zkoqfVdQ4V2KKmznPT/80owbeLflD7zX9gwSybutf8CSJgFbLlO9wzNsP8IfFwyzFsOo7rdNCDcOxwrs9iXoajmqmouieBHCDagTKE420BQxTYujh5s4crCR7u4oTqeNguIMyqfm4fOP/zresiQP/GEDMyvzsfexS3wjLGzcF+NiYFmW5OCuWt5+cSc7NlRzorp5yPWAL81FxcxCLltZxZKrqvD6B/eUBZMRnqvfiE93YVd0omacOf4ydnQe7c09Gi6CyTBhIwJc/KpslrSoCTfwUuM63m/dRbcRGvFvxK0E+7qrORI6we7Ow6zIWcjijDnYlLMn9ilCIWYmiJqJAdHCUcEKYiU2Io2ankiWBVYb0mpG0Wdghn56+trONajqqrFf8yKAEAKH9xsXuhkfSihCZYp3MTmOKdSEt3AstIUTkZ3EzItz8ZWm51PinsskzyWUuOejKyNTLMpylCEQfyTmFVy+vBIhBNOrCjhW08KU8o8cDhOFmJnkgZrXWJw5DbuaWgpsbz9OZyJC3DKwKxpTffm4RsNeOAMeLYNM+8hk/1VFZ6rvcvKdlRwJvs+x8FZqI7suGtqgLhzkOiso81zKZO8i0vS8C0bHy3OW8bHcezgW2kOWrRALizQ9h1JPFf6z5Hh+hD9uSCuIZfV3ULqca/B5v4WqFlxQETnLkuzfXccTD72PlBKH04ZpWGzffJS5CyZzxVVV+NLGWVNBQH6OH4ddx+tx9N6/03H2INC5MGYDS0rJ5ncO8tQD77Jn6zFM47QiiqIq2B06qqqQTBgk4kZvEcst6w5x/EgzzQ2d3Pyppbh9jgEvNG4laY538dnJq6gONXIi0sJtxUuZ5i/i5catxMzhJ7wHjTAh4+L3hkopOR5u5InaV9nSvpeYNfJCz32RsJJs7zxAY6yV5ng7NxasQD+LekqazYUlJU/VbuFoqIXmWCp0/IcTm7Gdg85U7s0ZoDoo9Llo2tBJ6r3HqmNTLPwIf1zw6lnM9F9NkWsWDZG91Eb2UBfdTWeikQsd7RGoZNiLKXXPo9A1k3zndJyqb1QTlkcL4NYCBI2WCWjpxYclS6cCksuXV9LaEiQQuHiVRi9WhI0Y9ZFW0m0eXJqDhkgrsUHYD8FklM5Eynnn113MSi8mYRmUeDIBcKo6mjI+0asi12w0MTpDzaNnMif9Bords6mP7ON4ZBu14V1EzM5xadtIYVNc5DqmUuqZR7FrNhn20hE7TiYCAVsegUBeL514vHPoPsKHCym1xL5qnQpu122oat4FV+g2TZOnH99EbkE6K6+ZhcfnIBE32LPjBDu2HqO0LJtZc0vG96ISuoMxMtIN3C6JEKl+NJZgw5gNrP07TvDEr9ayf8cJTNMikOVj/tIplE3LJyPbh27TUBSBaViEg1HqjrWya1MN1fsbaGns5PlHNuJLc3HtJxYNqIMFoAkFTVGxKRqGNAglY5S4cmiOdRI1h66R0hepCNbFb2C1JTp56eS7bG7fS3yMxlVfnIy18nTdWyRNgztLrhl08J3qzWNxVjkv1e9kW/sxwkaC5lg31aHmcw7WHy+aN8DAUh1Xjlv7P8JHOBOpQqX5+PVcitxz6UjUcTJ6iNrILppjR4iYXZw/Y0vgUtPId06j2D2HbEcZGbYiHKoXMQaKlSJUshyTCYb+OAys1LwusNk08gvOrcT1EQZib9dxNrS9yA0Fl3JJoIKHT7zN0dBA+WXDsnoX4w5VZ5Jn4iIdpZ5LRn2u6JEVC9iKSbcVUOSeTZvvGPWRvRwPb6ctcWLC1UVPKQOWuudS7J5Dpn0SflsOuuIccm40EgaHdhxn+sLh04JHg4QVZ3/3+7TGa0la/ddFuY5JzEn/2IRe/yN88KAoPlQlHdNq6tkiEcILE1x7cTiwLMn+PXX8w7/fQVnFaRaDy2Vn3+46OtpGzuoaFgT4fU4CaS6EkurXbtfonSdjMrCi4TivPrmVQ3vqME2Ly1ZWceO9l5FbmI7X58LmOB0pkVJimRaRcJwrrpvN+tf28cIjG2hvCfLkb99l/uUVFJZm9rOcbYpOtiON6mAD2Y40Wlu7ebr+fdQeKtu5cor6ImhECJsDDazWeCcnwg0cjzRyMtZK2IgSMeMYloGuaLhUJxl2P4XOHKZ4iyhw5qAPIzl9NIibCXZ0HmRty9ZxNa5OIWiEeb5xLZn2dFbnLRmwP8vh5e5Jl3FF9jSa49387PCb5DnT+FhuFfZz3HPJBE3O5d4lZDomwRi8CKmFeOE4tmp8sf7dQ7y3/jBf/+ZqbLZTaouS1tYQjz78PjffuoD8/P6LTY8W4Jr8vyBpxcZ0bafmRxlQPwO6u6O88doeVFVhzY3zx3SNiYVAESo+PQuvlkGuYyoVvqWEjQ5a48dojO6nJX6MjkQ9SWt8HSwKGun2QnIdU8hzVpJln4xby8CtpaGJ4QnLDAfLsz/PgsCtIz7PpfkZd63tPshxlLM671ujfq5ePRuben5KZ+Q6K7g678/P2V+6kt385tgDXJt3DeWe04tivy33jJo6E4c851RuLPwHLDlymXIhFOKWTiipU+hKRaJqQie5Nm8hOc7+Y0gwGeWnR54f6RVYknk3c9KuH9FZmY6xMxSEEAi0HqdKDvnOKqb7r6Iz2UBDZD+NsQO0xI4SHyeVUVXYyHaUkeeYSq6zkoCtALcWwKWloQ5T7jmZNNi+9sCEG1ib2p5jV+da8p1T0JX+kUJLjn/9wHmBm5jqW35GBGTk8Ns+ogBfKGjaJHR9Omb8tIGVNA6h6xXA2GnBY4XdrtPd1Z8OHIslsUwLVRt/I1AIyM/2094RJhiKcWr6VoXCpKLMUf3mmCyFw3vrObSnjkTcYMb8Uj7zzdXkFWcgxMDCbEIIVE3F63fh8TnJzPETjyV44ZGNtDR28f7r+7jlM0tR+8ghejUntxYtJcPuw6e5mOkv5Zn6jSTMJNcXLCTTNnSxsb6ImnFCRgRTWljSYk/XYda2bONAdw1RM0bcSpKwklg9+0/VCVGEgq5o2BQdh2qnwJHN4szZXJ41D5c6kNY4FrQnuni5cf2ERtpCRoTfH3+BCm8JkzwF/fYpQiHb4SPT7sWUJi/W76DIncGK3Om41KGt+PGomzUYPHomHn10H/cHBW1tIQ4fOtlPGhQgHktSXd1MIjFwoaUpdnKdFUP+rmlaxOMGuq6i6yNbHCaTJvUNHaOWJ70QEELBrrqwqy7S9HxyHOWUey/DsOIkZZzuZBPt8VpCRhtho4Ow2UHE6CBuhjFkAlMmMawEFiYCgSp0NGHHrrpxqB5cWjpeLQOvlk3AXkS6LQ+b4kZXHNgU57gaVX2RYS8mw148onMiRoRgcmLz0hyqh1zn6Apxn284VC+5zqFFZqSUOBPtxCwX6fZJFLkHr9k0VkTNKN3JbrLt2YN+Lw7VS4Fr9IVhUzUST5vWDsXGzLRJFLr6O8GCyQj6COvCCCFG9T2ONxSh4tL8uDQfAXsRRa5ZJKwoCTNKl3GS9vgJOhONBI1WwkY7MTNIzApjWPFew1VT7Km+KxzYFBcePQO/notfzyPNlodfz8WmurApTmzCiaqMPBdDCIHNrtPe3E0ge/jrlZFid+daFmZcx1TvggGiJOoQEuNnQlqSk/UdPPPbdzmyt55YJIHb52DJyhlcecMcfOkpym66LZ90W6pEwtvP7+Dp36zjzj+9ikUrPhiKhecba1/axRM/f5s7v/wxFq+sutDNAUDXpuB0rCSR3INlpRgSofBvsNsXoSr5F5QmqKoKS5ZP5Tc/e4v2thD5BekEg1Hee+cghmlRUDT+WgpCCG67fqAz2W4bvZk0JgPryL4G2ppTeTpr7rqUnIJ0FOXcL0UIgdvrYNVN89nw5n7CwRib1h7kxk9d1s9HaFM0Kn1FiJ4g/Krc+SzNqkJKcGl27CMY8CSSrmSQvV1HeKFhHXu7jxA2ohhDeHckKe+PYZpEzThdyRAtsQ72B4/yfMM7fKL4apZmzh2XDzFhJdnXfZTDwRPDPidVRM2OQBA1Y8NW++tIdvPbY8/yvRl/Mii9QRECRWgE7B7sipYyMNWLumTahxJ5+Wn8/T/cjNszuhB1a0uQl1/exeWXT2Vy2R+X5LsQAl3Ye3MjJJKArZBi12ysHu65hYmUp2hSPWQpmfr3qeVpqm8rKYFaoaRqrQgFRWgoqBecq342bO/cSW3kBLcX3fZRLsZFhh0duzgeOc5tRbegTkBULBXpOY2/m3EXHs0xwAlmV3Wuyr1wxaXHBx4ys0gAACAASURBVAJVaKiqF4fqRWqSgL2QYtccLGkiMXscpj39vC8TQpzKU0rJTytCQUFFEam/pyKWY+njpmmxd/MRNr2+G7vThhBw+Zr5rLpzIINkLIiaIQqcU/Bo6WNqbyyW4Ed//xQHd9ZSUpHDpMo8opE4mqaeVfE52BWl4Xg78diFLwIfCcV48ZGNWJbkls8tG3dZbyklRw808m/fepgfPfN19GEuvkM9zyh2ETyjUxBCx+W6GcNsJBR+ACm7SCS20d7+Vfz+72HTZ12w+U1VFW67awlCCH7707eIRhOomkrl9AJu/eSlFJeMP2NKSnh7w2FuuGom2jh9N2NaNXe0BomGE3i8DiZV5o84bJdXnEFmrp+6mhYajrciz/DgCyFQ+0wVdlUfUPdqJHijaROvnHyfUDKCxehC2xYWUTPO8Ugj9x36HRvbdvOV8jtwnCPCcy5EzTjvt+48Z7u8mptr85cyP72KQmcOao+3KmrGORI6zjst29javpeIOTQVZk/XETa07WJxxuyzHrOmcB6qULCNgIr5EUaOwYYwIQSqKvCPUilHSkmwO8re3XUsWfLBiDJMJAQC0bNw+mPA3u59I45OfISJJFSexv7g/vN0pRT8tsGFQuyKzidLP1x5sinj8uLp5y6Pg2//5PNIKXvfuDpCNsFwUOadw6HgZnIdI1Nq7AspJaGuKDs3VDP70jL+5od3o2oKUqYWvGdb3119+wI+duO8QXPozzc628Ic2l1HfsnwitCOBtvXH6ajJTiirIWVt1zCFdfPuSie0WkIhPDh834TTS2gO3g/plVPPLGRltabsNsuweFYha7PxKZX9BQyPj/jlhACn9/JvZ9fzu13L6G7K4qqKqSlu7HZVJRRGkCWNHvWAgPPl1Ly2rp93Lhq/JgLY3rbkXAcI2mQkeND00buzVUUgdfvRFEVujsHSq9a0qI20sJjJ9ZRHWocUAfqezPupsQ9fM98e6JrRO07FxKWwdqWrTTGmvlu1Z/g0zyjsvillISNKLu6Dg15XKV3En8+9VNkOdJ7JeqFEClqi2pnYWAm89Or2NtdzYPHn+dgd81ZY1oJK8kLDWu5NHB2L8Xc9HFWabnIEYnE+cLnfsk//8ttPPXkFtauPYCqKtx++yJuv+PSVF5US5CnntrCW2/sQwJLlpTziTsuJTsnpRLX2NDB7363np3bj9PdHSWvIJ2bbrqEq6+Z1fuuduw4wUMPrufw4SYqK/OYNCmrn1JNImFw5+33EwrHyc1N49vfWcO0afnDvo9wKMa3//pRjtW0EI0m+LMvH0cImDuvlC986UrKynJoburiscc2smljNe1tITIyvVx/w1xuvW3hgO9BSkkyafLgA+vZv7+eP/vqSkpKUrTNd97ez0MPvk9jYweFRRl8/MZ5rFo9a1iR7LHAkpJlP/o5bZGBdNrbZs3gr1dcjtt24Xnkw8XzDS8SMaOUuIp4p2UdNeFjeHUvXy//CvmOPCAVYzscPMIf6p+iNlJHwJbOypyrWJx5KfaevIsnap/k/faNtMfbkUjWta4HwKN5+O85/4EqFI6Ganiq/hkuzVjIZZkpT3rMjPF/D/yAxRmLWJF9JbqiY0mLb+74C744+fPURup4velNolaUxRmXclPBGtyam+fqnydsRvBoHja0baAt0U6eI487im+n3DNlROPhfx68j0rfVJJWkreb12JIgwWB+dxccCNe/TS97+ETj+LVvGTaMni9+U3qIvX4bT6+VfENsu0pz2ZSJtncvpWXTr5Ce7yNAmcB1+Zdw0x/FapQe/virq7dPFH3B5piLRS7irgu75p+S4g9XXt5tel1rsxaztz0Ob3P6u/2/D3X5l3N8qxlvRHCoBHimfpn2dG5i7AZxq/7WZG9nOVZy3CoDp6uf5b1re/TGm/tqVWUejcOxcH98+7rdZaNF85UvxqMtv+RET6xsCxJ7aFGtr69j0Q8RU2csWgK864YSKX75IOPsaOhccCcXZmdyf03Xk9h2uman/u61tMSP11s3aX6eK/1aY6F95LvnIKtj6phpr2IKv9lZ23jqe9ESklLYydCEeQWBnC4+o+ffb+fvt+WpqnnpJIPR4ltsHlnOMf3Pa6jNcixQyfJL8lIUWXP0QeGi9PPCLauOzRg+2C/3/8ZKWhnKXcwEpW60T6jofc7cLvvwe5YRij0S8KR3yNllFj8XWLx9XAqyiucKEoWiuJGYAOhjRs7IhD4MZqa1/v/p+5L01U8uorHe6oWlWCkrzBVePsQe9ofoDGyibmZX6bMdz2Nkc1YMkGh+3KUnnHQ7bITTxgDaIGj/W7GNLraHTqqphKLJLAsK+WlGUFDpJTEogmkJXG6B358nYkwPz78Aq3xbhZmVOA4gxLo0UZfAGy8IJEcCp7gH/b8hO/N+FN8mmvEL8OUFjXh+iFVEQM2P18pv5McR4p72vcaff+tojDLX85XptzBL44+yc7OQ71KUWe2uzpUx4FgDdN8g3u9zhwseoaYU3tT3e4ipUiNFqZp8oN/e4GVq2dwy20L6eoM9xadC4VivPjiTk4cb+Xb31mDqio88tB7PPzQ+3z6M5eTlu7G4bSRmenh//zNGnx+F5s3VfPQg+spLc1k2vQCThxv4+knN5OT4+fTn11GQ30Hv/nV2n5UBl1XeeKpb3D8eBt/+53HRizw4XLb+ff/uJN9++r56Y/f4KvfWE1ZWTaqqvTmYtkdNgIBD9/882vJyvKyd08dP7zvFcrKspk3P5WQLnr+JuIGT/5hM4cONfKFL15JcXHKuNq6tYYf3vcKX/naaioqcjh48CQPPbgeRSisunrm2F/GOWBYFoY1MOJrytGWxr5wkEj2du+lLlrLwsAC1uRfz/HwiZTB0FNn+ESklv935H+Zlz6HNfnXczR0lLea30ZTNC7LWIwQglW5V3FF9jJ+dOQnZNkzua3wlh6vvuhXN9CS1oBxYbBtCSvJq02v41Dt3Ft6F6Y0U/kvPeIUFpJN7Vvw6l6uy78Wv+7n2frnuf/wj/i3Wf+CSxt+BNaSFi80vsQMfxVfLPscbYl2nm94AYnkUyX39I41lpRs79yBW3OxIvsKArYANeFjZNozQIBlWWxp38qjtY9xZdYVlHumsLt7D0/XP4PEYm5aylBqiDbys+pfMjOtiruKP0lLvIXfn3i4/3uRctDnYp6xLWbGuO/Q/YSNEGvyryPbkU1LvJV0Wxr2nsXuiuwrWJq5hJ9W/4I0Wxq3Fd7cQzsVI6rpeKpdp3C2MdgwLP77h68wo6qAFVdMxzGGei4XO4bzPC4EYqEYD9/3EotWzeTQ9uNkF2UQiw4uYGVIq0fZ8Yzt1sAZvD56mOrgjn7b0vVcokaQ6uD2ftsne2JDGlhb1x3igf9+heaTXQQ7wliW5MVHNvDSYxsByCkI8Jk/v5rLrznt2T9xpIlv3/tzgp0RLEuiqIKvff8WVt0yuFrk0f2N3Pc3T3DVTfNZdu0snvrNu7zzwk46W4MEsn2svm0Bd/zJit7jpZS0NXXzxtPbePeV3TSeaEO3qWTm+Jm3tII1915GIMuLEIJE3OD1p7by2pNbOHGkmWg4zmNHm3n852/3/t7Vty3ks395LW7v6NaMG97YxwsPvc+hvQ0EO1IiKjfN+dve/cVlOXzmL65h4RWVvdvqalr47ud/TUtjZ09+teSr37+Fa25f2O+3jaTJ4z9/m4bj7UypyufVxzdjWhZf/cebcbrt3PedJ2hp7OLaTyzk7q+v6nVeSimJhuO8//o+Xnh4A8ePNOFw6MxdUs4nvryCgtJUFG84/UHKBEbyAIZZ20e45BRd/tQxQUwziDn+milI2Z9xZZoWD/16HYuXVVA+dfjO5cEQTNaxr+MRDCuGTy9OjRUSFBT2dT5BnmsRikgJ8i2eN5m/+4/nWDintNfIKi3MYNa0gnNcZXCMycDy+l3Y7Tqd7SHamrrJLUhHqMMf3Lo7I7Q0dmGaFtl5A7nDMStBRzLEX0+7lQrfxasCB1AdruMnRx7lmxV3Y1NH5jk3pcmRc+ReXZm9gCx72jA9ElDizueO4qvpTAQ5FmkY9NiEleT91l1Ueied9XellCQsg24jyr7Oeppj3ShCkOv0U+HNx6870ZWLNxdlNJg1p4gb1sxLGT3Fp6kGzU3dHNjfwFVXVVE2JRU5vWzZVJ5+cgvdwRj+NBdpaS7uvmcphmEiJSxaNIV17xykrq6dadMLOFrTTDJpsnLVDKqqCqmqKmTf3np27jj9/k9510cbBRJC4HDo2G0aQhE47DquM6RGfT4Ht962EMNIOUaWLCnnySc2c/RoS6+BpagKpmXxwvM72Lu3nnvuXUp5RW7vu3704Q1ctXIGCxZORgiYOauIqplFrF9/iJWrZ3yovonzgWAyyK0FNzPDX4UQgkrf1N59JiYvn3yVLEcW95TehSY0St0lhMww+7sPMN1XScAWwKenEul1RcOhOsiwZwxIeh8JJJKwEeZr5V85a4TFlCafLP4E5Z4pKELBq3n47p5/5HjkBNN8lYOeczZoaHxh0ufQFY2klcS0TN5ofpPGWCP5ztMTbVeyi7uK72SSu7Tfs5JSkpAJXm96k7lpc7mp8OMAlLpLiJkxdnXuZpK7lHRbOuva1uPW3Hxm0qewKTYqZDkSeKz2iRE/p+2dO2mMNfLNiq9R4U1Rcs+MUZx+NynBpAx7BuoYqGxt7SGcDhtu9+D0dCHAbtew2/UPfV8MR+KYpsTjtqOOYA0y0RCKILswwJzLK0nEDIorculqH7vE9MrcT7NynAT4svL8rPj4PCwrFcF67vfvMXVWEUtXp5xkLq+DyZV5/c7JKQzwl/9xBx0tQd57bQ8b39o/rGu1NHbyg798lGBnmEVXTgMkh3fXDfAhtjV187v/eZX3XttD5ZwSZlwyiUgoxuE99bz8+CY+fu9pg1FRBNkF6Sy/djb1x1p589ltVM4u5pJlU3u/+9KpuWOi5/kCbhYsn8a8pVN57GdvEY0kuOdrK3sdo750N8VT+rOpsvPS+Ma/3EpbUzfvv7GH9a/sZaiyIQd3Hqe5oYP80kz2bKnht//1MrFoktKeOfeJX75D1YJJzF+aEreKBGM89/v3eeKX75Bfksnya2fT1R5i0zsH2L3lKN//xecomjx0rpKUJsnkPrqCPyAWewcYf/Xq0cA0LF56dhuXXjb29IawcRKQXJL1dQ50Pt673aMXEjGa+hmUjc1dlBZl0Nx2WiDK73WO+tpjMrBKyrPxZ7gJh2K8/vQ2isuy8aUPL4KTTJq8++oe2ltSNzJ3yRSUQQZGXag4tQtfxO9csKTFto79vNL0HtflLRvRosaSFvXRprPuFwhmpZVjH2GeV5V/CsuzL6G17nVCxkAKZsJKsrPrIHErMWgOmZSStkSI3x1dz9O1W0haZm+itCklHs3OzcWXcFvJIjJso6NHXoyoKM8dcC9SSmKxJLt31XJgfwM//cmb/fZbZqqTtrR08+zT2zh4sJHOzgiGYRKNJEj2FOAOh1IJw17f6U6bl5/Gnt11E3xX/dHeHublF3eye3ct7W0hTClpauzsr1goYdfOWnbKE6xePbOfcSWl5MTxVg4eaOTtMybXymn5WJa8qBY65wOGFcOQMfpOonbFP+w6WPnOfNJs/kH7kZSS6tBRKr0VdPVQnSUSh+KgPtFAyAgTsI2/spKCwjRf5ZD0tRxHNmm6v3fMC9hSTonuUagYFrsL0XqMjpQRWUzcStCaaOtnYBW7ivGchZIdt+I0xZu4MvuK3m0e3UO2PYuDwUOEjBDptnQao41McpeiovZSXSa5S8/ZxjOXSBLJ4dBhvJq317g6H/h/P3mD1VfNZPGiwSXANU3l619Zdd7ac6EgpeTtdw4QTxhcdeV0/P7zI/0/HAghcLrtWJZF04lWGo42UTazaNyvEzejKbEP0bc0jkVSJhGIAdLtfVFSnktJeS5SSg7uquPFRzYwqTKPmz5z+VnPcThtzOtZ/Ha2hYZtYL3y+GaWXTeLv73/bpxue68zMRnvr5RbV9PCwV21rLxlAXd+eQXenlxkKSXNDZ2k90SvAHSbxoJlU1mwbCrb1x9m/at7qJhVxMc/tXTcRC6q5pVSNa8UKVPRPdOwWHPPZUMabXanjdmXpvpmd0eY9a/uHfIabU1B7vyzq1h+3Wzu/+5TvPnMNq65fSFf+M71nDjSzNdu/iH7tx1j/tIKLEtyaHcdLz26iSUrZ3Dv11eRmZuikL7+1FZ++i/P8cB9r/Dt//okqqacZU6xSCR30dn1fRKJ98fwdCYAAhwOGw7n2Gn+lkwAJjbFc8b2JH1Hc0VR+LN7l4/5en0xJgOrYkYhBSWZnKxt543ntlNQmsHya2eTluHBZtcGfamGYRIOxti77RjPP7yBzrYQbq+DpatnoCgK7fHTk3LcTFLkymJdyx6uzJ6NTenP+fTprhHVwjobFBTsqg27ovcohKUIG5aUmNIkYSWJWwnMc9R8iJgxXm5cz5y0Sopcw3cvWUia4u1n3R+w+QnY0kbF0b8q51I2tu3mYPDYoFTBrkSQ6lAtVf4pA/Z1JML8657n2NNZS4Uvj6q0QgI2FxbQGutmT2cdz9Rtoy0e4itTV5FmG97EJqUBVgtCzTv3wRcAZ1MGklKSl5/GnXctYc6c/vlpfr8TIQT3/8+rdHdH+erXVlFckkmwO8rff+/J3uMURYAEy+wTercmltA22Ht/8IF3qTnazOe/eCXlFXmoqsKXv/jLfsfE40l0XaWkJJNt245TUprF7DnFKb69BEvCmo/P4+Zb+1MeNE0Zd/WmDwIaIpuoDa9DEXrvODU340vY1eHJM9sVO9oQOTFhI8zWju0cCh3ut73EVcJYCyoPRoM7Bbc2uEjCKThVZz+H0qlhX45CSMiu9KfwqEJL0VTN/p5Vh+o4a/QnYSVB0puXdgqaomNi9Y7jMTOGX+//bs48ZzCk6gr1f1YxM457BHTIsaChsZNoNMHOXbXMmlHEkepmVFWQEfDg63HcdHSEae8II4GMgAe/z4GinH5HUkqCwRidXREMw8Ju10jzu3C5bOd0lFmWpLaujZxsP7qu0tUVJRpLkJnhRVEEbW0h/H4nTqeN7u4onV0RkkkTXVdJS3Ph6/EISykJheOEw3HcLnvvcR63nUDA3ZvX09UVoas7SjJpoqoKTqeNQLobXVcJheO0tQXZu78BTVOpOd6Kx+0gze8kI+PCO/00XaV8TgnhriiXXj2bztYg0+aPvSbYmdjQ+gzF7umUuk9TsxNWjIPBzahCG5IieD6h6So3fmppr3EFPVL2Z9BXNV1Ft2kEOyO0NXdjc+i9a8qcD2kB8oxcH4EsL6qqUDQ5C92mMmfJFBRFUFCaCTJlzEJKLXHv1mOomsKCZVN7jSuA5dfN5vFfvMOmtw4QCcV6jdMzYVkdhCOPk0hsGqJVdoSwIYROT+Gi8bvhPjizxqCqKly+YjpbNh7F63em0jT6dGWbTRt2CRmb4kWg0RY/gCFjGDJKxGzmeOhN0mzliJ55REqJaUna2kNEYglURcHrceD3OkfNJhqTgZWZ42fZNTOpPdpCU307v77vVXZtqmHJyiqKy7JxumyoqoJQBKZpkYwbtDV3s2NDNe+9vo+25m7sDp1rblvApPIcFEXw25rXeqcuiSRkRHmydj3b2qvJdvh7vZsAd5euINuRNur2+3QPWfY0su0Bily55DuzcKlOHKodVSi9tbOaYm0cDzfSGGuhJd5B2IiedTHSEu/gjaaN3F1y/bCNP0tKuhJn9/bmODJGJEnfF2k2L0sy53A80kh0EGXBmJngUPD4oAbWK4272d9dz72TL+fW4gUpA7dPBKMrGeWhY+/x9sn9bGw9wur8YaqvWG0Y3f+Knv7DUd3ThYAQAq/PSXa2j7raNubOLcHh0EkkDEzT6qU4VB9pYtXqWRSXZGIYJkePttDehxISCHgwTZPa2lby8v0kEibV1c0YxiCL0R6u8GhrLPcuUDojxGJJFEWgaQqKonDieCtTK/Mp7RHYOFrdREtL/29Q01WqZhTyybuW8PhjG3n11d34/E4mT07lc82bX8qB/Q3E40nS0ly9Ub4/VgihkmGfRrq9rDdpVlNGTy84E1n2TPKdedxYsKbfdl3R8Wr9azwJlLMmQAuRShQ2rdNk+s5kF4Y18sK2fa84HuhMdiKRCAQSSdAIIlD6iVycC04lNYa3J047rQzLIGyEcSh2bD1GlF/305nsQvb5057o6PdbpwxHq49zrT3R0c/ZJhCk2/wcCh0iYkTOmXcmECNKbD8Tzz6/neqaFjo7Izz/4g7WrjuIx+Pg+mtnc2lPQdut24/xymt7OHSkiTtvX8Sa6+fi6vEGSynp7Irwh6e2cPhIE/GEgd/nZM7sYlZcMR2/b+hvNpk0+d73n+YbX1nFpNIsHn9yMwcONvKlz1+B223nVw+s46Yb5lFUGOCpZ7dx4GADsVgSu11nakUeN62ZR0aGB8uSbNp8lFde283iRVPYubuWjo4wM2cUcuvNC0jzuwiFYjz4yPvU1rUTjSbQNJXiwgzuvnMxGRkejtY088xz29m9pw4E1BxrQVMVli2t4Ibr56IPcxGWNE0iiSRWz3vRVQW37dzG5nAQDcZ46w+b6GoL4fI6cbjtZOSNft0yGHZ1rSXP1T96KoRCworRGD1y0RhYRWXZeHzOcz7X/OIM5l5WzlvPbqe9pZvLVs1kSlUBeUUBPP5zn/9BhMNp63Xu2h0pWq8/4EEg0HQVoQiSydSYHQnFOXGkCU1TaG8JsuP9I/1+S9dUjKTJydr2sxpYSeNAj3F1ZlKVHU0rRFGy0bVJqGouihJACAcpk2H8n72i9DeahRAUFAZ4+rFNHKtuIq8w0M9pu+iyckomDU+q3WsrJs0+mcNdTxNKNhBONtAa20s4eZLZGV9AFaedavsONfLG+v20tIXQNZWKyTlcsbiCgtzR9dcxSwgtXTWDlsYuXnxsE21NXWxdf5it6w/j9jjIzPXhdNlRNYV4zKCrI0xna7D3I3F7HSxeMY2P37Ok14NhV239jJc8Z4A85+DUl9EqmNgVGxXeYuYHqlgYmEGhM+ecHdaUJsfCDWxu38umtj0cDdViDuKhjZpxdnUe4mROK4WunGG1J5XncPbiwuk2L7oy+ld1acZMnm94Z1ADK24lOBqu713U9MXOjuMUOgNcWzB7gDy+EII0m4uVuTPY3HqUI8EmVllRkOcukiytFqRxbNT3c6GQneXj8mVTeW/9YZ56cjM+n5N4zCA94GbZ8ko8HgeLLi1n7946Xn15N6ZlcfjQSTIyTi8Oy8qyKSrJZN3ag5w8maJ6hUKnxU2klBw92kxdbTtNJ7uIRhNs3VJDe3uI4uIMikuGV3T5lMxpfn46b7+5n4b6TvLy0qicno/P52T2nBL27q3j9Vf3oGoKR6ubyc7xD/pbPp+T666fw+8ffI+XX9rJLbcuJDc3jdtuW8RP/vd1Hn1kA4WF6UgJyYTB1Mp85l8y/l7aix7Sojt5grjVhdLjkfPbSkdU6PNsUITCgsB8tnZsJ2SEU4IOpKJamtQGRHPSdD+tiTY6Eh3YVTuWtHpzgOyKHYfqoCHWSGu8DQHs7tpD2AiPuZ1jRWP0JAeCBylw5hMxomzv2EHAlk6OfXhqsUIIbIpOlX8Ge7r2UuWvwqt5aYqdpC5SR5G7qPc5VHoreL7xRY6Eqilw5hMz42zv7C8c4NKcqEKlPtrA5MQkLCnZ2bmLuNVfkGiGfwbvtW5kXet65qXPxa7YiFtxVKHi1/393k+a7qct0U57ogOn6uj3boaDz336cuJxgxtvv5/P3Hs5ixakRIq0PjLaV62oYvnllXz3+08N+huvvLqHXbtr+fIXVxAIeNi9t45XX9+D3+tkxZVDFzlWFMGUshxqjrWQk+OjpTWIx2On8WQnPp8Tn9eB22PnpVd2sXPXCe6+cwmTSjOpq+/gp798G8uSfPFzp6k4x2vbqaqKcc9dS3DYdCzL6jUGq4828/yLO/n+925mcmkW3cEorW0hvL5UpLNqWgHlZTnc/7+v4/E4uO3mBfh9TlRV9IvYnQsHW1pZe/QYoXgqUlqWEeCmmdPHvJS0LElnaxBVU8ktySQjN21CCg7HrQgerf/4raCgKzYS1tAlW84nfGmuYb2XQLaP6+68FK/fybZ3D/PQj17Hn+5m4ZXTWHxVFeVVBYgJVqo931AUMSBSop0p6S97UjR6mGDNDZ089et1g7JuCkozh+Q1mOZJDKO23zYh0nA5r8HlvBGb/RIEF8aYtUyLDe8eIjc/jWB3jOC+/joClVXDF51wqGlM8a3BreXSHN1JwurGrqZT4b+ZbOec3pIOliV56JnN3HrtXKZNySUUibN242He33aUW68dXb3AMRtYDqeNNXctxuN3svbFXRzeW088liQcihE+MnjH1nWV/JJMLl0xjWtuXUAgy9f7Ev+0/PpBzznl8Rvry/ZoLpZmzuX6/GUUunKHTbtThUqZp4jJ7kKqfGU83/AOG9p2D1q3qjXRya7OQ8M2sECSHMJ77O6Z5EeLXGcmJe48WuOdA9prSJPmWBsxM4HzjDysiJHAb3OhDhEW1hUVl2YjbhlYiY1Y8XXnbpDshlHWIZtIaJrK1VfPJj8/5a2o7e4inEhQmZnylDhdNi5fVkkgw8P+fQ20toTweOzk5afREo9gd+rceddi3n5rHydq2/B4HHzsqirauyPEbRZ13V0UZPm49ro5bN5UTWtLMEU5/ORi9u2t7/XQNJ3sZtfuWrY01HPFiul0dUU4sL8Bl8s2wMBKmCbBeJyA8/RAmDRNdjSfZHZmDrfetpCtW2pobu7C63P09qPrb5iLP81FY0MHdoeN5VdOY9780l4xDIdDZ9as4t4BPzc3jZtuvoSNG6qJxw2klEwpz+ErX1vF5k1HaWkOomkKObl+cvMGN9Q+7FAVOx4tupYMAwAAIABJREFU7/+z996BcVznufdv6vZd9N4LQQJgA8VeRIrqVG+RuyzHsR07sZ3iXCdxyndTbm7sOIpL4rjki225SrYsiWoWVdl7RSF6L7tYYLG9zdw/FkQhFiAaJSXx8xcwMztz5syZM+973ud9Xsxy5kTelbhMhWQFBLZnbGMo7OLlgVdIURM1SSJamBp7Neun5EAB3JC2gef6XmB//4uYJTMW2cwdubcDCQN/pa2K0yNnea7veVTRQFyPo44XLX83kW5I45DrCDbZii/mxxl2sitzx/j9zg+KqHBT1m6e79vP8337sck2xmJjWBQrdSnrsYwrIG5Iq6PB28RzffvJN+UhCRLBeBCzPBnByVAzqLCW0+S9zGh0FFmQiesaRnF6X1VaK9iVuZPTI2foDfZhkgzEtDhl1jJuSNswbf6uS13Pc/0v8EL/i1gkCybJyL68O+d/f4o8rkqWmLPUWSjNgjD7WvMLL58nPy+FhsZ+ADxjAcY8QVrbnezZPbcasCAKVFRk0d7hYs3qQkKhKOVlWQwMeAiFotisRgyqzJHjrWzfUsnaNYWoqkxampWb96zi6WdO85EPbpuIsGekW7mhroTy0plOdEqKmZLiDE6d7iDgD1NSksH6tUUTc6UkiaiqjCSKSKKIqszeH3PhjZZ2/uPEacbCCcd5T3kp99WumuS7LgGappNdlI5qVNA1nXh0+WXYUpVs2nznyDaWICEn2ARaAGeoC7P83pmPF0K1ys5P5YHHd7H5pmounGjj0skOXvzpMS6d7uAP//4RsvKvLfr1XwoLuBVRFFAMMll5Kdz60EbyZll4zSmcPS9X10Po+vTcfLP5Phz2LyAK727fyorE//rr++fcvxAYJAcltlsosd0yEcBJ9q3zeAOsrsrDYFAwGRUKclJp6XQurPFT27noX06BxWbkzkc2UbEqj0tnOmlr6GOgd4RRl49wOEo8pqEaZKx2E1m5KZRU5lBdV0z1+iIsNuOcCnaBeIgzI220+fops+ayOb2K4fAYgXiYfFPGtMiKrut4o7Ovwqqiwo2ZG3iw4BYy5qHIlwyCILA6pZI01U4wHubMaOOMY7xRP82+TiLaFtR5UvuSRcOuwCgalqQEJiBQ66jk7EjTNKrLFfhjIZwhN0WWq5SCjHYuenoZjviwKTOfU1zXGAqNMRLxk26wokdPoscuIyrVzDVb6Pp7s/aKqso89vguIDGW+rxjXHa7qErPwB0KcmFoEJOiULUmn9SKFLrHPBTa7dgMRn5Wf5HVWdmUp6bx8CObp1EpA9Eox/p6uOweJttqJWyFlBsyWGsvJ8dq46JzkLQtGZxzDVCdkUkwX2Rd4Qo8XSof2LCZhmEnsiCS43Bw2e2iz+ulJCWFPKuNU/19hONxdhYWE47FONLbhSJKHOzpZGNuPjW1BdTUzlTgTEu3cu99G2btC4vFwK4bpyvAlZVlUVY23QgqKcmkpGT5q6r/V4RRSiMYP4Un0kWWaQ2huBtNnx/trsq2ghxjDlY5ORVOEARSlBQeyL+XRm/TBJXNodgpNBXMmB/WpaxFEiQGQ0Po6KQokw6KSTaxMW0jDiUFV9iFKipU2iqpsJaTY8qeOJeAwN15+6i0zqQPX8Eq+0pyjDkTTguAIig8UHAfheaFK7/mm/LYkbGNzkAXDsXBprQNrLRNH4drU1YT1aLTHKGpEAWRQnMB9xXcS7O3hUAsQJGliAprOdnGSbaCQ3HwYMH91I81EIgFcCh2qmwrqLBWkDtee8yqWNmesZVMQybuiBujaGSlvYoSSzHF5sLxopUCMjJ35t5GqaWEofAQMS2KSTKRZ8qdRmsHWJOyGlEQGQwPouk6DuWdNYB1XWdwaIycbAdDrrGJ7evWFVE9j3p7oiBQWZ7NwUPNuN0+zGaVgoJU2tqcjHmDpKZakCQRvz9CWpplwqgWBMjMtBMIhgmHYxMOlsVsmMjLuhpFhek8/pEdnD7bxaGjLRw62sya2kJuvql6onzGUhGMRmlyuvBHll9BTRAF0nMchENRhgc8REIRMq9DDlFd2q0ccf2KmB4lVclCQ8cZ6mIg1M6WjHuX/XrvFCRJpKg8i6LyLLbcVI0jzcLzTx7h7NGWpJLwgiggSmLSGljL1iZZREdHS1Ii5J2CwaSSU5hGf9cwheVZ44qMC4MgGBEEE7p+JTVAxGK6H1FILrT0TkIQBAzLVFZC1zX8sQFcoXrC8dEpqoEJVDruQxJVBAHWrCzgx8+eJD8nhXAkxoBzjKqy+QZKZmLZLF1JElm1rogVqwtwDXhwO734xoJEIjG0uIaiyJgsKqnptgR1cEqS42wIa1HeHLrIa0Pn8EYDuMJj1KVW4Ax7OOi8xAOF28mWpk9Wc8mdr7KXcXP2FtINSx9A+eZsPlC8jxZfF96rFPoSUSE3w+FRck1LNz4VUVlwnZSrscJajCRIRJMYfBEtgis8OsPB2pW9iiOuVr7VfIBbc9dQYcvGJhvRAU/UT4Onn5f6zmGUVOrSSoCziMZbkEwPzdkWPd5LzPPHS7qfdwLWKYVqRUEgFIvS4Rklrmk4A3484RClKamooogr6Mcoyxik6caUIAhIoohJkQlGYwmDDHAF/DgDfkocKXR6RonG44yGQnjCIXyRKFkWhaimMej3cXqgj70lZQz4vDgDfuyqgVP9fZgLE0Ib3WMedOBIbxe+SJRMs0L8Ogtn/AYzEdV8WOQsQCDDuJJu/8FZczWvxnzU5xK03BS2pG++5rGKqFCXuj75eRBwKHY2pk13sIvM09XNBEHgjtzb5rxOsnYrosLdefuu2cZk0HSNlbaqOeXdax011zyPJEgUmPIpMM1NJckxZpNjnP4BzTJOLiIICKSpaWxJny7kkmeaPlcKgoBRMrI+de0126aIykTR4sVioibYot5zgbRUC6UlGXzkg9Nzc2Tp2iU3BAEKC9LweAK0d7ooKc4gPc3K5eYB+vs9lJVmTQhmuFzeiTbqOgwMjmGzJgQwpp5vtsiGIAjcUFdKTXUB3d3DXKzvZf+L5ygsTGNN7ZTxKkyt1bgwdI146B/zEr8OBrmu6XiGfZTVFlC1rgRJFjHOIqu/FKyybyGqhenwX6Av2AwIGCUL61P3Umyem/L5XkTAFyIWjWNLmVSlTs+yk5WXgigKBAPJa4aqqozFZmTM7cfnCZKSbk163FKQlmnH2e+hv2uY0qp3R6jLYjdSU1fCkV9f4szhZiprC0jLnFyci0ZieNx+0rPts77PspSHIpcSiZ4f36IjCAauR47VQqHrCRrkhbNdXDzXhXcsiGqQKSnLYt2GEtIz7fMOLvtjAzSO/hxPpAOD5JgRuaogkdMsCAL33rqW42c7cLl9yJLIqoqcRdfAgmV0sK5AkkSy81OXRenFGwtyyFXPjZmrGY36cIYSOSspqoVWXz/+2HQKoo5Ok68j6bnMkpFNabUUmnOWFA2aikpbETsz63ih/+CMfWMxP4Oh4WVxsCQhuczmQlBkyZ2VDhnRooxGx2Zs35BWwvtKtvKDtoM0jQ2QqlowjOeCheJR3BEfJknl8fIbWWHLQdRuRxAMCOI11LT0NER1cZzWdwNRTeOSc4iopmFVVHyRCLWZ2ZwfGqDXO0aWJZcUo5EVaemkGefmLLsCATo8o1hVAwM+L0ZZptc3RprRxLacPF5ub+HmkjIyzVZebG1ORB8MRqozsjjR14skiKzLzuWSa4hQLEaezc4llxPQuewe5uaScjLMZg50tL5zHfQbABCMjWCWM4npYTQ9TjA2jD4jgfg3mAvXadH5vx1kWSIt1cy5811UVWYjiAIm4/R6d5quo+vjTtiUfhUEuOvOtbz864usri2ksiKbcDjKyIif9AwbBXlzf7sFQcBsVklNMXOxvpc7b1tDaqqFSCSO1xckNcWM0aiyfUsFB4+0UFaWRXlpFt29bg68dolb9lajKBLx+LUjAA1NfQQCEfJyUshIt5GVaccfiEwrJyGKAjarke4eN319I8RiGqoiYZuDHTMVTU4XrsDMMibLAV3XicfirN2eqNPWdKaDge5hsgvTr/HLhcEoWahLvZlS62rC8QAgYJKsOJRM5EUKZM2FzuZBvJ4AoUCEzuYBdE2nraGPU29fxmhWcKRZyS/JWLTd0ni2ixd+coys/BSyclORFQnnwChHD9RjT7WwfmvyBan0HDuVtfmcPtSMwaRSWJ5FPBanqCKbmg0lsyoELwTbb6vlwvE2vvePL7LxxpXIsojBrFKzoYScgklKXnfbEGNuP8FghI7LA6AnCi6ffLsJo0nFnmKmsHx+uaVXQ1FkqutK2HZrLcdea2DU5aO8Og+DUcHrCdLZMkhhWRbv//TeWculKMoqDIYbicZaxqmCOpHIGRSlClhcQeblgqZpHHjpAi8+e5rMLDtWmwm/L0RLYz+tlwe49+FN5OTNjzbui/bhjXZTYb8Lh1o2o2zKFZELQRDIzbJzx54afP4wsiRisRiQl6CI/N7kao0josVwhce4Ia2SMyOtEw6WQVSJaLGkK06d/v6k58o3ZVNmLUCVlm+yEQWRm7O3JHWwfNEAw5HRZbnOcoRrrbKZFNWGPzhThCKqxRiNzix+aJYN3FNQxwp7Dm8ONlLv6WUg5EFEINNo4/a8tezKqqLMlpWgaorJ67HMgOhAsvzOUm/puqLf5+X1zg46PSNUZwzQ5/XSOjpMitGEKkv0+cZoGx0hpmnUxrMpsjl4pqmBLfmFVGdkTjyzmKbRPurmYHcXiiiiiBKtI26CsSiyKGKUZTo9HrzhCK6MADfk5POLpgYK7Q4MkoyIgDoeFSuw2+nsGeUHF89hM6iE4nGO93VzYWiAUwN9bMjJ55dN9RTYHajSe/rV/m8JVbLgDF1kJNxGMOZEFNRly8H6DX6DqRAE+OiHd/Ls/rNcauglJ9vBfffUsbqmgPYOJ8/uP0NzyxCdXS7aOpwcPtpMTnYKX/iDO1AUiX13rEUQBH71/Gl8vjAGVaa8PIs7bl197YsDsiRSXJzB5eZBysuyErlPioQiS+MlK+DO29cQ13R+/vQJ/IEwJpPKphvKuPeu5JHVZPB4gjzz7Gm83hAIYLMaufXmGlatnKQyCoLAjm2VPP3MKb7+rwcwmVXuuHUNu3etRJbn/nbqus5lp4th//I6WLqu4+x18/ovTnL6jXoEUUDXdJx9I5TXLn8dLABZVMk0XJ9zX43v/uML9HW4iMc1fJ4gmqbz+nNnOPZ6A5IkUruxlN//3w8s2nYx24wgwIk3mggGIsiKiMlsYMXqAvbeW0dBafKco/QsB/vet4V4TOP4G40cOVCP2WLgrg9sZdX64qS/WSh23bmW0WEfb71wnqe/9xayLLJyXdGMaNaTXz9Ay8WeRB+NBdF1nTf3n+PkW01IkkhJVQ5/+sQHFt2O1Ewr9z+2k+z8VI68eokXfnwUTU/kimcXpFG6ImfOKI8gOLBYHiUe7yMY2o+uh/D6v4OirkZV1s+7fuP1QDym8ezTJ9i1t5pdN1WjGmTiMY3mpn5+vf8cnW1D83aw4noEWTSRaVqLWU4+bv71B2/xiQ/s5PXDTezdsRLDMjji8B53sCRETJLCcHh6dKXNN4BRUlGTKOs5wyMztgHkmjLIMqQtexJ3iSUfh2zDE5sucR3SIozNkQ+2ECxHi0VBIMOQQl9waAaNIqbHkxYiBrApRurSSqiy5xKMR4iP844VUcIkqZhlw0TxYeb5QgqCDNIylaG/TsgwW3i0ejUxLY7dYKAyLZ1AtBhVklHGOd4rUjMwKjJWReX28kp8kSgOw3T6hyQIlKak8tia9QgImGSZ6oxMNHQkQeTlthY+VLuWQruD75w9yR9u3kGB3T7uIOlYVZU8W0J1Ksts4ZbSCsKxWIKOKEtkms3sLSnHrhpQJInC8d8KS6yL9BssHFnGNRhEByYpA1WykmGoQRHnriH1G0ziY6WPvasf9f9q2LN7FevWFhGLaShKwrEByMtN4X0PbyEUniyZIAiJqJcsJyiADruJ++5ez027VxGNxhFFAaNRwWad38q1qio8/uGEmmFamgUBeP+jW4hG46SMF/p1OMzcf08de/esIhbTkCQRu82IdfwaoiiwZXM5q2sLSE1N/p6sXV1ISXEGsWgcnYRAls1qxGKePs+uqMzhdz9xE8FgJKGgajPNq9D5cCBA1+goodhSShQkR2qmnXU7quhq6qdkVT4CULu1krwkYh7vFZRW5fCNZz+HxTb3OPjdL91LNDp7nxlN0yXuC8uz+POvfwhZFrE6rl26onxVHr/7F/cRDkWIxzQEASRJwmRRsdrNiJKQ1HmTFYkVqwv55J/fQ8AfRosnxp0txbws0StBELA5TNz/0Z3cfP8G4rE4IGA0KdhSpo/hx//odsJzlC1RDQkpdlmRuOv9W9l734YJSuPuu9exfnslmbkOEBL2278+/3nMU95PURTJzHVw28Mb2XHb6vFr6YiSiMGgYLmGHL4gCMhSMQ77F5HkIvz+HxCLtTPs/hQW8/swm+9FlkrflXwsXddxD/vYumMFuVPYcKoqc+xQM8Hg/MvBGKQUFMGCL9ozq4N1rqEHTdd59VAje3fMTk9fKN7TDpZNMbEmpYxvNj9PusHOWCzADzoOcGS4kV2ZtaSp0/m1OjCShOoGkGFIJVVdfnlUWZAoteZxdrRp2vaIFiWQRBb93USa6iDhrk03vuN6nFA8OacZEhRFu2LCrixPTR89Pkzc/2/I9j9blvNdD6iSRIZ5kuqo6zo2dTJv8Mr/kJiorKoBizIZar4CQRAwygpGeTJyalaUiX3rc3I51N3Jqf4+bi6pwCBJ5FisIEwuBRjGo1GSKGI3GECdvI5hSqRK1/UZv/2fCIF3h0Ue00MMBs/giw6wMuUBRiNtGCUHsvDu0i3eK3B7Axy/3EVOqo11ZTN57WmG2RWvfoPpEAQBo0EhN0l9FoNBIStrbqZGguZnmEYpXAhEUZjhFKWmzHSSLBYDlllyjgRBwGI2zHCWpsJkUqfla80GWZZIT1t4vk3neP7VckMQBGRVpqwmn/t+Zw+l1YnxLojioouWXm9cERYomEd9obnU6ZJBNcgLShtRVHlaTtFCICsSKenW65J/BePj1mrEco3FiKxrUG2nwp5qwT7lfbLaTVivqkeX7LkIgoDJbMC0yPdYECQkKQ+79TOYTXcyNvYvBEMv4/V9DZ//24hiFqqyAlEsQJIyEcUURNGMgAGQ572ofi0Y1C2IU1JLRFGgZk0hne0uiqbct3s4IaqTlj7/hUvjuE7DCedXyTSuxixnTStsvDLlYTRd599/9Dbt3S5++Itj036/ojSLTesXV3ZmSQ7WiMvL2aOt5BSkUVGdtywrBFNhlgw8WLAdq2zk+d7jDITc9Afd3JF7A3fnb8GaREUqHJ+pBCQiYhTVGWpOywVHkiKYMT1ORHtvFV21yZYk7lVCDXAuB2vZoYfQIiffuestA65exUm2qjPflZ6px61IS6c8JTEBTKptzbHqlDhgXm38H4t3ycEcCJxGES0YZAeaHmcgcIoMYzXyu8xnf69A03XCkRjRZEW1f4Pf4F1Ah3vkujhYuqbz0yde4oHfvRln3yiVa5eHnvbfCQF/mI89+k383hAWm5H//eVHqUgiGhGNxvnnv3+OG7aUs333qkXJ8EciMf70s0/y/sd2sH5T2XvuW/nqi+c5e7KdB9+/ldJF5mUtBrFYF+HIMSKRC0Sj54hELwERdB10PYimjRCLNQMik8uWs/XdFesymZWZbNskcrPfRBRLJv4XJZGatUX82xMvc/xwM1k5DrxjQRou9uBIMXPhXBcNl3onjr/vkU2zqor6o/04QxfR9TiDwTMzWGwrUu7jz3/vDg6daEVgZi2ypdRbW5JH1FLfy4+/9To97S5q6or5y69/aIbXvRQIgoBdMfNQ4U4eLNwxIbspCglNvWQvSbJ6UoooY5CU6/ZSWZWZog6arhHT31sJ7mY5uaGn6VpSZ3AsGiSmaThUE+K4HLGu68R1jePDbbR4Byi1ZrE5vRxFlNDjfejxviRXuPqCA6C/M87nVKnW2V7vq0fFOzn5ioKAKL3383Su9GOyaRPm7rO5nsF8fr9QXBmrC2nH1e2Z+H8B7RIEEbOcSUQLoCeEfOe40uJwtfTwUu6jxzXK0cYu1pTmkumw8q0Xj/Dbt23mR2+cYcDtJRSN8fgtGynJTuMfnnqNYCRGlt3CY7dspKFniANnmrnc5yIvzc4XHtpNTurkQpOu6xw418KvTzcjyyJGReaBbbW4vAHevNjGD147xbZVJdxxw0p+fvA87QNuQtEon7l7O11DI7xwohFRFIjFdR6/dSOyKPKLQxdwjfnZXlPKzesqsJrmv2p7rfE7Wx9N/e1cv7+ec8Z8xu3Utlzv9iwE79X5N/Ed0+kcHcW1zPlXkBDcaq/vJRqJ0XCila23rZncKSzfPb5X+3c+MJlVfvjMZ+nuHObzv/Mfsyti6jrRaBxhloUzTdMJ+MMoiozBOItJq+tEIzGEJQgWLBW6ruPzhlAUGaNpujMQj2tEIjH0ZVD/9fvCCcqv6do2rz/wFGPeL19p4SxHaVzvuqVX63/GYxr7f3kSg1Gh/mIP9Rd7Jo4MBML0941OG9j77t8wq4OVZVrPvqL/nPXaAiKFuWYe3ldHQ8sAj96zcfr+JbwuS3KwOlucjA770TWd0hU5SPLyDt4rna7rGvGpD0DXkIRELYKrXzlREIlf5dgkKEPvwqQyj3dlccKyi4NBVEm2kqCTiGJdjdcH6vnX5gP83bpHWJdaBHriuK80vsjPOo4iCiIGUWZf/jo+u/J21ODPiPu+CddM7NcR5GvLUk/7ha4TjWsz+ksSReSrKsPrJFRo4rpOs9PFwfYuzvUP0O52M+T1E4zFkAWBFJOJVLOR0rRUNhTksbmokKKUFFRZmtWBX2p7IZGXJYlLV4a8gmg8jpZE8EVAQJbEyRy5JIhrGrGr6nlM7VNd19F0ndZhN7+4UM9rLe30eTwoskSBw8GW4gLet24NxakpSOLM9z/RD3GOd/fyzMUGjnf14PL7sRuNZNksbCkqZN+qFdRkZyOJyR2jhUIShWmKmVfuIRSLcaqnl7fbOmkYctLpHsUTDhONxzCpKlkWC5WZ6WwsLODGsmJybXaU8Q/yfNplEO30BA4zEm7FFbqIXSlCnGWKnW18yOMFU5MdrwOxuMaQz8ebrR2c7OmlZXiYQZ8ffziMgIBZVci0WihOSaEqK4P1+Xmszc3BrCpIwkx6kj6uNAeg6QkVv3Nt/fz1B28lO9U6MQ7+4v234A2EOXipnTOtvQTCUXavKWdnbSnBSBSLYSaNS9ch1Wri8/fv5EhjJ78+00yazcxtdVXUlRfw9KELvHLmMujwxUf24A2G+b9Pvcm9W6pRZJG//MCtnGnpY//xBmqKs1lbnsfGygKeOXqJtkE3a0py5zV+daBn1MOzlxp5+XILne4RRFEg3+Fgc1E+j65bQ1l6GvIsTnlM07jQP8gvL9ZzuKOLAa8Pq6qSZbOwqbCAfdVVrM7JRl7Gd/pKu+OaxrA/wOnePo5399DsGqZ7dIyxUIhQNIYsSVhVlXyHncqMdDYW5bOpsIAcmzUxx7B8BnUkHp/h4IuCgHLVApE+3v64ptHhHuFgRxdne/tpdbsZHPMRiCYW1xxGI6lmI3l2O+vzc9lSVEBlZgZmRUEUlmcugEknRBvv0yvPtNk1TP3AUFKxLE3XicTjiIusdSQikF+WyZ898i+4+ka4dKxlYt9ND23mro/eOO9zXU15ntq/nSOjHO7o4lRPH21uNwPj/avrOg6TiVSTkVy7lXV5uWwuKqAqKxOrqi5r/y4WgiAgiqAoc9uNsiLxxf/vgaT7dD3hXH3nG6+y97bVrJ5FyEJRZf75O49PXPfdgK7DN77yEjfdWsum7Quzf+Z/DZ0f/+dBysoz2bW3Zh4FeXWWexFwOaCoEt/64SfnTae9Vq4ZuohOnEjci0YURbQhCSoCk3O2JIl87mM3LSuFd0kOlmfETziYoOSt3Vy27BRBXYeh8AjP9h7jkPMSnmgAu2Jmc3oV9+RvId+UPqNjDaJCID7dwYroMcJaYtK5Hi+XL4mYhYAwp2E7AR20d2iAzybTrqMnLUB80dODIkoUmNPGBymccnfw847j1DgKeLBoE8dcLZx2d3LK3c5Wk4Bk+wMk0/3MWWg43kPM81cLanskHuee7/2QNvekiIksinx8yw18fue2KXVhNPzRGK9cbubJU2e5MDCU9HxRIOj10u/1Uj/oZH/DZQBuKMjjsY11bCsuwmJQ5/cMkyCmadz9vR9Ma+8VvH/9Wj63cyup5uWJ9n7iqV9xsL1zxigqS0/la/fdxYrM5ImdAD86fZ6/fe3NCfESoyzzmR1b+MSWjejjTsn+hst889Axuj2eid+F43Eah5w0Djl58tQ5Pr1jCx/bWIdRmVxF0nSdAa+Xbx89yTMXG/BNKeQ5HAgwHAjQMOjkB6fO8vDaWn5/+xbSLeYlv6OSKCKJkyqOo4EgPz9/iR+fOUe/d6ZaJoA3FMYbCtM67Oalxma+oijcVFHG45s2UJmRjkG+dn2gbNM6LEoOI+EWJNFAprEWRUhesqBr1MPjP/0FXaOTfapKEk/ct4+9FdMpLFeeQ9OQk+8eP82Bljai8eTR8XAwzkgwxGXnML9uTkj1GySJHaXFPLK2lpsqpyt9XonraJo2Pj/CHz2wi3974QiKLPHpfVsJR+N8+6VjWE0qvmCEnbVl2Ewib15oQxDg/q21mJOsHgoCZDgsyJJIisXEqD9ESXYqqTYTBlUmjsbgqJfCdEeivEeKlSGPFwQoyU5DFARMBoWxYIjW/mHquwY51tiFw2LENh69+uWFBv7mwBsTRWJFQeBTWzfxuV3bJpzYg+2dfOXNg1x2DU9r32Wni8tOFz86fZ5PbtvEJ7ZsxKRML1w/HAiLuXtIAAAgAElEQVTy4zPn+P6ps4wGJ3Nq3cEg7mCQxiEX3z91lvtqq/njG7eTabUsefxquk4wGuVC/yA/P3eRN9raGQslp3DHYzHCsRjDgQDn+wd4+sIl7AYDO0qLeXT9GlbnZGNWlUXPY1PxyPd/wqXByflUEGBTYQHff99DE+e/spBxuKOLJ0+d5VhXD9FZnBSn34/T7+eyc5g3WtsBqMrM4AN1a9lbWU662bRoRyAW14hq8QkHfMDro8npSsxZg4nn7vT7Z/3yvtnWwZqvfH3B172CD9at5S/+1z08/Pu386tvv8ajn7tj0ecSpjixmq4TjsU41tXDD0+d5WhnN+FZ5gKX34/L76fZNcxbbZ0AlKen8b71q7l1RSVZVkvS/k3Qw3TCoSixWCJypCgScU1DVWVkWSLgD4+LKcgTzJZwOEY8rmGxGBJObCxOJBybiEzJioTBoCzIgA2FokTGxVqMRmWajXnFuXK7vFw6383WHSsY8wQQRRGjSZkoZB3wh4nFEn1kMqnIyrXn8qkI+MPIskQ8HicaTQhuqAYZVVUQhHGHPaYRCUdnvVe/P0w0HOPcqXa27KhkzBOYyHmbSnmMRGL4vEF0PWHwJ8RCmOjjaDQ+fp1EwWODKiPJCSchHIoSDkepP99FeoaVsbEgsiyiGhSMy1S0951CPK7x01+d5Lfu27gkmXRIBGjc4ctcGvkhA4GTxPUIBslOmf1OVqY8gkGcrItrMRuW1U9YkkcUCoSJRRMDNys3+Qr2UjAW9fPd1lfo8A+yN3sd6QY77oiXw64GXOExPlWxjyzj9CRfi2yaIS6hjecYxXXtuuRhJZM4lwUJdZ71J6Lx5VcwSoa5onjJPjTusI8SSyaqKCMgENc1vt92EIus8sXau1nlyKfKnsPfXHyGprF+tlrSEcQ0hGsqBGogLl1wJKZpOH1+xkJhHCYjkVjC6P/ymwc53tWzqMKRJ3v6ONnTx6bCAv7y1j2UpqXOWKH974yYptHsdAEJp/blpmaeePswA7M4JpCoE/b1g0fxhsJ8buc2jIqMruv0j3n55uFj/PJiPdE5at7ENI2fn7uI0+fjb++4hTTzNeqozQGByShQMBrleFcPX337MA2DzqRRvtkQiEZ5vqGJN9ra+cTmjTy4poaMazh/3mgfoiCTaayhN3AUV/AS2eZ1SFw7SR8S/e0NhYlrOrI0abC6/H7+48Rp/v8TZ2ZEa+aDcDzOwfZOVmVnTnOwVFlG03RGfEF8oQjhaMIYyk618Qf37+L54w0cONeCw2yiKCuVPWvKefNCW8KgiGvUleezrboYRZaSrqfoOvS6PDg9fgZGvOSl22awCQozUhga9eHy+PGFwlTmJhKap/azSVVYkZ9JfrqDXavLUCQRc5KIWeKaOvVDCScgrmkc6+rm7157g84RT9LjAeK6zjcOHWM0GORP9uzCpCgJFatAkO+fPMP3TpwiHJub7v2ri/X0ejw8ce8+Mq2LU4684hA2u4Z58vRZXmi8jD+ycCr1WDjMC42XeaO1nburq/jQhnWJCN0yRtgS7YWRYJAhn48cm43YeETlu8dO8UJj06La3uR08RcvH+Dn5y7yxb27WJObgzqP4sdX40hnF69cbqXZ5aLZOcxY+B3MMZ4C1aiw4+463EMedE3HYFIxW42ICzAaJVHAqMjENI2eUQ//efIMv7rUiHcR99Q67OZvXn2TX1yo5wt7dlKXn4dRlmcs6PT1uHnye2/ReKmX9Ewbq2oL6Gp3cv+jm1m3oZS/+9LTlFZk85GP70Yer2n2o++9RXNTP3//xAcJh2OcPNrKi8+eZrBvFEEUWFmdz6Mf2UFeQeq8n+dzT53ghV+dxjk4xm9/ei933FuHYdxZ0HWdL//Ns3S0DNHfN8I//d1zqKpMcVkW7/vIDmrWJiTrv/XEK5w91cFg/yhf/Ov72bm3ZkG0r7/90tNU1xbQ3zfKpXNdSJLItl1VvO+xnZjMKpFwjFPH23jhmdMM9I0giAJVq/LG7zUNURT42j+8QEtTP8MuH9/8p5cxGGQcqRZ+60Pb2XnTKgCCwQj7nzlFR+sQAX+YvII0fvszN1NUkoGu6wQDEZ7/5Snefr0BvzdIfmE6N922mm27qjAYFfY/c4rXXrpAe+sQne0unv7xUQTg3oc38dAHtia9N1FMQZJK5t8Z1wnCVa6IpukcP93O+x/YNMsv5g9ftI+m0acAnc1Zf4xBcuCN9tLseQZdj7Mm7WNIgoqu6zz5y+N8+KEtE9/fpWJJDpbBqCLJEsTiGM3qskt3BeJh2v0D/N6Ke1ibUjaxvS61gm80P4c3GpzmYAkklPKSSbUPR0YZiY6RaVh6AeSpiOlxOvy9M7YrooxJml9y+2wS6cuN8CyiGwIkXeGMaHEsU2TYO/wujg+3siNzBascCVUkk6ySolrwRoPI5keZ1yAQrONRrqXD5Q/g9PsxKjJvt3fyj68fpN3tXnJM8Hh3Dx//2TP81e03sau0ZNkXD96riGsarcNuIvE49YNOnjx9bk7n6gpimsbPzl2gJieLu1ZV4Q1H+NWlBp6vb5rTuZr6+6OdPXzv+Gl+f8dWVHlxTq0kiiiShD8S4YWGy3zz8HF6PLMb19eCLxzhK28dotHp5A9v3EGBwz6rceAONyEJBryxPkRk2gIvkWZcgSTNz8GCRGQkHI8hSyqartPiGuavXnmNE90z55iFQJUldpRMp8+k281k2C0caegkxWoizWomGovzozfPIOgCoViMD+5ZTzyucexyF6+cuYxBSXwygpEol3udtA4ME4trfOTmG8hOuVq1S8cTCPGzt85hMijsXVdJ99AoZoOCJApk2i2sK8vjdEsvvzx8kUgszm/fvonBUS/ptoSTbVRlirNSWVWYxYGzzXz/wEkKM1K4cXU5mY6ZjowONDuHicbjdI96+Paxk3M6V1Px07MXqcnO5qE1NYRiMQ60tPLD02ev6Vxdue7ZvgGeOHiEL928G4O8sE+rruv4I1EOtnfwtUPHuDy+yLEUBKJRfnruImf6+vn8ru1sLS7ErCxvLnIwGqPDPUqG2cylwSG+fugYb7d3TkTEF4sLA4N89pkX+NO9N3JbVcWCncPXWtt46vzFRS1ILCd0TaO3dZCjL58nHIxSWp3PjrvWk1tybaW+K5CERP3EpiEX3zh8jNdb2pZ8X/WDTv7o2Zf4wk07uXPlimlObDAY4cVfncY5NMbnv3gXsiLx3NMnaW9NzgZJ2mZJJDPLxu13r6O0PJvRET/f+carHH6rkbseuGFeypAAD39wG/c9sok//dyTM/YJgsD/+qv7GRzw8Cef+QF//Bf3Ur2mEFEUpkU9Pv+ndxMOx3jsoa/Nu/1XY/8zp/n4p2/mg4/vormpn39/4hWyc1PYd/8GJEkkI8vGrXetpaw8C48nyHe/eYDDbzVy9wMbMZlVPv9ndxMORXl031f47J/sY8OW8onSCVfQ1jzIxq0VfPoP70AQBP71qy/xix8f5fe+cCeSJPLGry9x4KXzfPKzt5GVY+fUsTZeef4sZouBzdsrufvBjdx213o+9zvf4+77b2DvHauRZAl5jtQdm/Vj2KwfW3S/XC8IgkBmho3OnmFS7JMLmwZVXnA0zhvrI6YHWZP2MVIMCT8ihxuwKnmccj5BTeqHkFDRdTh5vpPHHk7ujC4GS3KwUjNtmMwqY6MBxkYDy07BExCwykYc8vQPqV0xY1PMSZ2CHGM6Td6OGdv7gk6GQu5ld7A6/H14kkSwAMJahHA8gmEOA0tHZzA8POt+SETgFhGMSdKeMMliVQJC0shehsFGT8CNNxpEQuAnnUeRBZEHiyaTAHVdT1AxdB2EuQa+xkQ2nGhDMj+05PuBBM1kwOuj1zPGV986NKdzlcgXENH1hEF/rYhGn9fLX7x0gCfu3cf6grz/EdLnOjASDNHsdHGguZWzfQMT+5RxJ3M2yo8/EuXJU+fYWlxE/eAQz1xsmMi3gETumSyJRGLxpM/IF4nwemsbt1ZVsCZ3cXXSZDFRo+xAcyv/fvTErM6VAChSItcuMk6Pmwv7GxLRhL+8ZQ8FKY6kx4iCgjfWS0wLUWK9CW+0J+lxc8HtDxCJxTErOvWDQ/z5i69Oo2UtFplWK7W52dO2SaLIzesruXn99HyAz927c8bv//L9t0z83TYwzJnWXnavKcdhMfLKqcvEkzjRoiCwriyXD++9YWJbeU76xN+P7FwLQHHW9Dm5IMPBhooCACrzMqjMS1BcH7tlevLxbBgNhmgbdvN2eydHO7sntieM9AR9LNnTjmka3z1+it3lpQz5fPzw1Dm84UlaqygIyKI469wRjcd5vaWNe6pXsqmoYF5thfHk93CE5+ob+dqho/MSXZDH88xiSXLQrsZl5zB/9sKv+dyN27h7VRUWVV2273QgEqV12E2Kyci3jpzgrbaOWefVK/MvJJ7BtRgGTr+fv37lNVJNRraVFC1Le99phENRjr1ygY/+2X0YLQZOvHqR+uOtC3KwZFGkz+vl28dOcqC5ddn61xUI8LevvkGaycTOshIgMS+GghEunO3kptvXsKYusX1owENfb/Iao0nbLIsUFKWjGhRG3X5icQ1HigXn4FiC9bQAdrwgCkmVBgRBSFD1DDKCkKiRNpvxLYpLW/+vXVPI9t0rUQ0yGVk2Th9v463X6hMOliySX5COqsiMjgTG79WMc3CMaDSGCRWDQR7/xgiztjM7N4Xdt9SysiaxeL1peyXHD7Wgazq6qPPsUyeorMpF0zQG+kZRDTLRWJzWywNs2laBMp5vJQoCspKohXXtHKz3JgRRoLQ4g+/+6BArK3ImnMSVFTmsrVlYMW1dTzDEFHH6AqBJSiOmB6dcFPJzU6hv7iczzTqhHmgyKtgsi1MCXpKDtaImn/RsO2OjAerPdFJRnY/BuLSV/jZf/8TfvliIXGMarw2dY1O8CoMoE47HOD3SQoEpA+uMukwCJZY83nSemnHe3uAQ7f5eKq1FqNLy8FF1XefA4LGk+wLxEGdGGlnrWEG1oxxxjvynFm930n1XEI5H0JZBxcUXCyY1LERBRBVnOoF1acUcd7XyVNcJLJKBl/rOUZdWwqaMBM1I13WC8QieSACrnEzRS0ePtaHF2kD3IhruAMGAHu9FEIwI0vw/MrNhyOfnUHsn9UNOWlzTnStFEsmz28mxWUk3m7GoCmY1ERnwhSO4AwH6xrx0j3pmLTQ55PPzT28d4iv33EG29frU1XivIRCJsr+hiZebWhAFgRyblarMDHLsCYpXr2eMs339eK7KC9F0nY6RUZ6vb6RjZJT28fyzdLOJyswM8u12LAaVkUCA+kEnrcPuGdce9Po42N7J6pzsRRmBAtAwNMSJ7h46Rkanbc+128ixWcm0WjGrykSy91gojCcUom/MS8+oZ1qu2FS80dqO3WjkSzfvJsU0c8K1Knl4Ip2kG6owy5k41NlFLmbDcCBIJB6nedjN/3ntLRqGnDPuz240kmm14DAaMMgyqiQlkvJjMbyRCKPBEE6fn8h4boYoCGwrLlxwVGU25KTayE210zbgBl1n04pCUm0zLabsVBvqu/CBj2kaLzU182JjMwAZFjOrsjLJc9iRRYGBMR9n+wZwBwIz5sO+sTGeq0/Qr670vd1oYEVGOgUpDmwGA2OhMA1DQ7S43DOM3bFQmJebmtlYmD+v8auPiyk8W9/IP791mNFQ8tqJZkUh124jz27DbjQk6u6pCsFoDF8kgjccpn/MS/+YNykdzh0M8o+vv00spvHIutpF0e6SIRCNcry7h7ZhN2+0tU/rD1kUybFZybXbyLCYMSsK1vFC7P7xcTrg9dE9OjpjLrmC0VCIv3/tLb710L3kO+ZPK8+yWKnMSJ/T+YzG47j8gaTvu0VVyLMvnsaeNU4TFQQBRVVwD46hGGQioSiKYf7voSAk+urp85d45XLLjP7NslrIs9vIsFiwqIn+FUgsdnlCQQa8PrpGPdPyB6fCEwrzD6+/TWl6GoUOOwgCWlzD5w2TnjGpCmq1mTCb5446TV1kGfMEOfhGI031vYk8JB36ut2zFpR+ryM90zbh4wmCQFa2g0vnuwDwjiXutfHS5L32dg1jt5sWtDCemmbBap20o0wmlXA4mpCh0KC3x40oCfh9k++KzWYiK8eBri9N7e69BgFIc1jYdsP0nOHZlALngiraERDoDx4nhzpEQSWq+en0vU6KWo4wHlwQECjKS+Onz52ioiRzIrpYWZrJprUli7qPJX1xy6vzWLOpjIFuN2++cIFNN66kqDxrSRP3kx2vT1PW8kaDnBlt45KnE4tkIBAP0xd0s9JeMCMYIwArbCVJz+uPBTk+fJFqexmllvl9/K6FNn8PB12nZ93f6uvmxYFDOBQr+eacGRE3XdcJxSOcGqmf8zrBeDipCMVCMRgaJlkESxYkLEkk3LdnrqBxrJ+3hxqJaHHWpxbz8co9qGJi2MR1jYGghzgahZaZhQe1aBNx/3fRNRd6+C3UrG0gpKFHjqLpfmTLY0u+p5FAkF9crCcYjU58fASgIiOdHaXFrM/PnTCOphqYsXF1roYhJ0c6unjlcgt9Y94ZBpOm61zoH2R/fROPb9qw5Pb+V4A3HObZS404/QEqM9LHk87LyLAkkqL7PGM8df4i3zl+imA0NuO3Pz9/EW8oYbQUOOw8sLqGfatWUJSSgiyJhGIxDrV38n9fP0ib233V7yM0DjnxR6JYZ8mzmQvheJzjXb3TDKssq4WtxYVsKyliRWYGpWmp06hSmq4zEgzSOOjkaFcPrzW30uoeSUpz2l/fSFVmOr+9+YYZ73OaoYI0w5UPgkCZ7XYkYWH34A4G6Rvz8sPTZznd2zdtTJenp7E+P5eKjHRK01LJtlmxqOpEzps/EmXYH6Df66VteITOkRFaXG66Rz3sqSib+8ILgNmgsq26hG1zHCMIArXFi4tCLhWReJynL9Qz6PWR77Dz/rq13FFVSZ7DjigIDHl9PHOpge8cO8nIVYZnJBbn6QuXCI2P60yLmbtrVnJfTTXl6WmosjQhMvDlNw7SOOScNqOGYzEuDgwxFg7jMF571VMn4bh//dDRpM6VLIqsyMxg5/hctjIrk2yrZUKF9IpC5nAgQJPTxfm+Ad5u7+TSwNCMRSNvOMITB49gM6rcW7Nqwf2aDKFYlLfbOpBEcRoVuCjFwdaSIjYW5LMyK4Pi1NRpQjGarjMWCtPsGuZEdw8HmlupH3QmdYianC5+cvY8f3jjjnm365YV5dTkZM0ZmR70+Xjq/CXO9PbP2FeensZntm9lsYJiV5xBRZGo3lTG+cOXkSQRWZGoGo8KzQe6Dp0jowx4fdOEbfLtdraWFLKxsIBVWZmUpKVMy6XSdR1vOEzLsJuT3b0caG7lwsBgUrp2s2uYn5w5zx/vTvSvIAoYjDIB3+R4jERiRKOT15cViWh0ChNBh2HXJJOnt2uY11++wM6bVrHn1tVYrAa++nfPXZciy1em4WuxEJaCMU9w2r16PYGJQsN9PSMcePE8O25axd7bVmOxGnni/zyPeFVagSAAgj5rOyVJnPGbqbBajWzcWsHDH5g+86qqNKWGJiBc3754JyBJInfsrV2Wc9nVQjJNa+n2vclg4DSSoBLRfMS0AFUpD01+owUozEul8KoC0Sn2xeeEL8nBMlsM3PnIJsZG/Bw50MBPvvU69394B5U1+Yuu9bA+tXze0uVXDP2pKLbkkarYGYmOzdjXMNbGq4PHeLDgZtIM9iVJtw+F3DzZuX9WeiAk8rNOuC+hCBJ35++m2JyHLE6u6OrAW0MnaffNTSVyR8aS1vdaCDRdoz/oTNqzsihjU2auLKUZrDxWtpMtGRVEtTgl1gxKLdOjTrnmFD5atot1aTPlUbXgzxEEA5Lld4iGD45vFUGwoIVehGVwsGKahjswGeYVgFtXVPDAmhq2FhfOSOC9AlkUybZZybZZqcvPZWV2Jt88dIzOkdEZfRSKxXi5qYV7a1eRvgQBhv8qiGkagz4/WVYLD62t4b7aVdPU1fIcdj66aQONThevXm6d1l+ReJzLzgTl1WE0cG/NKj5Qt5a0KYqJRllmb2U5Tn+AL7306rRra7rOkM9Pr2eMqqzZ1Q9nwxUVsysoSUvlQxvWcltVJZnjDuLVEAWBdLOZ7aXFrMnLYW1uDt85fpJzfQMzDL64rvODU2fZUVpMdXaygpCT55fFhdMKekY9/OjMOd5sbZ8whqyqyoNrathRUsy6/Nyk0bMrKE9PLHQk+tFHs3OYlmE36/JmFvD87wptXGDFbjBwb+0q3r9+DRZ10tHNsln5QN1aWlxunq9vnEZ5jev6xPg1Kwp7K8t5fOMGsm2T0WuDLLOrrASn38+fv/jqtDGSoNgG6XCPsPYafa7rOh3uEZ54+0hSWqBRltlTUcZDa2rYUJCHWVWT1jSSBIEsq5Usq5WNBQVsLSniqXOJiIfnKqfNEwrxLwePUp6ezuqrKKOLga4zjUYpADcU5PPw2lpuLC8h1WRKOv+KgkCKycjGwnxW52SxJjeHfz96ghPdvUmdrF9dauSDdeumPYe5UJGRTkVG+pzHtLtHJtQLr0a62cyusuIl595KssTKDaWE/GEGe9zIskh20dztuhqBaHSCai0Aa3JzeGRtLXsqyki3JE+VEAQBu9FIXX4eNdlZrM3L4TvHTnGovTMpxfvZSw18+IZ15NhsGAwKZZU5nD7RzqrVhciySMPFHkZHJtWSc/NSaGkaoLd7mJRUC63Ng1xu6CM7N0GfjsbiRKMxHKkWBAHOn+6ks8NJWfnMMafFE1LhszkF+nj9iNn2y7KEapDpaHVSXJaVqAF1leKgpiWsyoUIHU1FU0Mv9Re6KSnNoq93hHNnOtk8LrUei8aJRuM4UhIKohfOdNLZ7qK4dLqtJEkSNpuJlqYBVtbmIwgJFUbDPHKKBFFg9y01nDnRxsYtFeQXphGJxPB6Q6SmWkjPTJxDFEVsNiMdbU5GRvyoqoyiSJgt868Z+F5APK7xwoGLM7aXl2RSvWJh3zKD5KDEdgsWOZvRSDsxLYBNLSDDUEOGqRZRmKRW7t6yYlnafwVL5owUlWfx6Cf2kJHt4KWnTjDU56FmQzHlq/LIzHFgMKnzXrUorsjmrvzNi26LIAiYJQPrU1fy2tDxGftDWpg3hk6g6XHuyd9NjjFjVureXGjzdfN0zwFOjzRe89hgPMRB11mGwiNsSK2myl6CQ7ESiIU477nMi/0HiV+D/tcbHCIUX5oKUn/IxVgSOXkAVVRIVZLTITKNdjKNyffJosRKex4r7XlJ92uRs8i2zyGom5haBVwQ7aAtXnhgLty5agWf2rqZyoz0eY87u9HIvpUrCEaifPnNg9MMBkhMyj0eDxf6B9ldXno9mv2egygIVGVmcHtV5TTn6gpsBgMfqlvHay3tsya012Rnc8fKymnO1VTcsbKSf3rzECPB4LTtY6Ew/V7vohysqci12/jYpjrurl45zcCeCzaDgd3lpSiSyD++cZDLTtcMh9vp8/P9k2f5+323LnteXveohx6PZyKCkme38altm7itqpJU0/wTFxLUThvZVivbSor+x4i0XIEAFKQ4eHB1TdJnb1FVHllby6vNrURnUWMrSnVw/+rqWY36Wyor+Opbhxm8SgQmEI3SOTJ6TQcL4FtHTtDsmpmDq0oSeyrK+NTWTazITJ/38zMqMuvzcskwm1EkcZzuOH0+6x718MTbh/na/XclfbeXgrqCPD65bRObigowzpOSalQUthQXEhmn7CXrj0Gvj6Nd3csWeXunEAlHObT/DHse3MS5Q5eJhKIgCNTduLj7WJ2bzSe3bmJ7adG8n51BltlQkE8snmBtXBgYnHHMoM/P4Y5uHlhdjcmscuuda3n6x0f4ztdfxZGaWFScaqTvuXU1vd1u/vNbr6MoMvYUE6vXFTE0mPiu5+SmsLK2gF/vP8eJw83YHWZyclMxTaEZvv7KBc6e7MAzGiAcivKD775Fdo6DtXXF7NpbQ3eni7dfa6Cna5iuDhfBYJTmpgEys+18+OO7kaREFNdsMbD7llrefqOBSxe6KSnL5Maba8grSKPhYg+H32zE5fTiGwvy3C9Ocfp4G5nZDj788d3z7ve8/DQOvt7A/l+exu8LUVCUzq371gGQleOgek0hr754nlNHW7A7zGTnOmZQKiVJ4L7f2syJIy10tDvJzLJz0221VFRde54QBLjnoY3ENY1f/vQYCIkoT25+KjfeXEN6ZoLOKYoCt+xbx+uvXOTfvvoyZouBPbfWUrdp+RgM7wR0IDL+DdR1Hc9YkCGXl1TH4ha4jVIKhdZd5Ovb0PQYoqCM2/7T1TNdbh8HDjVit5m4bVc1LrePaCxOQe7itBuW5GAde6ORiyfbGRsN0N3mJBiIUH+mk7bGflLS/x977x0mx3We+f5O5c7d09OTc0IYZBIECJBgEklJoEgqWLIVKF3Zkhx11/ba1nqf6/Vzbd/17vXe3bV3vV5LtoKtLEuWKCaRFIOYkXMezAwwOfZ0rq5w/+iZwQymBxNBEpTe58GD6eqqU1WnT5063/e93/v58Pj0Ao9xkauQv/qnz6EtgZ9cDLKQuaPsZp4b3Fc0EpawUvx08A0upfvZVbqVndGNlGihRUXbhrJjvDF6jBeHDnA20T2noPF8yDkmx+Ln6Er3ERkMoMsalmMxmBtblILgUG6U/uwIVZ6yWRGwpeDY+FnybvEomC6plK6y+AcAwovrjCFm/Q4Wbv4UQlq59/RqrC2L8chNW2kpLVkyFUFTFB5Yv5Ynz5zj9e7LczxdaTPP8Z8jA8urqWysrKDsGnlnW6srKfV55ywwATyqwsbKchqjc6mjUwjqOmvKSmcJEUAh52A0vTJlTUkI9q5t4962FrxLXEQqssTO+loe2rCOv39t35z8Bdt1ebmzi/PDI7Qu4CVfKmZG37yqyh/edbEJWJkAACAASURBVDv3tDajyzKO69Cf7ePw+AHeW/ngotqbinCsJsbMUY7GD9Ob7mFndBeN/uaFD3qTockymyrLr5m3s6GynDK/r6jctSrLrC2L0V40SllA0NBZW1Y6Z/znLIvBZHFn1kwc7OnlqbPnin63rjzGR7duonUJxtUUhBDUhkN88uatdI6N81rXpTnz2evdl/nJZFR+tVAZDPDBje3cUrt442oKiiSxs66WW+truRyPz6Eeu67L6103noHl2A69F4cZ6Y8zNjhB04YaxofmsmsWgzK/j4fa1y3JuJqCIklsq6lid2MdF0fHiuadvdZVMLBkWWLdhho+9bm7GRtLomkKw0MJRkeujPPmtgo+/Zv3MDqSxLFdIlEfgYCHsdHCPtFYgA98ZAd9vWOT3/unhQqmFASbWysIBD04jst7H94GFGo7Cb/C65cuUe3xs+XmBlrWVHDnve1AYWwbntlKmLqu8uCHtrNtexP5vEUw5CE0mevV66QJtoZZu7mWu+7bMN2GZ4F8sqtR3xTjtjvXkpjIIsuC8sow5ZUFBetoaYD3f/gW+nrHcWyHSNQ3nb9zdeRo78Pb2LC5jlw2j8erESsvRPy23dJEc1sFFVVXVLFvvX0NrWsrUSaptRVVYT7yid309YyRzZjIskwo4p11DMBtd62jvjFGMpFFViRqlxgxfTtAlgT37rnyrOdyFgePdZNIFc8lvBYc1yZuXqQn9QppawjXtSmYcIUxdFPs8yiSUSjS/KN9hINeXj90kXff0U7vYJzOyyNvjYF16JXz/OT7+7EsGyt/RYkrmzHpv1w8UfxaWA3eqEDQ7KthU7iNI+Nniu6TsXMci5+nK93Pk/0v0+Srps5bSa2vgoDixSPrKEIha+dIWGn6s8NcSF7iYqqHgewIE/nUvDRGSUiUaCFkpDnqgBP5JBPXoBTOB8u12T92gvWhJvzS0i1423V4beQo1jw0Q49sUOlZueDE1ZA9D2GnvozrjAAOTvYZHPsybu4F5MC/WdVzqbLMRzZvYG1ZbNne+qChs3ddGwd7+shdlb+QtSxODw3Nc+Q7DwFNpy0WvWaBUkNVaS8vK2pgRb1e2mJRtAVqiLWWRucYWJl8ft6k98WisSTCrsb6eSlKC0FXFB5qX8tPzpzjSKZ/ztMez2T56bmOVTewZuJzt97CXc1N6JOCBK7rkrJSdKe7rts5FwO/4qfF38aldDcJK/GWXst80BSFDRXl1x6/isK68hgXR8fmGCB+TWNDRfmCwiAt0SgvXOictS1v27Noy/Phnw4cKVorKmQY3NXcxNbqSpRlzmVCCBoiYR7esI4LI6NFjcCvHTjEe9a1LfiMLgayEOxuqOPO5kYMdXnLCq+msruxnucvXJxVgBsKy6FiuVJvdwghsC2Lx7/yAvd8eCdmzmK4b/FqfFOQhOCmmmruW9Oy7KijR1XZWVfLT893TNNgZ+JgT8/0NWu6QlNrOVBwhB4+0DlLREGWJRqaymhomu2AKKsoGAyJvMnx1AgDcpLqkiBCtwgZBrWhEM9c6OCWmmr2pQZJqjnWlsXYVFHB90+cQJFkopqXjr5RDrkujZEIG+vLOdLXT/f4OHc0NVIVCPLPhw+TyudpjER4d1srJVE/JVE/I+k0h3p7eePcEPXhMCnVZjTkMEKc7dXVNEdLePT0aVwbQuMhLo6N0pdI4rguO2trSZomh3p7aYmWsLmycjr6LUmCptaKaaW+mZAVaZbBNR+EEARDXjZumauIGSsLEiub7QyqqArPMp6EEERLA7PER4rB59OnlQgXQir1LZLpbyxq3+uJaMnfochXmFBCCIIzhJNsr4MsS4yOLP19k8hf4vjY18haYwTVWoQoPj+5LpztGOSPfuM+Tl/oRwiBZTlMJBaey+fDigysXNYkk166IXU9IYTAp3h5oHIPx+Pn540yubjE8wni+QSX0wNokoIqKUhIky9lgYuL4zpYrkXOyWM51oLZYSHVz4dr7yNppfl652ML0v8Wi5eHD3FP2S20BuqXTGs8Mn6GC8nLFBMnFghCmp9S/dqTw3IgGXtBGDiZ7wIGVuK/IdRmZN/nkPQ7VvVc7eUxtlZX4Vnmy30Kt9TVoEgSVy/vLcdhOJXGtO1VWZC83eFRFWrnkSOfiYZI8XET9nioDS88psqKFGU1bYdMfulFSmdiU2UFzdGSay6wF0LM5+Pu1ibODo+QvmohnLNtXui4yGd23DSdmDxh9iAJGb9aEHcYzp4korUgF1HoXAgtpSU8vGEtHvXqHEKXUXOUr3d9lUR+gg2hTeyI3krOyfFE34+5rfQOKj1VXEp38+zgT3ik/tMcHj/I5XQ3D1Z/AMd1OJM4zZmJU7yv+mHkeQqvD+eG+EHP9wirYQZzA5TrFeytegiP7EGVNMJqBI88l7J4OXOJp/ofI2tl8SsBHqx+PxGthHFzjOcGn+VSpgtN0thZspsNoU0oksKF5HmeG3yGjJ3BweZD1R+h2rs0Kd6rocoSTdGFvY51oVBh4XjV1OjVVFquEX2dQrHxaznOvEqUU+hLJHhhnvyfppII72ptXrHqoyRJ3NfWwg+Pn2IomZplRLpAx8gYr3VdYs+kRPdKUBkMsLOulqhvZTmq68pihD3GHAMLoD+ZJGdZq6aG+WZA9+p88t89hG3ZBEv85DImjeuKU+qvhZjPx6762msyChaD1liUUp+3qIHVn0iSzecxVoE2mjJNxrJZNldWcmF0hOMDg2yvrqIqGORYfz/ry2Ic6Onl396+G02WOdjbS1A3uL2xgaFkiqFUinVlMTpGRxlOpWkvLyfv2LzafYmmkhKChk7M58O5ip6ezJlMZHNsq6rk9NAQPRMJ6iMRNpSX8f3jJzjY18uuujpiPh//eOAgVYEAzdEohqLww1MnKfP78Woah3r7CHs8rC+bP4L9ToBl92Ka+97qy8B1Z6+4zLzFF/7s+9Of85aNx9D44APbltx2yhrEdnJsjn6GkFbP1ZQ6WVyJMqqqPO2gz2RN+obiqCtYU65opvr4b7+Lhx/ZvZImZmFmUuJKIAuJtcFG7i7bztMDry24v+VaWLYFi2P8XfO8bYE67iq7hRFznI7kZV4aPrTkdkq0IF7ZQ09mcDpSNpFP8bXOR/mjdb9KQPEu2iufyKf4Uc9zJKzilBVD1mj11yMvIxdtIQjJg2Tcj6TvAWxwbRAaCA/imjWzlo6baqqpDAZWrA5ZFw4T1HVSRRZIedsmY+bRPO98A0tXlEW9zOfLT/FrWtHF59UolldkOfacCOJSIEsSLaUllC/i/NeCEIJdDXV8dd/hOQbWlJBC93ichpLCQj6e70QRxrSB1ZV8AX+kGpmlG1jvb19PSZHom+065Owsd5W9i4yd5sj4IS4kL1DlqSJhTWBN0oAtN088X5Cpbw2s4fG+R7m/4r3kXYuezCUiWgSJ+Z95y7U4On6IP1j77wkoQZ4bfJrXRl7mrrJ3zXtM3snz/cvf5ZfrPo5P9nJ4/CA/7v1XPtHwaXyKnzvL7kaTNM4nz9Gb6aHaU0PMKOOloRfYXrKDZn8LlmPhVVYu5axIEpWLkNmO+X2TYkezLSxDURYl011s/NqOu6CD4MULF4vuo0oSTdESWkoXNu4WA+9k1OJoX/+cXKycZfHsuQurYmDVhcNsrLx2xHAxKA/4iXgKwg1zFF0dl0Q2h+6/cQwsSRKEooU5Ugix7LpElcEA22qqVty/pT4fUa9v/v7NmatiYLkUopolXg8do4Js3iLvuNiOQ84qOKojHoOIxzOt4lrq8xI2DCay2YJMfiBA19g4B3p70RWFiGGQyedZVxbjL59/kfVlMX5p44arzusiSxIlXi+OWxBdinm9VAYCZCyLXNKizOcn4vUwms5QGQhQFfBjuy5jmSwhwyDm9VEfDlMVuHak6J2Bt6faoCLLfO6RPYUPkwWZI0EvwcDShaNc10KRdAJqNbo8v9NYkgQffuBm/uxvnuBy3yi/+39/l6ryMJ/+8PILD69opiqJBSiJvf0GoRCCkOpnb+Uezia66Eq/OdSCUi3CpxoeRpdUqowYe6v2MJQbK1r4eD5IQmJDqJUNoRa+e+knDOWu0AmOxc/zX858lT9Y8yl8ysLUp5yT5xvdT3Ai3oE9j8y7IeusDzatSFHxWhBCnSxAPPUgr/55DEWhvaLsmupqi4UsSYQ8Bn2JuaFoyylIYYdW4Txvd2iyTGQR9zlffpNHVRb1exTzRjtuYZG6XMR8XqqCgRUvRqAg1FHq9xatmZTJW5wZGqYmbNCXOci5+I8QQuZy6iVs1ySVHygUMFkidEVmT3Nj0b6RhERUL6XSqCJlp/DKZxgxh6nyzO8V98oe1gbWcSx+lFpvHf3ZPu4pu3fB+SOkhqn11OHg0OJv5eDY/mvuP5jt51Kqmy92/C1ikgFQphcoRhk7w6vDL3MxdYGckyOkhjHDhQX/pvAWHu97lPbgRvbE7kRdBeeLLEmUziOuMhNeTS06I6myRKl/4WiMrihzzDOXhcfvyxe7iyqaRbwebqqpuqZc81IghOD2pga+cfjoHAMr7zi8camHvG2jriAqr0gSDSVh6ueJZi8FkhAEDA25iAHg4jKRMyldoePkzcbM52w5DkB5MqeueRER1YUgCYFf11AkabpO3hRcCgJDsSL9u2lrHe0ba5CVxY/L7nico/sGqAuF2FlXw0udnbzS3U3OthGT1zJ1TduqqvjrV17lxOAgFX4/AoEQAjEpOd4zMcFAIoEiSeRtm/5kgojH4MTgILvqZlPuLo6Ncbi/n8ZwmDJ/QcVwqtcfWLeOv339DTyKwt3NTQwmk4XzuAVBoTK/nwO9vayNxWiMFBxnf/qXH+bA+DMMW5eoUOqX9Bs+0/91bo+9H10uzCW2a7Nv9Cla/Fso1Zceyfx5gRDQNqk4eSVbannPjyGXoAgfcfMiHuXalP5bttSzrqWc7t5RDE2lpjKCZxEqj/NhRQbWalWDv15o8FfxiYYH+Nvz32HUvD6qdVPwyh4+2/Ihqj1X6oC1B5v5WP1evnLxh3Skri3FDoVB1Oqv5YM178IFqozYLAPLxeXg2Cn+z8P/iY/VvZc9sZuQhDTHOHJx6c8O8/Wux3lt5CimM783NaIG2RBqXdY9LwQr9WVk4/0IKTRdrMJ1HVznMm7+LLIxvzd8KSgP+CnxelbNdAsaWhGfNtiOQ9ZaGXXtRoCgoEa2GCrkfHQdXVEWJS5R7BxTtX2WixKvl6hv8VHea0EWgrbSUi4Mj86RjzZti87RMWTRQqXnJnL2OJZjUqK3IgmZgFqDJi2d0tNaGiWw6Bpgk/VPmCyAMil3nLNz00UuJWR2RG/lx70/JKgEsZw8FcbCL/fZeaZiQV+nC5ToEX5/zb9DmeS5C8ByLM4nzzKY6+czTb/JxfQFTk+cmj5uS3gbbYG1vDH6Kn919j/y6YbP0uRvWeT9F4ehKIuikuly8X00Wca/COXJos+I616zbqHruhzpGyjan35dp7U0uqpuqLZYdF4VzXgmy4WRUdaWLT8H169r1IRCq+LQgILCoyRJcNXz5rqQMleWm3kjwqup1EVWr3+9qlrUwAJIztO/kiQhaUsz+psiEXbW1lLi9SAJwY7a2oIxQ2Fe+L3brrCfKgMB/p/778Nx3VmiPO9buxYo0G5lUTC6/uvLr/Df9u4l7DH48+een2NgtUaj7KitIeLxzOqzP77zDgTQXl6oj3a1+M9nS7YD8O7Wwnpo6lhVUxCyy9HxF9jv5NgQvpWYXsOrw4+hSR7WB3eQtic4OfEa5UYDTb6NnE68QdZOkbLjnJx4nZQVJ54fYVvkLvJOlv2jP0ERKuuCt2A6Oc4mDlLtacGQPQzlehgzB2j2b6IlsBV5npyhGx9Ttbv8iBlsit/9k+/gzpDlF6JQvNkF7rl9LQ/ev/mardpunuOjX53+7Lo2aWuQ1wb/kpixEa9SjjSjTzdEPoEsFWiCkhAE/R7a26oK43SFz9w79ZcrqGchsy2ynk81PsTXLv6IYXP8upzLJ3v4/TWPcHOkfY63akt4DZ9v+xhf7/oxx8bPkXPycwQyBAJFkmkL1PPZpg/R6KvGdPLU+6o4NnF+zst6MDvKfz37z3yp4wdsDLfS5KsmpPqRJZkxc4KziS5OxC8sqFCoSxq3RjcXrSe2GnDS30TW7wZmhmVdsAZw0v+0agZWmd9HSDdWzeC/VmL5Shb+NwokIfCq2qL6Uy6i1ihLAq+mLqq0/PVw0oQMfVFFXhcDIcS8ixvTduiJJwrUH2FQ7S1QCXR5YWrZtdAWi81bv81xHUZywwzkBsjZWVJWknpfA4bswXLyTOTj5A2T4/GjOJOcZyEEpXphUXEsfpi1wfWLCiSPmaNczlyiRCvhQvIcdd766WuwXAvHdbBdG8uxkIVMuVGO5dqcS5yhLbAGB5eslcGjeLGcPIbswcWlN9PDqDk8fZ7x/Dhe2cttpXcwao7Qme5YkYElKFBUFzO2JEnM6QtJiIJBsszx6wLXmib6JhJMFCkqDOBVFapCq8sKUSSJ2lCQiyOj2FddmGnbKzawfJpGZdC/as+yLObnUxSjtbm4SJOL73ciPKpKTSi4ev0riXmH9mq937yqSnUwiKEq07+NDHCN33bK8JqvbuXU9gfWruHbR48hS4KPbd40az+fplEVDGKo6hyxq6lWp7bO15/SPN81+zdR513PY31fpNyoJ6yWoUkGJydeY2f0vQgkejMXOBZ/iQqjgUqjkReGvseENUK9dz07PM081vslYkYt64I78MpBXhv5MTXeNm6LPUxH8iid6VNUGU1sCu/hZ0M/oMG3AXkeJ9BqQAgNgY85HuWpz/Ntn/kZAKdQq6ww+834Z3O1q1qIEIa+G8O4E03dgqq2ImbkQX3m47djOw7PvniKgM9g68ZakmmTC51DVC8gJAIFg+py6qU521XJz7h5kXFzdu7r+shHmXKT9Q9O8PV/fYNznYP4PDq33dLMfbevx7/MOmLvWANrCqqksKd0Gx5Z59vdT9KZ6sVapLz6gm0LhTpvJb/V+su0BuYqw0DhQW321/CFdb/KvtHjvDB4gLOJTnKTUSVFKDT5qrkttpXbYzdhyAVPoy5rbAi1cGDsJD2ZwaJtJ6wUrwwf5pXhw8u6/rDq510VO1f3xeS6uFgUXA4ukMfFBHfqHDaum8J1FpYxXixKfV4Cxo1VSO/tDCHEihLJZSEVlO9W8ZqWAp+mLrru1WJQHw4VlTq3bJvB5BV1NhebvvQBJvKXmIokbYh8DE1eWhSr3O+bl7JlyDo1njqe7HuUeH6czeFtNPtbUSWVndFdPDvwE34y8BTrg+14zStUH1WobAxv5mfDz3NP+f2LogSX6eW8OPQcA9k+Kowq3l25F4DzyTM8O/g0Q7khutNddKU7ubvsXoJqkE83fIZ/7fk+T/T/GAnBXWXvYkvkJup9jRyLH+V/X/gflOoxyo2K6Ryw5wae5kL6PAJBUAlxf8XeQhSTQj6ZvETKoBBiRXkkgkIE7HqN3+54vOhCVgAB3aDUt7oUOCEEjSURXunsxr4qamE5Nt1jK3M8+lR1xeILy8WRy31cGBzhjjVNxAJvP+qg67rYloOZNXFdUFQZVVeWRAE1FHVR+YRvJ0S9XqLe2RTbxawz5ttn5va20lLaSovXSIz5fMQWeH5EocElX4NPCaNKGi4OjmujSAoBNUJIK+VY/CVcXISQcBy7QHFETM5xhfZs15re7lNCyELGnTJMXAd30pFuyH40SefNyI8KBn6HYOB3VqElG8fJ4LppbGcUK3+evHWOnPkapnkU183AtHSYiSRH0fXbUOQ6xFVCS+vbKjFNi6986xX+3z/5IJIk4bouqiLRfXmUmzbVX/NKFMlgb91XlnwHjuPyV3//NNu3NPDQfZuYSOZ4ef95nnj+OL+096Yltwc/BwYWgCzJ7IxuotpTxo96nufg2Cni+cS0kbMUCECXdcKqnztiN/PBmndhyAsv7jVJZXfpVnaXbsVyLBJWIacjoHhR54kgrQ810xqopz87suiaW4uFJqm8p/L266AeaOKa+3Hty7juBHbmcYQ0kzuew879DKGuXj0Tj6L+XCj7vVkQAjR5+TkgQvCWFrY1FHXZUtHFUOor7p23XZeJXA7HLXjQ+9IHSFtDOG4er1JKMj9QeIEuEX5NKxoZlIREg6+JzzT/RtHjNoW3sim8dZ5WXSQhUe9tJKwtrqaHLGQ+WvcILg5ZO4HAxnJMoprB+yrvoMxoRRYalpPFcQvfxYxSfrXp07iujSb7po2jcqOCTzX+Krabn3aCykIhZyd5T+X9qNLDSELBdFK4ro3ppOjPnMbFpsZbKOipSIt3oqxs/Iply6MvBoOJVFEDS5nMG1stKthMlAcChUX9HAPLZWgRNbuuBUWW8WmrK1q0WFwYHOFE7yB3rHl7FlK1LZuDz5/itaeOksuYNG+oZdfeLVTULb6IuiIJfKtcEPoXWBqMGXNZQImwPrSTg6PP4uAQ0cqRhcpEfgRd9lDnW0t/ppOBbBe67EFC4lziIBeSR2gP7WLCGkUSMpKQKTPq8KsR3hh9khKtkjK9FlXSEAi8yspFu948yEiSH/Ajy2VoaoHa6boOtt1FMvVN0pnvYduDuG6GVOqfcJwxQoHfR1Fa5xhZhWNdTp7po6w0QM60uNw7Nl1fbGlwcVwL005iuVlcHCRkVMmHKvkm+7jQz6Zl86H3bEVRZBzHxbYdznUWD3AsBtfFwCrwJ8HKW9i2g+sWqBiKIhcKyb1Fg6bWW8Gvt3yYs4kufjZ0gNMTF4nnk2TsHDnHJO9YRetbKULGkDW8soeIFmRzeA33VtxKuV6yrHtRJIWItrBHKqT6uavsZjpTPXSlelfNnyEQbAi2sLfq9lVqcSZcXHsAJ/ciuGmc7BMF5cBpyAilFdn36VU7o6bI13VB9PMGgUCWV/KMvrV0HVWW0VfR4C5IpRf/zrQLioceVUURBiV6G2lrgJDWQCrfP2+9vGvBp2urtsh2XZeklWQoN8i5xBl2le5Z/LGT1560Rjg4+h2iWgPV3k30Z04zlLuA7Vr4lBIGMmfIOSmiej0ZaxzTSZN3spQZbdT6tky3l8gP0ps5jiI0bNckqFYwZl7GdDJE9XpiejNHxv4Vjxwmqjfg4pKxJ+jJHMcrh4gZi6cNKiswsOD65hePZzJFx4UkCYzrZKh4teIROcdxGMssvXjnTCiSWHJh4dWCNpnrucS68m8acpk8z/9gH5/4wwfxBgz2PXOcoy+dpeKjizewZEladu2rlcLMWwyNJLFsh/LSAIb+5l7H0EiCkfEUtZURfN63jqWyOXxl3ry34hMA3FP+0Ul6qlSIQMF0CZ167/oCS0DAgdFnWBvYTlSvRDB7/bszuhcXl2b/5mlhjynsiX3wzbm56wghJBSlkVDwDzD024kn/hLTPALYZDI/RhJBgsHfR5YqZ927okh8+MGb+cq3XsHjUbFtl6qKMO9/75b5TzYPLMdkKHuUjoknGDcvYLsmquQjZmykNfQQQbVu+txlJX5eOdBBVXmIbM7ifNcQjuNyoatQA7U8FsS/hHG4qrNiNmMyMjDB2EiSRDzN+HCSbMbEshx0Q8Uf9BCO+giV+CktD+IPepBX+CJcKmQhsS7YyLpgIxNmkrPJLrrTffRlhhk3E2ScHI7rTHulVUkhpPqp9pTR5KtlTbBhSTLpK8Wm8Bpuj93EuJlgPL86RT1b/XV8pvmDi4q8LRnCQPZ+ANn7MObIR1FC/xEhV1+hJAkJWN1okyb/wsBabVwvVck3A7IkVrXsgEdV5u0Px3XJ2w4eFbxKKZLQsN0sg9mjODjL6kdFnitcsxJ0p7s4PH6QJl8LrYG2RR2jSzot/ql9HYJqBWVGGz4lSlirQZN81Hm3ci7xIiV6HTG9hVeHv4xHDlLl3USZ3sKLg383y8Cy3TyJ/ACyULDcPGNmD43+HcT0Fl4Z/kciag1pa5ydpZ/CxaEzuY/hXAchJ0NdZGn1T97O4zebt4rmaEkIPNfJUPGpxY12l0IR9ZVAFhLaW2RgtZSV0D0yzpFL/ayvKkO7itoZ9q5ebu5yICSBP+wjm86RN/OASzado6djkEhZEK9/4VxRaYWU7ZVgeDTJF7/1EmPxDL/1yB20Nb65daF+9MxRvvGjffynL7yfmzdemxr2ZqMg2DEl1CDNGncza5VWGo2FaBTFgwtXG1bXguu6jMXT9PSP095WVcghvQEghIqu7yTI7xGP/zl56zQA6fT30NQteL0fQogrqq+SJLFjWyOb19cwPJZEUxVKIj7UZUSwJswuTo9/B00KsDb8EVTJS8YaoTv5HEdH/pFby/8YRRggwGNofO+JQ4SDHvJ5GzNvEQ546bw8Ai58aO821rVULPrcq/LUWpZN17kBjr7RwbF9Fzl/spfhgYlpFZBpCPD5DWqbYrTf1MCWHc2s21KL17/ySdB1Xbq6R4jFAovydIyPp8lmbbaVrefmkvbpNrKOienkcVwHRcjoso4qyfO+sI+fuEz7+uprXr9tO2QyJoahzgpxLuZYRci8t+I2MlaWn/S/yoSVnHffhSALifZgM480PEiNt3zZ7SwOErLnQYQURrA4wYNln0lI14VW8/OMt/MCdSGsdsL7fEpzMKlsZo2STE+qhLoZJKEioRDV1yKL1csFWw6EELSHNtAe2rDwzjMQ0Ur4aP0jBe678BBWq+lIvkJzYDeK0DCdFPF8L6rkIW2NM8R5dDmIQCJhDiBc8F0liSsLFVUqvEQVBLKkTR9ryIUkfo9yJbIvAFUykITMhNlPSKtc3D3z9h6/85XMEEJcN0NFn2dh4rruHHXMpUIIUTRH8c2AJCQ6h8d49UI3TbESgh591m//u/ftfsuurXB9AsOr8fJjh9AMlfhwEt2jsv/Z49x0VzveloUNLCFEUcrwL3BjoNq7MkXUmbAsh5f2X+DR7UFKgwAAIABJREFUZ47yt3/+K0jSjZMaIYSKrm3H43kAK9mF62ZwMUmm/wnD2IMQVyJJruuSSOU4e74fr1dnbUuYRDKHi0s4uLRi5hl7BIHEhpJPThYaLiCsN/HKwF/gTNaOlITgUwvUvAr4liaeteLZPG9avP7caZ743hscfeMiVv4auUIupBJZTh+5xOmjl3jj+dPc/b4tvPtD2wmV+Fa8KHp9XwcV5UGCQQ9NDTEcx+Vi5zA+n0ZdbZTR0RSDwxOEQ14mEhlGR9PIikQqlaO+Llp4wcs6utAYj6c51zmM368TDHqYmMiQTOaIlvqJRQOcPd+Pqsg8/tRRWprLOXdhAMd2KYsF0HWFru4RQiEvVZVh+vrHGR5Jsm5NJZrmcvJUL6paOLZ9ffWC9+VXvby/5m4Cio9nB1+nexl1vUq0ENtLNvBA1e3Ue9+c+guy96Nvynl+3vHO1zVcGpxpNaPVwdXKazMhBDhuhoTZVagY75r4lDIc12Iwc5Qa360o3Nh102w3jyRkKj3r8cqR6VypnJ2izGhhNNdNxh6n0beDnvQhLDdLyhqlNTCbjuiRg1R5Coae41p4lDCJ/CAZe5wm/040yU+1t6AKJhCEtRqCWjlCKJjOtRVRbyRcKz9xjlNylTBfs4XF+40b/U+bJlG/l+hkzTLLXpmxuNpQNIXNu9dw7kgXuYxJ/dpKGtZWoXs1ImU3kHDFL+y7twVMy+bg8e5F7z9hdhFQaxGiIBRhu1lsN4cur3bu/eIgSUF0bTsZpZF8/iQA+fwJTPMIHk8VUKCg2o7LT54/QW/fONmcxZrme+noGiKRzLLn1sWxMKYgCx1DDiFdxZySkPHKpdN2hxCC0sjqivWs2MDa97OzfPPvnqPzXD+O4yKEoLwmQlVtCaESP7qhIkmCvGmRSmYZ6ovT2z1CKpHlUscQ//LllzBzFh/57J3oKyjoNYVsNo+hq7yx/yLbttQzOpai69IIqbRJMplFkiQi4YLKzPh4iv0HLrJu7VyDw7EdRkeTdF8amb6uoN/g0KEuSksDpDMmZaUBbNshlc7xs5fOcvvuNjJZk/MdgyiKRKJnlLxlIwkYGpqgubGMjotDDA5NUBYLYi/hZRBU/TxQvYc6XyWHxk5xePwMl9LXzvEQQKkeYX2wiW2R9WyLrCOkLk9O17HHEFLhobStM7jOGKo+v7VvW13Y9iVUbfssCc5fYPXxdltUvNWwnZV75WciZ1vzPmWSEET0KsqUSnpSrwJQ6b0Zx81zavx73OgrEyEEPiWKVymZlFAuLMY98hamcu18Ssl0/4yanVQYawmqFdP7TkGX/VR41s7aFtGqZ5QgF9T7tk9/iug11+u23lIYilo0oO+4LrkV0vXmQ8YqPoanFBNvVGyurWRD9fxsjLea2WDlbc4f7SZcGkRSJDLJLJlUjratDW/pdS0VkhAMjybp6B6mu2cUBNRVRth9czN+nz5rTWHbDgPDCU5d6KOnP04qnUNRZCrLgty8qZ6yksAcapttO5zvHOLA8W7iiQyhoIfN62qwbGfZjnfXhadfOkU8keH+PesJTtIxv/v4QfqHJrj71jba26pwHJfOyyO8fOACu25qormuULIgnshw+OQlOrqHSWfzBP0Ga5sr2NZeOye1JZnO8frhTlzHZfvmerp7Rzl2uofxiQyGrrKmuZxd25pm3Uvesum8NMKxM72MjCdxHBe/V6e6IszGNdVEQl4kSeC6Lmc7Bzl2upe+wXEOnbiE47r8z6+9MN2PdVUl3HZzM6UlVwyEjDXI+fh3qfLdTkCtRZcjDGTeQJcioMFY7gyuayMJhYBaT9rqJ2fHCeuteJXy6fnbdW3i5kW8SgXgkLL6kYXGhHkRn1qFT6kkbl4ga49Qorejy2EGMvtwHBOPUkapZ7aUvqI0oMhN0wYWOGRzP8Mw7kFMCok4tsMr+y7wyQ/fyg+fPIIkSaTSJv2DE0seBx4liiRUzsa/T6lnA7LQMe0JLqdeJqTVM5g5Ml0XSyBR4b15yeeYDyuaWQd6xvjJ9w/QdWEAx3FpaC3nnoe20bS2gkjUj8dnoKgykiSwLZtcNs/EeJre7lFeffYkh149T3Iiw2Pffp2N2xvZvKNpRRXshYCG+lIqK8J87esvUxr1o6oSmibTfWmESNjHmrYKYqUBTp7qoX9wgrxpce897bPaMU2L7sujqJqCYlqMjiZpqC9lQ3sNjz52iPhEmp23tNBQH+Xxp47iOC6yLLFxQw3DI0mOHLvMPXet48zZfkZGkqxpq0BIQziOQ1f3CGvaKqivK+Xxp44u6f40SeXmkvW0BurYGd1EX3aYy+kBBnIjpK0MOdtECIFX9lCih6jxlFPjLafWW05ML1l2XorjJDGzj6N7fxkQ2FYXjt11TQPLsfuwzcOo6hb4hYF1XZHJv/OLHy8Fedsmb62e6mYia84bWdBkGV3RkCUJSaiM5c4BAtvNknPiLDu++Dayy2bmGlzZNnMuufJttXcTuuRn8TfwdibzXR9EvEbRu3Zcl0TOvC7nnMjmio5hSRKEbuASF7IkTUfgCg7e6ytQslQ4ts1w7xh7P7UHVVM4/LPTjPRfn3qc1xMj4yn+5clD5HIWiiIxFk/zdNbkyJkePv/InRiGOt3vE8ksP3z6CK8duoiuKxiaSjyRIZPNs/9oF7/zyTspCV9hLDmOy9HTPXzxmy8xNJqkIhZEkiSOnLxMMr2ywtKnL/Sz/2gXO7c2EvQbWLbD13+4j9GxJLqm0N5WRd6yOXG2l5++coaNawqMov6hCb73xEFeP9yJz6Ph8WjEJzI8+/Jp7tzZxsfffwvKDCGlTNZk/9FOUmmTwZEEx870kDMtLNthaCRBMp3j1m1N00993rI5ePwS//yvr5NK5QgGPNiOw/hEBgH8wefuJRzyMDWPDo8k6e4dZXQ8RTJtoqkyw2PJ6T4MBTxzHK2yMMjZoxhyCYo02ZYryNhDqJaPcfMcuhQibQ2StgawnCySUOlKPMGa8Men6e0ODqO5kyiSB9e1Gc4cwaOUkrb6CWlNBUq8UMlaYww6+wio9WSsIQQSjmVTymwDS5KiyPJskRczfwywrtpPUDIZUcrmTMYn0ijK0teweSfFmHmBnB1nOHcKSShYToasPYpPqeD0+Heu9JlkvH0MrFOHu+k8249tOTStreDXv/AArRtq0D3qNSe5tg01rN9ax3e++DwvPH6MibE0zz92hI03N7IStoLrwqEj3Zw42UtjQ4ye3jH6B+L4fAbVVRFS6RwvvnSGxvoYCKipjhAKenjmpye5/94rOQqWbdPTO8bAwAQ+b2GQKbI0rUzV3FTGG/s76OwaRlMLD5k+qa7j9WiURv089fRxDF2lri7KqdN9nD7TR8BvUFcb5bU3LnCx88qxS0VI9bMh1ML6UDNJK03GzmI59qSUe6FosSFp+BQvulT4LbLp75B3HRy7DyGHwTUxvB8nm/4mrptCkitQ1Jux80ex7Uu4bgpV24mkNGBmHyOffQ7XjaNoNwMOVv4o6cR/BxR0z4PISu2c67Tti2RS/4DrJjC8j+A4Qzh2D5qxF9u6QD73NLLciqy2IMsN5DI/RFbXo6hrltUvP6+IZ7O/oAnOQCafJ5NfvUjAcCpVNFIsC0FQ16cXeGXGRlTJQ8oaQhIybcEHUaVl1ua5QX9Qv7J4dbSfV1QE/EUjK5bjMJJO47ruqhsJQ8lkUaqrLKRVr7v1ZsJ1Xc4ODPP40TOc6R/m1/ZsZ2tdJYe6+wCXm+qvneP8ZiCTzvHUN17B8Gh0n+tDlgsS0Bt2tFBRf2M8L5d6R6mvKuGX3ruN8knZ7G/8aD9P/+wUrQ1lvP++zdP7GrrCTRvrWNdSQUUshK7JZLJ5vvnofl49dJHdNzdz1842FEXGdV1ypsXff/MlLveP8VufuIO2xnJs2+GVgx08+uxRzGXO5UJAdUWYF14/SzpTcJL1DIwzFk+xtrmCk+cKqRY50+JS3xhBv0FFLIhpWjz1wgmeeek077tnI7tuasbjUUlnTP7liUN857GDlJb4eeDujXPOefxsL9lcnrt3raGloQxZEqTSJoY+W3wlnTF5/PnjjE9k+LWP7KauKoLrFrYPDCeoLg/PmiM2rKmisa6UZCrLibN9BAMGn/vobciTRp6uKdMRuilochBVChJUG5EkBce1MJQoCbMLFxtF6BhylLQ1RCrfh6FE8arlGHLkKgdagVrouBaua+FgEdbXYLsmiXw3GXuErDU82XYnMWMb8dyThPRmSo3ZxlXhd/EghI+ZVYtt+zLujFJEsixx1+41fPmbL3P6fD//5X89jc+js/e+uX2+EAJqDVujv7mofa9mXawUKzKwLnUMEh8r1ND4wKduZ+2WOhRVXnBCU1SZytoSHv7Ebk4c7OLyxWGO77+I4zisRGHuvnvasWwHx3bw+XQs2yGbzaOqMoauYlk22ZyFx1CRFYnW5nIUVSKdmu019Bgat+9qI5fLT9+PrikYHpX33r8Jj0ejpbkcRZHZsrmOSNjL+/YWJhjDUNm2pZ5kKoeqyng8KqZp09wUw+vVMXSF8vIgiiKzdXPdsif/QmV0QUj1E1IX5o06Vgeqtpt87qcYxmfJJv+evNIG5NA9D2Dlj2FmnwBsZLkOSakhn30BXWlGUTbiKJ1oxl6EFMKxX0GgFo4zj5DPvYys/HKRs0poxv049mWyqa+iaDuwrakirBM49jCy3IplHgVNw3WTrLbC4DsdKdMkkVuZl++dhpRpkjRXr096JxI4TpHyDbJEzH9lcSqERDLfT19mP6rwEgzV8rYKRf0Cbws0RCJF1b8c1yWRzRHP5gh7Vjdv73J8ArsIbVaVJWpCN1Au0FXoHB7jG68dYSyd4eLwKKOpgoE6ns7ww0Mn2VpX9ZaKXCiqwqZdbUiShCQJmtprkCQJRZERN5Bwhd+nc/stzdy8sW5aqOv/+NBOXt53nh88dfgqA0tla3stAqb3dV2XO3e2cex0D+c7h9izvWX6uxNneznTMcAdO1q569Y16JqC67oYhsrJc330Dy2dFjaF6oowqqLQNxinua6UU+f6MHSVPTta+faP92OaFqZp0TsQJxT0Eo346OgeZv/xbloaynjXbWupq7pSjif6Kz5ePXSRb//4APfetg5dm72EjicybG2vZc8trXhmRPWufn/YtsPoeAqvR6OtsYzKstBkP8GaZhtZuqI4KIQgFPAQCniIJzRkWUJTZCpioQVV9YJaPefi36bcewuy0OhLvYTpJCYpcdKk+qEgpLcxke8gn0sS1lpntSGQ8CoVXJj4QcH4QiKV7yFhduJRYmhynnHzAoowcHGQJY0JsxNF8pC1h/Gps8WJhJAQQmGmgeW6E8z0KkqS4M5da2iuj3G5fxyfR6e2OkJ5bOlzlS4HKfPMNfTeDKzIwJoYz2Bm8wTDXto21izKuJqCEILa5jIqakro7R6ZVB1c/rUIIYhEfNM0CCEK3NVQ0DPrmoIzvp+Cx5it9CXLEqGQB/DMuZ+SSY6rMZ0vJhACopPbJUng9ep4JyNfQgg8BoSCVyQoy6eTW9/cCVaSq0BoyHIjkMe2ziPJzUhyE8LuxbFfQVbbkZQ6ZLkR030CkJCkEoTwI8k1k9csISnNSHIdktyHlS9OdZSkCmS5BkkuJ5P8Eoq2Y8a3LkIYCDmKY41i548hyVXIypsjwPFmYD7+v8vqiTD0xhPkVzHf6J2A8Ux2xbV9ZqJjdLSo91+TZapnLE770vvJu2k2RD6G5WQ4N/EoW6OfxXiLEop/gbcnoj4vZX4fySJ0wJRpcml8nLBn8VLAC8GybTpGx4rmJaqyTFNpSZGjbgycHRhGkuDX79zB//zpq9Pba0tCHO8ZuG6iIYuFrEjUtVVy9JWz5M1CJGbN1gY27GxF1W4cZ2JZNEh5aXCWCnJ9dQlV5SG6e0aJJ7KEJ9c4Qog5C38hBOVRP7qmkM6as95+J871IQRsXFs1bbAIIagsC1FZFlpRBLKmPIzXo3GpbwzLdjhxro/G6igb2qr4SiZPV+8oXo/G8FiSzetqUGSJy/1j9A9N8J4722dRGQv9EGBjWxWHThRys66W7C4J+2ioic4yroA5DhVdV9i0tppv//gAf/PV5/nA/VvYsKYaQ1eWJUU+HxqDD2I7GVQ5iEDQGv5lCkXnNcBFoFCityMLjTL3JhzXRpF0xAxHt0Cm3HMLJfr6yWLLMkJIhLRmZKEhhEzM2DJptAnOxb/LttgfoMshzox/nagxO+rkuhaumwOcGdtmX7cQomB8NlfQ1BBDEgJZfutq6C4XKzKwFFVGkiW8fgN1CcbVFGRZwhcwkCQJTV+dRNuZ11C05sASDMDlfl/46lrfv0WDREhMGUggIcmVOHYvYIKbQYggAoVCFGnKu+CCUHDdmQtWgZiWn77ihbgarjOMi41j9yHJ5QjhmYxSWTh2DwCyXIdrD2FZp1D12wBP0bZuNAgEXrW4RHfOssivkjDF2eHhop7pn2cMp9MMp1ZHdc52XU4NDhXtY01WaCyJTH+WhEJIrSeiNePicin1EqvpRLEsmxdfPsuPHjuEbbu0NJXx0Y/sJFYaoH8gzr/88AAXOgYxDJVf++QeGhpK+enzpzh5qofP/+a9OI7L6bN9PPr4YX7/8/czkcjy+FNHOXykC0VV+JVf2kH7umoUReJLX3mR2poIL758lmwmz7vuXs977pvfCzgwGOcfvvozDEOl+9II4bCP3/ud+wkGDDLZPM+/eJqnnjmOx6Ny390buG1XK6oqc+ZcP9/67uuMjKWorgzzG792N4GATj5v87VvvEK0xMfr+zvwejQeeM8Wtm15e9XCWQ4kIdhWXcXF0fE5BsBELsfZoRE2Vq6egXVhdIz4PA4Hn6rSVhot+t2NgIlMDl1RqIkEZ9VC1BSZXN5+y5m22bTJv/79T9m8u43zxy4Rq46QNy0M71tbvmGp8HrUOUWGJUkiGvFx8fIo4/H0tIHlui4j4ymee/UsB4530z8YJ5HKkc6YJFO5WcsF14XhsWShrfBsJo4sCTyGtqKi4eWxIH6fzuW+MSzL4eS5Pta3VNLSEENIgrMdg6xrqWAsnqaqvGDMJZKFa40EvWjq3HVpeWkA23EZHEnMMbBCfg8+j77gGs9raDx072YSyRxPvXiS/Ue7aGko4+H7NrH7puZVK6qsCC+KfKVuqy6HiuxVOJeMPitAMYUCW0pHlvXpta3ruijyFYNaFsb03xXeHfSknkMIlRr/PXPO5jij2PbwrG2SFGTmu9KyHZ589jj33rkOXVMLIigXh8jm8mxct7Dy9tsFK7JqQhEvuqGSTmZxHHfJ3HHXdUmMZ3Bsh7LKyA1nnd7YkFH120hP/GeS47+HLNejed6LnT81d0+lCccZJjn+eXTPBxZ9BheLdPxPcZwhvME/RpJryaa+RGr83yMkH0IEEFIpTIarpauqed/QEBAwir9EM/n8qqiFua7LwZ7eVTPW3ikYSaXpjU+Qt21UeWXewPNDI4ymMkUXaoaqsKbsSg6F69p0JJ+kL72PvJMkme/n5Ni3kYXGxpJPIIklXEuRx8A0bZ5+9gS/8+vvoqY6gmU709Tnp545zrbN9fzqI7dz8EgXX/vmy/zxv32Andub+NJXXuSzn74Tx3E4ebqX5sYYQgj27e8gGPDwZ3/yAU6f7eOJnxyltjpCSYmfbDbP0z89yZ/++4cmKTvXvlzHcTl8tJv/8McP0dpczte+8Qrf+u7r/Nqn9tDZNczLr57jP/zxgwwNJ3nxpTNEIl5amsv55nde4+H3bWPdmkoef+oY//DVF/k3v30vrgvxeJqR0ST/1xceRFXkG6ao5mJwe2M9Pzh+Evuqfo1nsxztH+ADG9evylzoui77L/WQMudGyxRJYmNVxQ2tIujTNXJ5m7FUZtb2l8520RiLvOUSKkJAKOpn6x3rsB2H+rVVjA8l3tJrWg7m78crdYum/u/sGeHP/voJ+gbjbFhTxd271hIN+xgcSfD9pw7PaWFqbin2fMuSWBGVUpElqspCDI4kiSczXOob44Pv3oqhKdRXl3C6o59Y1I+QBNXls5kGBXGfIncsCk5lZx7RmMXMU0IIYiV+fvuTd/Deu9r54dNH+dm+8/zF/3iSu3et4Tc/vofSkuUpPs+91pXvf/X2a30u0dcR0Qt59ILZxrHrulhWN5bdOWu7JAVn1Up1bIfHnz3G3ns3Tn4vGBieoLd//OfHwGppryZaFqT7wiC9XSOUV0eQ5cX9oK7r0n95jOGBOI7jsv2ONqRFHvsLLB2ewB8B4A//deH/yP8GwBf6i1n7KerW6b+9wT+Z/jsQ+WLRdhVtF4q2q8j2HTMogS5TE3Gg5MtcWT26gIPrZpGVugKF8R2E4DzqXIPJFKOZDHWRlVHHcrbNG92Xydurp5j3ToALnBsZoT+RpDZczGO3yHZcl5c6u0gXUWkUQLnfT134ym8Y0hupm0dtb8kLvSIGjarK3LK9if/vb57iPfdtYs/uNiSPYHgkRWfXMM88dxKPoeLCdCkKn09ny6ZaXn3jAhvbazhxsodPfXw3yVSOi10jvPDSaX78xGFcCjTmmae9dUfLkjyppdEA9bVRVFVm984W/vZLz2FZNt2XR2mojxIOefF6NDRNoX8gjmFohEJeKstDaJrCXXes5dd/52vT7em6wqa2SryeG8vbvxjc0dyIX9OJZ2dHlnKWzdnBYS6OjtMUjcxz9OLhuC4vdFwsmqepyhJ3Njfe0E6t9upynj/TwX9+8kU6h8d48cxFnj/dwTOnzvNnD997zcWuIkmo8xRqLfbMLwtCoBkqruty8WQPF0/00LThxis/kMmamOZsp6DruozGCzn44VChDlk6a/LUi6foH4rz0Ye287GHtk+Pr/3HunjsuWOzGxYQDnhwHZf4xGwj2QUyuTzWChRhhRDUVpVw9uIg57uGsG2X9W0FR25rQxlnOwZpqovhNTSqygvvCr9Xw2OoTCQz5C0b7ao8q+GxFJIQRMNFxGGW8ChNUSnXNJXzh5+7l48+tJ0vfuslnn/9HJvX1fCeO9vn5HjdCCjkdc2NOhaMcJOcuQ/TnJ1WosgNk+ypK5hSFJ+O8r/FdN/lYEW/Xvu2elrXV9F3aYQf/vPLtKyvIlRSGHTXmrRd18XK2zz53TcYHogTKvHxroe3zakt8E6B6VhYjoMuK8uWSl8qHNfBdGwEAk1aOn1zpZh9vuJ/O/Ywucx3cZw4hveXV13B5a2EAKqDxRMye+MJhpKpFamFua7Lixc6GUym3nIazNsRR3v7uTg6Rk0ouOw+zlgWz5w9Tzo/1/uvKwq3NdbPyrMbz3VwMfl04YNbyLLbVf6F5eVgFblkRZF48L1buOXmJh597BD//X89w68+chuqqhAMevjd376PrZvruJq2e+/d7fzg0YPEogEc16W+rpSJiQw+n8YnfmUX77lv45xjoKAGtpS+sx1n2qtrOQ7y5OJWlgRTDEvHLbwnCwVuJ73fU8fbzixvtaAgLnQjGwDzwadp7F23hm8c+v/Ze+/wuq7zzPe36+m9oXeiEuy9iSJFVduSVVwkdyeO7dhOMjO5N5N7c68nN3eSKZmxM4lLEtuKrcS9yLJ6oajC3kESBAkQRO/AAU4/Z5f544AgQYAUm2RR5vs81CPss9fea6+zzl7r+773e78jcz7rHB/ntTOdVPi911XHyTRN3jzbTfvo/DmEHquNrTXV13z9dwPKA16+vHUdP9p7lM6RCV480U6p38N/uv8OtjbUXHb8LLKM5RLRuxtFMbY5LHzmLz6IYZg89IVtjPSNU908V3H33Y7hsRhj0dlr1uh4gv7BSQpD7hl6oKYZ9A9G8XsdNNUWzmySDdOkZ7po7IUQgLrqCJphcKJ9gHtvXzhT+2kimmRsIj6vwNDVoKzQx1Q8TXvnMC6HhZKIF0EQqK2KsH1XGz39EzjtFsKB/HpdVOAlHHBxqnOYqXgau02deeZ0RuNIay8Ou5WaitDcm11hV03zPOPr3LVLC308eNcSOrvHONM9Si6nzTGwBPKKgYZpktP0G5qv9XYibyTlSKd3kEh8H5i9pqrqsmnhizwEQSAScvP0iy1sXl/H2Hic1tODlBXfXPmi12Vg2ewWHvn92xganOTQzg7+7qu/4mNf2kqowIMs5/Ozzr3fTBNMw0TTdabGkzz/8/089/P9GIbJJ7+yDX/ITS57eU+FJAlIN8mEuhDfOPUiP+new7dXfZZm7zvzcj05NcB/O/EUpfYAX6m/m6DF9Y7c92ogSiFsziuTz7zZIAgCS4oL5/1sIBajZWCI1WWll4xyvRXi2Sw/OdIyxwN+C3l0RyfZ1dXNwoIwPttcsZq3gmGYPNt6irMT0XkdZ3ZVYcuCqlnHih1rptWKTBLaCH2JnbOSha8K89zTME36B6K4XVY2b6pn5+52RsfiNDYU43JaOd0+RFGhF6tVIZvRCIVcgMDCphK++U/beX3nKTaszStEOZwW/D4HPb3jdPeO43HbyGU1/H7nFbMQLkY0mqDt9CALqiPs3NXOkkV5xbGKsgBv7jpF/2CU8fEEuZxGYYGHkmIfmUyO7t4xLBaZ7TtOsnb1zb3hvxp8auVSfnns+JySAmPJFNs7OllTXkpdKHhNBqZJnm7485bjDEzNpaRJgsCDzY04LTd/dLDU7+FP797In969EcM0pwtiv/WYWWUJ+zw5NgCdY+NMJNMEHFf/7rgQ59pKkkBRZYiiynk25TcBxieT7Dl8lsrSAAGfE0M3+P4vdqPpBvdtOV/iRpJEQgEXx08PMDA0RaIyHzntG4qyfVcbk7HUnGsvayol5Hey61AnLW19VJeF0A2DXYfOcKJ98LodLKVFPkRBYH9LN7WV4WmjBuqrImSyGq0dA1QUB2ZqLNWUhVhYW8wz24+x/2gX61dUY1FlNN3gB7/cSyKZ4eMPrMZ+iRSAK0Emq3H81ACV0xE32B+IAAAgAElEQVR/QRAwDJP2syPEkxmCfse8AQdJEikp9NHZM8qxtn4aF+T3GJKYr/cqXWWdI9M0gLeLAXOOoaRhGJOk0s8Ri/0DujFw0XkyFnUlcH48ZVnk0x9dzze+t51/+ckuHHYL225rYP2qmrepr28PrsvAikWTqBaF9390NQNdY+x6+QT7drRRt7iEytpCAmEXNkd+A5lJ5YsM95wZ5vTxfiZG8y/9rfcvRbUpvPbc0bzKzmU8ADWNxTQsKbueLt/CLbwjEIDmggJUSSI7D4Vve/sZ1lWUsbK0+KpeiiaQyGT4wYHDHOkfRL9O7957GU8ea6UhHOLO2hos8pVHQgzTpGN8nJ8caWFsHk/2OZGCpkh41nEBcaYivEsuJGskMG/g4pXL6vzoZ3sYH09gscgsbi6jdkEBsiRy//uW8ptnDvMP334FXTfYvKmerZsbkCQBWRLZsrmBw0d7ePRDedquJIpsWLuAl7af4DuPv4amGaxZVc22LY3YbCo+rx2H4+qM/4KIl737O3nyN4fwuG18/sO3I4oCpSV+bttYz7f++VUsFplN62qprytEVWQ+/PAqfvHkAX799GGCASef/vjG/FgK4PXasb0H6YHnUOHz8vCihTxx8MgcsYsDPX385PAx/mDtSkJOx1VFskzTJJHL8aPDLezu6plXPTDicvLYssXztL65YJqQ1TWmUhlS2dx08r2Iy2rBZbVwTuV3PjhUlYDDgSJJc2jWBvCr4618ZtWyW4UWgNrKMB1dI/zNN18gHHQxODxFV/84zXVFPHzvspnzbBaF9cur2LH7FE/8ag8Hj3djmtDRPUJNeRi/1zErOi8IAlarwhc/tomvfe8Vvvq1p6mrjpDNasQSaXwee14Y4zpQFPbgsKkcP9XPJx5aMzMfSgp9qKpMd984m1ae37irqsz92xYxPDbFP//4TV7e2YbP66B3YJy+wUnWr6jm0ftXXlefJmMp/su3XkAQ8gagw6YSnUrRMxAlHHCxYUX1HFERyEev7t7UyP/4zsv87T+9RF11BFEQqC4PcdfGRsLBq3Oka9oZNK39up5lPpgYmEYCw5ggq50gm92LpnXOe67VshZFaUC4IEdZEARKCr38///xgXwEU+Cqjcd3A67LwHrqh7t55sd7mRiLY0wn2muazvEDXRw/0HVF13j5yUO8/OShKzr3kc9uumVg3cJNAUEQ8NqsrCgpZmdX95zPT46M8sNDR3FaVOpDwVl1Ly4FTTcYTSb55bETPHHwCNFb0avLYiSR5Ouv70IWJdZVlOKxWt9yjHO6ztmJKH//xm6ODw7P6+/xWC18euWyOcfHM+0Mp/LccoMsoiBdewRrHlitCn/6x/fM+1ko6OLTn9g472eSJPLoh9bw6IfWzDru8dh56IEVPPTA3Mr1j31k7VX3TxAEPvXY+jmGmcWisHljPZs31s9pU1ke4t9/5e45x1VVvqY+3Gz44rpV7O3upW1ktqpWRtf55fETWBSZRxY1Uer1IEvSW272dSP/jnj6RBs/PHSU8eTciIFNkfnS+jWEnTdvgeFzSGaz7Oro5tmWNrrGouR0HafFwtKyQh5ZuYgyv4dLJcZIoki5z0PIYad/nijfv+w/yOqyYhoj4Ztyc3cjoCoypUV+FjeUsLCuiFd3n6a1fQCH3cLD9yzlwbuW4riAQidJIk21RfyHz23jpTdPMjoex2G38ME7l3Db6gU8/rPdFEZm07YlUWTjyhpsVpUXXm9ldDxOKODkobuXIgjw3GsncF6Hqp6qyqxYXI7NprKksXSGlqcqErevqWViMkltVWRWm+ICL1/51O28srONg8d7GBmLURDycM/tC2lsLLqgTE8eiixRXJAXVbk4ZzSjaajS7DQNl8PKYw+souVkLz1DUdp6R4gEXNy/bRFb19VTFJmf2i7LEmuXVfInbOHpV49zumeEkpAXm1VBUa5+rUmmnmQq9t+vut2Ngih4cdgfRRRn50rnxTAMBocnSSQzSJKI3+vA57XP0E6vBGk9RX+q55r6ZpVsFNmuj3F2XQbWyECUseFrLwJ3vZjKJelOjBHNJtHM2R4oWZCodIYotp/nbKb1HP2pCUbSU2QMDYsoE7F6KHUEEBHmTOicoTOSnqI/NUFKz6KIEkGLi1J7AFWc6xHXTYOR9BQ9yXHSeha7ZKHE7p+hLVwPxjIxTk4N0OguxsCkKzFCXMugCCJhq4cyRwBFnO/rFJjKJhlITjCZS2Fi4pStlDuC+C1zCxRn9ByD6UmGUpNkjByqKBO2uim1B5CE80aAbhr0JscZSU9R4ypgMpdkMBUla2hYJYVim5+w1TNLOhfyP5yknuFsYpRoNl8U0qlYKbH78asOxPdQHpYqS3xoyUL29fbNK0TxzMlTJHM5HlrURH0oSNDhwKGer59hkh+veCbDSCJJ5/gEL7S1s739zIxxJQBuq/UWVXAa5+hB53KBuqOT/OeXd/DQokY2VlZQ4HYScjhm5V6YpklG0xlOJGgdGuFnR4+x62w3mXm+M1EQuLehjpVlcxPVnUrBjFKgKMi4lGJk4b1RduBKcKNqu/2uQBAEAnY7f7p5A3/x/MtzqHzxTJbv7z9E10SU9zfWURsMEHI6cVrUWTQ40zRJ5TTGkkk6x8d58VQHz7ednrcWnCSK3NtQywMLG96JR3zb0dI7yM/2t1Di87C1oRqrojA0Fee5Y20MTcX5m4fvvmyh4QXBAOU+77wG1mAszl889zJfWr+G+nCQoNMxr+KiYZpkdZ2sppHOaaQ0Db/dhstyY6S2f5sI+p189kPnRawWVIQvc3YeFlVmzdJK1iytnPPZn3x2y7xtZFm6ZJt1y6+fNvyHH79t3n7+2RfuumQbv9fBw/cumxWhG5mK81c/e4Wvf+YDs871uu187IFVc66R1XSOnB1geVXxrHlot6ncv20R929bRP/4FP/2xmHCHicPrV6I4y2oh1aLwm2rF2AP2GjtG+bTt891kN0MEAQ3DsdjWCwbEYTZvxXTNDl8rIed+zuYiqWQZYnK0iAbVtdQUnTl4j+D6T7+of2vz99zeieeM/PRbgEh7wgVBHRDwyR/zCrbqXct5NOVX76uZ7wuA6thSTm53DunYFbTdF6ecTwT51e9+3ljuA1JENFNg67EKNFckqDFxWJfGR8oXj5jYMVyKXaOnOLZ/qMMpSdnNgNFNi/3FS9lc6SRC/2DGT1HS7SHp3oPcjo+OLNhC1lcbCtsZltBM1bpgkrdpkFnfJh/7XyTI9FuFFHCJVtpcBfTm5q4brnY45N9/GXLL/hM1W0MpKO0TvUTz6VJ61lK7H4eKl3FxnA98kWqSHEtxc979tERGyKmpYlraQQEbos08PHKDbNysxJahr2jHTzTf5i+1PjMMxdYPdxbvIQtkSYk8kZW1tB4ZfA4v+49yINlKzg5OUBvcoyEliFn6CzylfGJyo1UucIzwh6maTKeTfDr3gO8NnyShJYBTFRJYbmvgvtLl1PhCL1njCxJEFhdVsqq0mLePDs3igXwakcnh/sHWFNWSm0oSKHbiUWWkQSBjK6TyuUYnIrTNjLK8aFhhmLxWe0bImGWFBfy40NH501k/12Dz26jJhigNzo5s2kaisf5xs69vHCqnaZImPpwCI/VikWWkUWRjK4xEk9wYmiEA719DF40xhdiRWkxn1+7at5fs10OYpeD83zy3ofdprJ2Vc1MHsMtXBkEQWB9RRlfWLuKb+zcM2fuZXWdF0+1s6+nlyVFhTSEQxR6XDhVFVkU0Q2TtJZjJJ7g1MgYh/sH6JucmtfUlQSBLTVV/LtNG+Y4vm5W9EWnCLkcfGbjCoq850WFKoM+/o+fPvuWhYarAwGWlxRxbHCI2DyFn48PDfN/PfciGyrKqY+ECDnsKJKEgIBuGuR0nYymE89kiWUyTKbTTKRSPLZsCatKi9+TAi03KwajMbpHoggCpLMaiysLscgyhzr7cVhVDMOkOOAmp+n0jk2h6TpVET8ht4OW7iFS2RxZTcfEpG98kmQmR3UkwMhUgmgyRaHPxdnhCeLpLH6njaDbQWvvML850IphmJQGPBQH5qraFvndrKguITpdasA0oa1/hMlkGt0wWFgawWmzcLizn6ymo0gitUXnc/nGYglGphIU+tx47NZ3bDyvB5JUjM12H07HJ5CkucIVmm7wy2cP85EHVlBTESKezPDqzlMcOtZzVQaWW/awMbht5m8Dg7OJdqLZcSLWInxqAItkQ0QgY2SI5SbpS3XhVrys8M1Vx75aXJeBteX9S9h836WLT95oiBck/b06dIIfnd3FHYXNbCloxCIoHJ3s5hunXiRkcfGHtdsIW/KTWTN09o2d4fEzr1Fg9fJI2WoCFifj2TjPDxzlayefwy5ZWBvKJ4AbpklXYpTvduwglktxT+ESShx+4lqa14ZO8t2OHVglha2RhUhCXvEmref4Xsdr7B5r5/6S5TR5iknrOfaOdXBqqn9OhO1a8bPuvdR5iri/ZDlu2UZfaoInew/w3TM7CFs9NHlne9aPT/YRz2W4vaCRIpuPmJbm+f4j/PjsLiJWD49W5CeRbhq0RLt5/MwOHLKVD5asJGR1Ec0meXHwGP+r7QVskoUNodpZ1x/OTPLCQAtNnhIerViPIMCe0Q5eGTyOW7Hxh7XbsMt574SByU+79vCz7j1sKWhkqa8CSRQ5Fu3l9ZE2DEw+UbmRkHV+9b2bDYIg4LFa+Ozq5QzG4nSMjc97XjSV5rm20zzXdhpZFLEpMpIoks5pZDTtknGBMq+XL65bTbHHxc+OHEO/JddOpd/H59eu5HDfIP968AhjyfM5VO2j47SPjvPk8ZOIgoBNUVAkkYymzREamA+LCiP86eYNFLjmRn5vON7BfVk2q3HsZB81lWHcrmuLuHk8dj7y8FwP7i28NSRR5P6FDeR0ncf3H6InOjnnnGgqzasdnbza0YkAOC0qiiihGQYpLfeWtfBUSeKuuhq+vH4NIYf9PbPxd6gqbttc6q8gCBR68yIvl4MqS2yrreFQ3wB7unvnzVcbT6b49YmTPHXiJBZZxirLCEJeKTOj6eT0uQWNt9XeXMn4vwvoGBzj6QMn2dxURdfoBGOJJBvrK/nX1w/xgRWNWFUZ65TM6YExJlNpLIpE12iUVTWlPHe4jabSCJPJ9IwB1Ds2SUXIx5mhcY71DLKwLEJr7zBhjxNFknDbrQxGYyQzOaKJFEG344qUg4eiMd5o7STscZLM5ugZjbKyupTtxzpoKAkzmUwzGkvisVuZTKTZ19GLYZiE3O/AunRdEBDFIKq6DJt1GzbrNiQpxLy/URPiiTS1VRGsVgWLRSEccDE6fmnn53zwW0I8UPLozN9diQ5GMkPUuxex3LeGoBrJO/SnRXQncxO0TB5k3/gbyOLcHLirxXUZWLIiwQ3MMbhS6KbBrtF2EOCRstVUOPJe41p3Ic/0HWYsG8erOrDJ+VDrSCbGjuFWREHkIxVrWe6vnIn01LoK+dL+x/nH9ldYHqhEFWVSepZdo6fpTozy8aqNPFCyAouUH6pGdzF/fvjH/MuZ11kTXIBruoJ1e2yQ10dOsipQw6eqNuJW7JimSak9QHdijKH0jaFSZk2Nzy/YSpk9MBNJsooKX297lu1DJ+YYWGk9x4cr1rApXI8iypimSZUzzO5d3+TVoRMzBtZENsHrw22k9ByfrNrExnD9TI2QOnchf3zgB/xT+yusClZjuUBOUzN0Cm1ePl19GxFr3qBt8pTQOtXHmyNt/F7N7dinK4R3xUf5ec8eat2FfG7B1pno2RJfBZO5JK8MnWBTuIGgxfWe2QAoksTy4mI+t2YF3961jzPjE5c9XzOMeT2pF6PS7+Nza1ayqaocAJfFMsuY+F2EKAgUu90sKy6iJhBAMwx+cqRlXsllwzTnLb56KayrKOMP161mcWHBjezypfEOBiOzOZ19B88SCriu2cC6hWuHIAjYZJmHFjXhslr4t4NHODIwdMnoiwlX9I44B7/dxoPNjXxkySJKvZ73zLsVoMTnZmd7Fz/ac4TGojCKJDGRSPHyyQ6aiiLs6uiaKWBqkSVWVc7NqagLBfnkimWMJpKcHh2bt4As5Mc9rWmkb0CR+Fv47cDnsLF1UQ0DEzH+x1Ovs6G+Ih9Fri/HblFpHxgjkcmwqqaE0oCH//KrHVhkCZfNwp2La+kamWD3qdlsFBOTdC7H4ESM0qCXO5prZn5jzWUFdI1MsLW55ool1U8PjOK0qmxprkZA4CvffTJfzyvo5Z6ldXQOj/Mvrx7gjuYFHOzsw6rKvH9FAwGX/arHQxQ9yNLboWsggKAiCDZEwYEkFSLLFSjyAhRlIbJchiBcmgopigKLG0v4l5/soqjASzqTYyKaYNmi8uvq1el4Kzkjy2LPCsKWwtnvQgE8io+l3lUcje7n4MRuGtzXF0C6+aqYkafjxXIp7JIFp2yZGSRFFAlZ3AymosRyaTxKfsINpCZojw1S7y6m0hmaRaNr9BTT5CnhwPgZziZGqXUVkNDSHBjvJGR1s9RXPmNcAVQ5wzR6Snh+4Chn4sMs9pZhYHJ4Iv+jW+6vwD19X0EQWOAuoNTu51j02hLtLsZCTylFNt/5ZxYklvkrUEWF9tgQaT2HVTpveVc7w9S7i2Y98wJXATZJZSh93lM6mo7ROtlHlTNMrbtwVgHGencRjZ5ido6c4mx8hDr3eflxh2xloaeU8AVRp0KbD5/qoCcxhmGe9wjuHesgrmVYE6yZRU0MWlyUO0K8MniC/tQEObMMVbgpp+a8sCkyd9bWYFMUnjhwmP29/ZdcxN8KsiiyorSYx5YtZmNl+bQ3VaAm4P+dN7BcFgs1wQB2VcWhqjy2bBERl4Pv7z9M5/jENY25Q1H4YHMjDy9qoiESfkc3p6fPDHHkeC+SKBKLp7n3jmZsNoWnX2jB57WjGyZNtYUkUllaT/WTyeisWlZBeWmAk6cHOXK8B0kUqa2J0FRfxKtvnCI6mcTjsrF2ZRXDYzGOHuvFxGQ8mqC7b5yz3aOsWVFFKp3j6ReO8sj9K/jprw8QDrpIp3PU1RRQUzU3D+NU+yCHj/VimCY1lSGWNpfz5LOHyGk6oiiwfFE5be151ctcTkcQBFYsKWdoZIqunjHS6Ryb19dRWODhh7/YS2HYw1Q8zYLKMKGgi9d2nSKT0SgvC7BsURm265BIfjdCEAQcqso9dQsodrt58ngrL57qYCI1V6TiSiGLIstLinhoURObqirwX0O5gnc7JpIpTg2NksrmONzdjyiKJDM5xhJJkpksPePRGV+F32Gf18CSRJF1FaVI4kb+ec9+9vb03lJnfQucnDpBwBIkqIaua06ZpknL5BFK7WX41Le/xlF6mqmQ0TQsSj4pRJUk7NPlCuRplpRuGOR0A1kSUWWJbE4HTLTpSLEiSWRyOpphEE2kZlQ+dd3gwoiMJIpkNeOq/GWqIpPVdUwTcrqGKsvYVIWJeHL6mJGnqYoCJQEPFkWmd2ySAq/rqsVYbNY7UeS54kM3BIKMICgIqIiiB1H0I4oOroSeIUki77tzEYeP9RCLp1EViVVLK6itvj4HZzw3hYmJdInasIKQz8lSRJVobn7G0dXgptzFSoKE3+LkdHyIyVxqZrOuGQbdyVGssopXPW/Nx3JpJrJJAhYXDnk2R1UQBModQfaMtdMzbWBlDZ3BVJSw1UPgovpRgiBQbPchCNCdGGWRtwxMGEhFkQSRAutsjq1VVHApNqRLVIy/WkSs7tllewUBq6TgU+0k9QyJXHqWgRW2evKCHNOtBEFAREAVZfQL6BBJPcNoNk6tuxC3MtuLLQgC5fYgb5htdCVmG1hWSclHnC7olSgIKKKMbs5Oez+TGCZn6DzZu583R9pm3WMwnRfVmMql0AwddV7BjpsTgiDgtFi4vaaKCr+P1zo6eepEG+1jY1e8kEuiQFXAzwca69lcXUml3zdLqKGpIMyent636xFuCvjtNhojoZmZGHY6ub+pgaZImKdbT/F0axvD8cQVXcuuKKwqLeGDzY2sKC0m6LBfV9HXa8H4RIJT7UN89MFVnOka5ekXW3jfnc0cPNrFJz68FrfLhq4btJ8ZIhhw4XZaeW33ae60Kvzm+SN84N4lWFQZt9NG59lRevrG2bR2AZ1do7z8Wis2u4rdruL3OejsGiU6mWJiIsHKZZVkMhotrX08+P7l7Nzbzuc/dRtulw2Pe26EK5XO8cKrJ9iwZgFulxW304YowrJF5WRzGsda+9h3+CzpdA6H3UImkyOT1WhrH2RoJMbC+iIyGY0nnz3M5z65iVffaOMrn9tKdWUIt8uG1aKwfHE5w6Mx+geiDA3HqCgLvKPfxTsFq6KwrKSIcp+XjZUVPN92mjc7u5i4ChEbm6LQXBDm7vpaVpeVUO7zzlExe6+gsSjMn9+3+Yo2sKp06TXYIsusqyij2OPm5VMdPNN2iuODw9fUJ6si41TfWw6AkfQwfakeJnOTVDiqGEoP0pXsQkKk1l1PQA2wf2IviqBS7axhJDNMNBvFJtmoclYzmB5gOD1MpaOSYnsp0gWS3APpAQbSA1hFK7WufArCyVgrfjWAR/Eynh1jMhelxFZKka2YQxMHSOlJgpYwS33Lr+o5hibjfOflfQxG49y/smnO5wU+F36nnecPn8IwTZZWFrGypoSW7iH++eV9WBUFSRSpivh5an8rP9hxkEQmi8dupTLi5/XWs5x+bicVIR+3NVZS4HUxmUjzTy/uYX1DBYvLZ0dNcrrOqf5RXj3eQSKdRRQEllYWcax7kO/vOEA6q/GR9YtZWFbAP7+8l2+9uBvDMLl3WT1ZTac6EmBVTSl7T/fgddioLQxdsizBfJDlMmT53afMLQgC4aCL29fXkUpnkSQRm1WdtzbY1cAuOxnLjNCX7CKghlEuogEapsFAupe+VBc1zus3PG/KXawoCGwtaOLQRBdfO/ksD5Qsxypb2D54nKHUJJ+o2ohDOq9KYmBimAaSIMwrNiELIph51cA8TDTTQBCEGYGGi88XOH++iYlm6AgIc0Qmzl1DvEFJFfMJQAgISIKEaZro5mwOuSJKVySwYZgmhmHk+zqfPOi0Z+T8GE33B2FWtOtyyOoaoiAQsroJX2SIRmxeFvvKqXSE5h1zRZL45kMfmLemlN9mu6EFM//q7m3z0scsskyR24VmGJimiTLPgt07NUWxa36Ko1WWqQsFKfW4ubNuAadHxmgZGKRlcIiBWJxYOk0skyWraVgUBY/VQqnXQ10oyIrSYhrCIUJOBw5VnfMd/f6aFXywuXHWMVWSKPbkI4u9ibwnt8Q+myL0vsY6VpWVzFKAEwQB9xUqYG2uruSpz3xs1jFREPBY846MjK4xko7jUW24lLnXXF9RNqe9gIDPfnmqmgA88egjs3ImLLJMxDmbh+5QVZoLCyjzeXlk8UIO9Q1woLeP9tFx+ieniGUz5HQDqywTsNuo8PtYVFTA6rISKnw+Ag47yhVI6F8tCl0u/umRB+adzwUuJ+o0nSTod1Be6sflsvLSjlbed2czVotCbXUEWZY4fWYIXTepKA1QWODlmRdb6O2bQJIkqitCKLKEYZjsOXCGY619ZLIaumbg9doRJZGayjBFBR4OHJ5dVuNCelo+ClZwSYrL+EQcAYGK0sCMAZZMZnnx1eNYLAojozGcDgtejx2/z0E2qzEVSzM4NMmpM8MMj0whSeffkIIgUFdTgKJIGIZBd884r7xxkpxmkM1q1C0478W8o7aaRUWRWdFJgfz3fikYpklrdIjO+Bhryir45ScfI5bLMJiaosYdJKNr9KbyEU9REMjqOiPpOC7Fglud7aBbXVbMr+fMX65LQU4WRSIuJ1sWVLG8pIj+qRgtA4Mc6h+gc2yC/qkY8Wz+PaFKEnZVJeJyUu710FQQZnFRIeU+Lz6bDZty5fXf3gpfu//eeelxNkUhdA2S74PjUxw83ce9q2crGn5h3WoeW7Z4TsRZFARKvbPXjYDTQWD63rF0vl6SQ1URxat/ZlkUqQr4iSxzck9DLadGRmkZGKJ1eISz4xNMZTIkMlmyuj6dK6vgtVkJOhwUe9yU+7zUBP1U+n3XRMX8b++7m1QuN+e4VZaJ3MC8z0+uWMb9TQ1zxldAoMw3V4QBYEqbRDN1apy1nJg6hm7qhCwhSu1l7BjZTsASospRgyoq7B7biU/1U2AtIK7F2De+B1VUsYo2Dkzsw28J4JRdF9wXItYCfIqP41PHWBvYQMRSwHBmiNHMCC7ZxQJnLS2TR0jpSWRRxiv5yBpXTpM9h+oCP/ctb8A0TcKevGrxv/vA+fIWFllmbV05zWUFGKaJx27FblH4zJYVaEY+cnT3kloiXid/dN/6vLKyKKBIIg6LSpHPnV9PFBm7RUUSBf7ovvUAuO2WOXNCFkUqwj5+/45VGIaJ3aLitlv44OomMjkNw4Sgy44qS3zq9hXohoEoCAScdrK6Tm1REJfVQoHXhV29/pyhdwt03eCl11q5Y1MDHvfVUx8vhVpXIy3RAzzZ90NOxo5R4ajBLXsRBEhocbqTnZyYOoJhGizzrXnrC74FbkoDC2BDqJ7e5DiPn3mNU1MDCIJAyOLiS3V3cn/J8lkT2Soq2GULSS1D1tCwM3vxncgmEARhRrZcEiQ8ip2srpHQ0rOiYQCTuSSGac6cLwgCbtWGYRrEc7OL4p0TwLhRIhdTueQcb52OQUxL4VXt2OTZC7sw85/LQxVlHIqVpJ4lredwXhTpm8gmMIHAPNLuVwq/xYksiGyJNHFP0fxFLi2iMq/BJgr5CM47gYsX8Yvxes9ZJtIp7quumxWSPzw0wH/c8QJPPfxx5EssruJ0NMuhqpR43KyvLCOr5akGhmnOLHoCeR6yLIookoRFlmdt9JNalpf62+hLRKn1hFkWKGX7eBsCcFdxA33JKPWOCGPZBEcH+xlKTdGbjLIhXE2jtwMUN8IAACAASURBVIAdg6cZTse5vXABRV4Pv+pqIalnWewvYl2oaqa/OUNnz8hZDo71sNhfTLOviJf6TzGajrOlqJYim5s9k52k9Cx1njA5w2BTQTXDqTi7h88iiyJn4+NsCFfhkFV+0XWYoVScZl8hGyLVuK0W3NbQrDHScjoTozEm0jF8lyicKAgCNcEri2KIgoDPZsNrtVLm9XB3XQ053ZgZ8/z1YHwoRi6Vo6a2EKsiIwpzSzfcKKiydEXzeXwigWnC2HgCn8cOwvS8mDZ27DYVwzRJpXPE42lsNhWvz55vZ8C5QquhoIvK8iCPPbwaQYB4IsO+Q2dJpbMkkllymo5FkUhPF2sdGDpPHxZF4bL5A06nlclYCl03OZctvP/wWVRV5t47mnlpxwmik0kEgZkxFQRwu2wUhN3cdXsTAb8TSRQQp/+dq+mSSuU42T5IcZGP4gIvh47Ozn/w2qx4bVamsmm+d3o3QaszX37DcGJJ50UgWqODOBSV3cNnafYVsTpUgVWSiGXTOFQVT9DKE+37KLJ7qAkG2D/azXNDJ9AkjSWBEiYySU5PjbAuXDnHwLKrKm9ET5M1DJYHSii0uflN93HcqpX6bJjj0UFMQBJENkSq2Dfazej0767Y7uGXXS2k9CzNviJKHF6e7j6Ox2LjruJ6glYnIaeDgMNOXSjI+5vqORbdw8uDPyajp1kduJeV/rsQBQFJzDv3VEnCIktIoohhmmw/0sGZgTEWFAdpKi/gmb2tRONp3remgZbOAUaicXwuOy67lbKQl50nzlJZ4GdhRQFHzwzQNTxBRYGfRZWF7NjfwVQyzQfWNFJecH7uarrOia5h3jzeidNmYXV9Gad6hxkcj7NpURVhr5NfvtmCbpjcvbIeVZb4xRstWBQZizJ3C1Lgcl6VkMzJgRG+v/Mg+8/2kdV1gk47H121mPuXNiBfJmo1H84JiDgtKoUuF2vKS8npOjk9/64wL2BliIJwwdiLyKLErrE2/qz1cXTT4I6CZv6o/t4rvne5z3tVfb1WhJ2Oq66BZpgGiqjgVX2kjTQiIn5LkKAlTEJLIAkyAV8AMJnKTRG0hAioQbJGlslclJAljENx0GRpRhUv3qMIBC0hnLKTscwoxydb0EwNUZBI6UnsciFBS4iskSViLeT5wWcosBawNrgByDvxnuk/yHc7tuNXnXykfD33FC+Z9zlsqkKB1zlr3S7ynU9vEARwWlWcF1GQw56587HYP3efMN95Rf5Li3YJgoDDouK4yEHsd841KiIXXVuRpZl215J/9W6Grhu8uOMEd25ufOuTrwKl9gruK3qYpwd+xsGJ3Rye2DsdtBAwMdAMDbfq5YGSR6lzLbzu+920BtZENs4rg8e5s3ARv19zOxZRRhREVFGaUw8qaHVRbPPRlRxlIhufZTDppsGhiS5UUabBXQSATVKocxdycLyT7sTorFpaumlwYrIfgAZ38YztUusqIGfonIoNcA/njYeJbIKJbOKac24uxqmpwVnRBsM0GU/HGc/EWearwClfm+fUpzqocAQZSObrhF2YI6WbBocn8tLzjZ659X+uFMt8Ffxr5xu0x4ZwKTdvMn1Ky/HztvwmalNZBaIg8PyZ0/x/b27nAwvqryhWKQgCiiShSBKOawi+5Qyd9tgoH65cRtjq5PHTe9hWVEfI6uTvTuyg2hWkzOkjpWlM5dKUO/2UOHysDVfw+tAZ0rpGjSfEEx37+FLDJlonB/nq0nvmRA+zusZIOkG1K8jyQBm7R86S0TUWeMJ8v30vX2m4baatYZocGO1hx2A7LsWCiECF089gaoqUnuPYRD+yIPFY9QocsjrvOJmGSc+ZEY7t62TR6irsTivbnzrEQNcYKzfXU74gwi++9zqGbrLpnkWMDESpWViMLEscP3CW9XeefymmU1l2v3KC3o4RyhZEaF5RyTM/3oOuG2z5wFJ6O0eoaSpGFEUOvnmaTDrHqZYeYrfVU9dcyuFd7Qz0jLFqcz1F5QFe/OUBElNp6heXsWrz28RbvwhjE0n+5zdfZCKa5LMfy28oLhy3woiXoN/Jk88cJpXJcefmRspLAmxct4C//tozWCwKS5tL2bh2AYdbevjGd7bjdtvYtHYBkZCbl149gdNpYzKWoqoixIEjXXz92y/j81y50pzbaWXtymq++b1XEUWBRU0lLGkq5RdPH2YimkQURVRlblS6rMSPKAn8/KmDaJrO0kWl3Hn7bNqOqsp43XaefO4wkZAbVZ1/yXqm9wQbI9UUO7z87bFXWOwvpszpJ2foDKVi3BtsRDcM2qdGqHYHEQVxhkojCyLrIpW8OXgGSRCodgdZ4A5xV0lDvtyGYmEgOUVSm+sx3zXciV+1c29pE7KQN2puK6yhZaKfN4bOELa58FnsnJ4cYfvAaRRRYoE7xBPt+/hy4220Rgf56rL8784wTTYV1nBsop/W6BAbC/IbKlEQsCoyVkWmJf40mjSEKBkcSz7JfeUfnEW3uhCdg+NkchrvW91IwG1HEkVuX1LD4Y5+dhztYGwqxZbF1ZzoGWY4Oko0niLsdXJmYAxJEukanmDz4mpKQ14kSWTLdNvXjnXy8QsMrFgyw3gsyYLiEGBy4FQvtSUhNjZX8cTLB1FlmS1Lqon4XPzDr3dSUxRg48JKTNPkYHvflUyxS6JzZJzvvrGfVDbH729agdNq5czIGN96dQ9pTeOjqxdfM7VXlkRk6epezjoGw+kpNFNnMnft+XPvRpyJt9M21UqxvYSUnprFylnuX8kzA09ilx3UuurQTA1hei0psZeR1OKciXdQZp9fpEDk3CbXJKEnGM0MY5PsSMI5Bk7+n2kaTGTHUUWV3mQPDe4mwCSpZRlKT6KbBil9/sjW6gVlrKguecep3rdwDRBAUSSyOQ3LDYzMSYJMrauRMvv/ydnkaboSHUzmooCJU3ZTYitngasB6/Tcu17ctAZW29QAI5kYW2xe7JKK7YIXoTnjlc7/kMrtQRb7yvm3szs5MN5Joc2LZZp7+UTnGwylozxYumomauNSbGwKN/DCQAuvDJ2gwVOCZ9ogeKbvMB3xIe4oWIhv2lATEFgRqMYqK7wx0sb9pcsptwcxMdk92s7Jqf4b9twnpvp4c7iNzZG8ZZ/Ss/ywaxcuxcaKQNU1e9wLbF5W+Kv45umX2D3aTpkjiH16TH98dhf9qQnuK1qKS772OgurAtVUOyO8MnSc2yL1rAuel3zPGTojmSk8qn1O9Ozdhs1llQwl4vzg2CGcqsrx0SH+8dB+vrhsFQ/XL3zHXuA+1YZdykf8JrPTEUxJmdkIaoaBZujopjHjbZVFiYSWQRUlHJLKRyqXIwkiIatjVu7eOdhlla1Ftbzc38ZL/W1MZtPYZAW7pPLRyuXTlE8nVknBNE1qPCG+dfINFvmKuLukkYyem45pmMS1DC7Vgk1S8rTc+SBAuMhLuMRHIpYmncoSHUuwaksDtc2lTIxMMTEa56Nf3EIg5ObY/k5KqsIoqsFAz+ykVF3TGege5/b7l1JY6ucX332dTfcuIlzk49v/+TeU14QpqQojSSJTEwlqm0twuq2s3dLIoV3tpJIZapqKef6n+/jQH2zmbNsQf/xXDyJcJpH4YuW3642ANdYV8rFH1iCIeU85wJ//u/tmXX/96hrWrarG5FyECO66vYltmxunC9LmzztnoAEIogAmrFxaMXNMFAX+w5fOF940yef+/devPnLZPgqCwG3ratm0dsH03/ljf/uXD896fmFWON0EQaC5sZi7tyyc1e5//c1HZ9rIssiq5ZWsWFYx03I++lcsl8aj2vCo044b00Q38lHK7sQ4z/e15unSwvki1Bd+U7Igco5sKk1HJRRRQkSYGdNzhb8vfKbJXAq/xYFFlMkaOs/0niCpZXHKFnQMLJKMTVKQBIFYLkOh3Y1dtvCRqtm/nbSe49neVlJaFrusXpLxoJsa5nRPdVO7rDMnnclhVRVsFgVZEtl+pJ3+0RilYQ99I1EUWcRqUbDIEuOaTianEXTbWVFXRsBtY3gijt2iosgSLx86zcBYvu3QxOyivC67FVkS2d3axZ3L60hlNCyqjMNqIZ3VyGQ13A4bNotCIp0hkc7icdjQdP2635UnBoZRJYnPbVtFVdAPAphmDVUhP996dS8fXrkIUbq1ob4RqHXVU+GoxCbZyO968uP68YpPIyJSXFoC5vk0BgEBn+Kd+Z0Zpp4v6nrRrN0auXPm2COlH50+15jZ4E5nj/P+ogd4duA3fKz8U3hULz/s/sG0gXVlyBvM7436b+91SKLIisUV/Kf//htWLq1AnY50V5UHaVhQ+BatLw9RkLBJNhpci6h3NXN+JZhRKrhhzJWb0sAyTZNmXynVzjDfPPUSf9/2AjAdara6WO6v4Peqt1DmyEuZK6LEPUVLaI8P8fWTz/PK4HFK7AHOxIdpifZQ7y7my7V3zgyqiMBCbwkfrVjH98+8TutkH3XuQobTUxyN9lBg8/L5BXfkxSOEfB0st2Ljiwvu5L+eeIo/3Pc4S30VTGWT9KbGsUgKjmuMLF2MZm8pf37kJ6wJ1BCxejg+2Ut7fIiN4Tq2FTZf83VlQeS2SANtsQG+27GDXSOnKHeG6E6M0hLtodoV4St1d17z9c99D19d9BB/cuAJ/uzQj2jyllJo85LIpTkdGyRkdfPvG+6bJaLxboQiSnyovpmpTIY/feU5krkcX924ha0V1W9Lvs6lcOHm5MGKxfx962s4ZIW7ihsQBYFvt71J2Oqi0hUgZHXy6uBp4rkMzb4inuxuYTgTZ6GvkIjNNW/eG8BULs3ukbOcnhqh2hVkfaSKp3paGE7HWOgrmm473Q9BwCLKhKdppIZpsHvkLDsG25nIJtlSWMcTHftoGe9noa+ILYW1l94gTtNx3F47dz+ykhd/vp/oaJyVt9Xz6Be38qvH32D5xloEQUDL5hAEMOapBeT22lEtMqIokklnsdktSLKIltUQRAEtq2HKIoZuIIrTL1YBsukcsixhsSjc+5HVqBaFQNiFKF36+zVNk1Ox/XTEj9LkWUOJvQ7pOl6xgiAgSSKSJCBeYNRJ0myjJd+fi+sAMSfvU7p4ozkPf3jOOYAsv/V8zhs9F+UXXFaW+PycmXu/8+3O0QnfKof1jsI6vt32JmVOH6ooUe70862TbxKxubBJKolcltFMAoesMpyOc3S8j5bxfkJWJzWuIL/sOsqZ2CiNwxEW+YtxKVYeP7WHNeFK+pJRtg+cZjA1RdDqwG85T6/aGKnhrw4/x/GJAeq9BWCanI2N4bXYkQVpxrEhCgIbwpW8NtjOcGqe3w5gmgad0219lvkpP7eFH+KFwe+TM3JsK/gYApfeMFYXBThwupeWM/00lEcQTOgbmySZzSLLEjk9n2csiAJhr5PikId9J3tYUBLCZVNnDEsAWRSm2+Zm8gPPwTAM4qkME7EUZwbGaCyPsKe1i+f3t7G4qpDKggDffW4vFkXizmV1+N12vvf8XkIeJ4HrzK+IZ7LYLQphl+O84S0INBZFGJqKYc4h1N/CtcApu9BNDVVUEZj9DpSQ8spsppRX5571mz5vTl0otDXz6UV58RL5XPJ8hPmidxoCS33L2T32JiYmt4W23PDnvIV3BwzTpHdggkjQTXfvecep5waVETm3bz8fHT1//EZCMC9XceUG0dpuNKLZJN9p386O4ZMs8pYSsXkRhXwUpD8ZZffYaaqdEf5uxSdxKeejIaPpGL/uO8CLAy2MZGIELS62RBp5rHIDdkmdM7iJXJodwyf5Zc8+uhKjuBQr60N1PFqxjoh1bhJrRs/x0uAxfty1m8FUlFJHgA+VryGtZ/nXzp38v80PzqlTdaV4bfgkf9nyCz5UtoYaV4Qfdu2kMzaCS7VyR6SZj1duwK2en3wnp/r5+snnKLH7+fyCO2blTummwQdf+59YRJkfrv8SJszkPU1kEjzbf5hn+o8wlI7iV51sjjTwWOV6XPJ5md+0nuVn3Xv5de8BvrDgDm4vmO1J+rPDP+LAWCc/2vDlWfc2TZPB9CT/dnYnu0dPE80mcMpWKp0h7ihsZmOo7l1HHzRMc97k44yu84+H9zGSjPPlFWsJ2fIbL7ui/FYUu0wz79s+V/xaN00k8fzWVDMMBIEZY0ozpoVf3qKvupkX9ZAuWPSutO18uFzbTDrHiYNdvPniMUIFHpasraGrfYiejmEal5VTWBZg/442xkdirNpcjyRJvPSr/YQKfXgCDt7/6NqZayXiad54roXlG2sJRjz0d43ymx/uRlFkmldWoloVXv7VAUIFPnwhJ0vW1rD75RP4wi5qF5aw++UT5LI61U1FVDcU8dxP9/LoF7de8pkzepJnBr7DwYlXeH/RH7DUdzuKeGMcK7fw1tDNvJjR3xx9kf978V2z5v858Z9LORIuhjEtGHQlAj7nfmuyKM4IDV0sdnQhLjX/r6TttUC/wHmQ03TkyzgJjGlV0/mihJdqe3ZwnKOdA2xeVM2uE10UBd0srCicjvad38yYZv665/5fuMCAu1Y8fbSNXe1dfGLdUqpCfhAEDMPkhWOn+M4bB/jpFx59R6MWLwwc5atHf4pm6ryveDn/T/ND79i9f1eR0XP8rHsPX297hqDFxe9Vb+XBsltFz29hfuTfsxpZI8NodoSUHsenBAhZ8o59EwPd1JEEeV5RuXlxiRfZTWlgPdH5Bk90vsGfL7yfdcHaWQtSztD4+1Mv8nz/Uf56yYdZ6q/47XX0BuKcgfVA6Qo+X7P1hizCWV3j9ZFWElqGD5SsuAG9vHbsG+vAME0W+8qwXiXv/e3GWDLJh371w4uO5pWDVElmOBHHKskzFK7nP/LpGdXFW7h+6Fp+cyxK+U2iltMRpsUQIL+BlC6zabwQpmliGmaeIjdPW1038gIj5+qh6DriFUYlB1KdPDvwPToTLbcMrN8SdNPgNz3Hub/s2qP5t3B1SKSzHO7op6NvlMpCP0uqi3DZ3xmad8fIOP+4Yy+ZnMba6lIcFgtnRyd4+uhJPrNxOQ8tb35Hc24uNLDeX7ycv7hlYL3tuGVgvfdgmiaGYZJMZdG0/HpvURWslutTRTVNk8ncBK+NvMDusddIaHEMdDaH7+bB4o9hYtKV7GDP2GusD26l1F5xZRe+RJ9uSopgb3IcURApsHpneSRNMy+vrk9LievMpQzd7LjRlAcTk4SWYTAVRRYlPIqNpJYlZ2gzkS23YmMim0AzdEzAq86frxPLpUjr+UhPPjncxlQuRdbQ8qqLqoOUnkUWJRyShYyRI6llccgWyuwBLJI6U/8qmk2QMTQM08CvOolmEwStboZSk3hV+7R3WZ63HzcaDlXhKyvWXfH5t5JobywkebaxKiuznQuXp6LNhiAICBfQ4C5ue3GdDekqVMjGsgNM5kau+PxbuPGQBPGWcfUOw2FVWd9Uwfqminf83tUhP5/duIIf7TnCj/YeJaPpeG1WPr1hOQ8sbfqtvovF6chd1tCYyqVI6lmM6XxYq6jgVuxYpfnZDqZpMpVLMZqJIQkCHtWBT7208l9yeg03yefNFtp8AGiGzng2TiyXRhUlAhYX9rdIVzBMk6lckrFMHFEQ8L7Fva8VsVyK4fQUggCl9iCyIJI1NCZzSVJ6dqZMgk1ScSt2LOKVb64N0ySlZ4jl0mSMXD4PGQFVVHAqVlyy9YqulTU04rk0ST1DztDzVEhBxCqpuGQrNlm9ZBmcpJZhOD2FbhoU2/1YRBndNJjKpUjomZn9lCyI2CUVl2KbSTu5HEzTJGfoTGkpUlp2Jl9TESVskgW3YsuXErouQySLYSYxzRSYmXzep6nD27SnluVKBOFCHQU42T7IC68eZ2gkhtWisKixmE1ragkGrl3JOqZN8ev+H3NyqgWn7KLUXsHJqWMznwsIuCQPJ6aO4lX8V25gXQI3pYEVtrrJGhr7x88gixI2SUE3TTJ6jjPxYV4ZOkGJ3U+1M/zb7uq7HllD52i0m/FsHAmRrQULOTDeyXg2jlO2UmzzsSFcz7dPv4RXdSAA9xQtpcIZmnOtHUMn6IgP4VedFNi8LPVX8quefZiYxHIpVgaqiWaT6KbOfcXLOTrRTetUH7dHmvhR15tUOSPcU7QUEYEne/eTMTTiuRT/m733jJPjvM58/5U6p+npmenJGTlnEAwgwUxRwZRly0GWLUvy2nttr+/+rva3V3dXjnfXvvbaXsuWnJNsybICKdHMESAAIucwAwwmp57OuSu890MPGhhMBAEwyHr4gehQb1fVVL31nnOe8zxbqjt5fvQEX1j1Ef7Hue/ysaatZI0iK/2NdHpvzdl7KXCoGh9ZtnLxL/4Q/25hCoNocZTUbXB//yF+iB9i6VhWF+K/fXgPuZJOoaTjczrK1ND3OM+lygrRUoaDU728On6a86lRMnoep2Kj0xvm/rrV7KpZTtgZmEVdNYXFy+On+Z/nnsavufjp9nv4VMd98/7WmeQQv3KkLA9/V2gZf7jl0wCk9Dz/cGUv3xjYT70jwK+ufIL7alctGHgWzBLfGDjAX11+laDNw2c6H+BHW2/dE+hG7J28wK+f/iaarPK3O38Rv+bi7eglXh47zcXUCBmziFux0+0N82B4LTtC3dQ4fAvStmQkLCyuZCbZO3mefZELDOaiZI0CdlmjyRVkS7CLh+rX0O2tn5cJJIRgqpjmZHyAfZGLnE4MEC2lKZkmfpuTTk+YHaEudtWsoMlVPSeV+HRikC+d+ibRUoavbPss3d4wJ+MDvDx+mlOJAWLFLIYwqbJ5WOVvZHfdarZXdxGwuef9+1jCYqKQ5ES8nzcmznMxNUK0mKnoD6z2N/NAeA3rq1oJaEtXgq2MbyUxzDF0/Rwl/QyGfgHDHMKyMgiRQYgiC5He3inCdW+iqe2V14Zp8jf//BYP717NjzxRRzpTZP/hS7x1+BIfeXRuCf6l4HzqJAPZPnZU38fu2kfwqn6+cOpzlc8lScKpOqm11zFaGL6lY4IPaIB1X+1KrmQifGvwMPsjPXg1J7plktYLTBQSdHhq+fHWnVTZbp853w8qFElmmbeeH2vdyeuT5+jPRsiZRbq9YXbXrUKTVQTlZsD1VS0EbR6aXHP79+TNEq3uGh5r2IBd0TgRH2AsH+fJps0kSzlemzjH57r38JWel9gZWk5/NsK6QAst7hCbgh2VPolLmQlGczEerl9Pxizy6vgZ3KqdsXycFneIc6kRgjY3Yee74xtyI1LFIlm9RJXDiUO9dgtFclnyuk6z7+ZNJm8XyvxinZ70MQQCt+qj2bkc5QbrgoKZYyB7DkOUK44+LUiza/ms8bJGivHCFQpmjipbHTX2JjR5JoWznKXNk9CnyBoJSlYRS1iosopdduHTgnjVIKq8tGpjUo8ykutBkhTqHe0EbOVg3hQmKT1KUo9QsgoYlo4iqWiyHZfixasFcSlzmzzPPPYsSX2KnJGmaOWxpjOAiqRik+04FA8e1Y9L9aFIs6fIcqVcJ2skyJvZ6fGiXMmewRBlBcexQh+OlAtFmn3MsiRTa2+m2t6wpPNxuyGEoGjlSepTZI0kJauAwEJGwaG48KhVBGw1yCjznsu8mWWi0E/WSAFQZaulztE65/m6ClOYxEpjRArDCAQ22UGjswun4qn8jhCC86mDCMCpuOnwrCtnbEWRRClC2oijWwUANNmOR62iylaHJs3uoV0IlrBIGzHSeoy8mancB4qk4VQ8+NQgXi24JA5+eZ/fRiBwKV7aPWum37fImxkSeoSckUYXpbIZvaThVD141Cq8atW8vxErjTNZGMIUs819AVyKj3bP4ipqxXyJ3lODLN/YhjaPzP2dRi5T4OLxATbeM3uOWQqEEKRiWUb7I6zcfG0hlswVyJZKVLtduGza+8pstWDq/H3fG3x36DA2RcWnOXEqGik9z7HYFU4lBjifGubTHbtpdlUvvd/jJuC3udgUbOf50ROMF5KcT46wOdiBb54+ZyEEGaPAvsgFAJpcQdZVtdz2/boelhAci11hJB/j6aHD2GQVj+bEodhI6jkORS9xPH6FDzVu5mc67iPsCMx/r0vQn4lwINLD4ehlHIqtUrFK6jkupEa5kBplX+Q8/3nlk2wLdc0aQgjBQHaKbwwc4MWxE6SNAj7NSdDmQZZk8kaJo7E+jsb62Dt5gU937GZzsAObMv+9dTY5xJnEIH/b9wZFS6fa5iFk91KydOKlLK9NnOV47Ao/1noXT7VsJzBHxdASgr7MJP94ZS8vj5/GFBY+zUmNw4clBPFSlhfGTrJ38jwfb9nBJ1p3ErIv/jwsH7OJYVwiX3ieXP5ZdP0sd6patVSoqsI9O7pwOmwYpkUsniGezN3SmJOFMZyKi81VO/Fpc68fJWScipu8mb2l34IPaIDV6a3jF7r3cDR2hXPxUSRZoMgK3d5yxWV9VRvN7nduSqubJsOJFLIk0Rp8bxbxN6LBGeDDTZtY62+5rYt3VZIJ2j0okoyChCFMFEnGr7kqfmISEj/TcR8Hoz0cj/VjCsGaQPOssRRJxqc5sU/T9oqmTlLPcSUziSLJ3F+3ioDmImT3cjoxQKSQ4kONm2aNU7q6XXYSm6xyf91qhnMx3pg8z7bqLt6cOIdfc+F+j+Tcz0xNcDYywYe6VlDvueYXdjE6xfN9Pfz6PXtmqIO92yhaBb43+lUyRoIW1wo+0fx/4reFZnxnLN/Hd4b/hKxZNpRtca3gs53/76yxRvOXeXb0L4mWRrk79DHuqfnojADLFCaD2fP0ZU8znOshUhwhb6YxLB2b7MCnVRN2ttHhXkuXZ8OSFq1D2Qt8c+gPkCWVDzf+Ahtsu8noCXrTx+nLnmI410vWSFGy8qiyDZfiIWivZ4V3K9uqH0Nh7qykYRkMZM/Slz3NSL6XWGmCrJEsL64FaLINl+LDbwtRY2+i3tHOSt923OrMgFkgGM1f4nDsJZJ6hKQ+RVqPV4Irg4njfQAAIABJREFUgCOxlzgSe2nO/bDJDh6o+yS77B9e8DzcCRiWznjhCpcyJxnInmeqOELWTGIJE1Wy4dOC1NibafesocuzgdA8QWDJynMqsY+TidcpWQVaXCv4cOMvUGtvrvjfXA8hBInSJK9N/gtnEvsAiVX+HQRtYZzKzETYN4b+PyxhUWNv4he7fp+0keBC6hC96eNMFgfJGikkwKl6qbU30+FZxwrfNkK2hiXNjWk9Rn/2HJczJxnLXyGhRyha5Qe3TXZSZash7Oigy7uBNtcqvFrVguMJLP5l8PcxMWl0dvL5rt/FsEqM5C/TkzrCQO4csdIEeTOLLMk4ZBd+Ww31jnYer//MvPfD5fRJXpr4GnkzPefnba7VfMbzW4sebyqR5Wv/63n+y5c/jf8W6DW3guhEkr/8je/y5Ze+8I7HGOgZ45m/fpMv/sVnKu+dHB6jZ3yKj2xcRc0cpsXvJU7GB5gqpthS3cnmYDt10wnBkVyUtyI9nE8O89zoSbyqk8927cGzRNrazUCRZNrcNawLtLA3coFjsSs8EF6NT2uc8/sWgr70BJfS49hklS5vmDb3bLbK7YQpLJ4ZPsJ4IcH2UDcbqtqodfixhMVgdoq9kQv0psZ4evgIPs3Jz3U+MC9dMKMXeXPyHLplsiPUzcZgG3WO6fOej7E/cpFjsSv0ZyP8We9LLPc14LfNVLKcKCT5+sBbPDd6AktY7KpZxsaqDhpcVaiSQqKU5XxymP1TPZyMD/CV3pf4xWUPs626a96/30tjpxjITlHn8LOrZjld3jBu1UHWKHA2OcxbkYuM5eN8Z+gQK/yNbK/umlFdK1fUUny192XemDyHV3WyPdTF+qpWauw+LGExlItxYKqHc8lh/rF/LwLBZ7v2LEo7FMKgWNxPOvuXFApvAsV38Fe8vZCQsGkK33zmKOFaH7m8zuX+SZwOGy+/eR6AjWubqa66ufnMFCY2WVtwDSIQFK0C6gLJwqXi/TUj3QQaXUGCmhdHxsfuro5Z0rG3gqJhcmpsHJuivG8CrC5vmF9e/ugdGXuxKb1g6pxNDuHTXAxYUyT1pWUROr11dHrqcCl2ZEmizuFHk1W2h7p4eugIm4Id2BWNwewUF5Oj5XK55qbRFZyegOyokkKd049Hc/AXl17hycZNHI32zfA9e7cxkkoxmErOCqKCThevDvTx3+95YJ4l/p2HJEmokkrY0calzAmKZp6EHpkVYI3mL88ICCYKAxTMLA7lWuZMCEHOSJE24kjIVNvD2ORrmU/dKnI8/ipHYi8zVrjCVeqAjIIiqRStPJPFQSaLg/RlTjGU62Fn6EPU2JuWlK01RImilSdRmuRQ7AWOx16tBIRXUbLylKw8GSNJ0Baelw9vCZPj8Vc5FHuO8UJ/5X1FUlAlGxYGRStP0coT1yfoz54laAvT7FqOW/XfMJogXoowlCtneSUkPGqAnJmmZJXNRV2KD7vinHN/NNmBU7n9PQ2LQbdK9KSPcjD6LMO5nkrVRpU0ZEmhZOWJFIeJFIfpSR+lz3uau0JP0uZeNWssvxZic9UeosVR+rNnGMxdYP/U93i0/tM4ZPesB3rBynIm+RY9qaMIBI3OLrYFHyVgq12gSpZhNN/H8fhrnE3tJ29mUCQVCRlD6KT0KCk9Sn/2LEO5i9xf+2OEHW0LLiamiqMcib3E6eRe0nqsUp3XZPt0xSlNPp9mNH+Fy5kTrA/cx+aqBwnal0JFFhTMHHkjw0DuPPsi32E414vFNU8rU5Tvm7QRRzeLC+5rla2Obu9GMnqcklVEt4ok9EmK1mwDW9MwGe2foufkIJIEpaLBik1tNHfVlfdMCI68do5iQUdYgl2PrycQ8mLoJv0XRrl4YgBVU+hY1UjHqkZKRYNTB3opFXSyqTyGYbLzkXUEa30AjA9GObW/F9O0qGmoYu2OThyuxXp7LPY9e4JkLEMg5GXr/auwOTRiE0nOHuojGcug2VQ23L2MmsYqZFlm+PIkx/deQLOpGPpsb7DJVIaJVKYiMPR+wkguxs6aZfzy8sdmUOoNy2SNv4Uv977A2cQQz40e5/661ayrakVZkk39zeEqXf9Q9DK96TEupSfo8NRV+p2vh26ZvDpxFlNY1Dr8bJ5+Rt9JCAR9mQnuq1vNL3U/TJO7+rr9MVjpb+SPLz5PX2aC7w4f5v661azwzR0g5swiAsHD9ev46fZ7aXLNTOhtCXbyxZNfZygX5VJ6jBOJfu6rvTa/6ZbJ/shF3pw8T94s8Wj9Bn6m4z7aPTWVcYQQPFS/lu7Rev689xUupcd5ZvgIre4QYefcyZgLqVHCjgC/tOwR7qpZVkleA9xVsxyf5uQbAweYLKY4Ee9nTaAZv3wt8BPA08NHeHPyPE7FVjm+Bte137OExaZgO39w/vtcTI3yrcG32RHqZnOwY8GzXyodI5X+I4qlQ8Dc1fJ3G5IssaI7TDSWRddNDNPC6bDhctoYGYsDsGrZzdv5VNmqOZ86xURhlBp73SxWjSUsRvIDRIoTbKq6dVrs+zLAMi2LV3r7SOQLuDSVXR1tJPN5jg6NUDAMVofrqPd52X9lgBcuXiKeL7Cmvo5VdTUzHlh5Xef02AQDsTgl06Klyk/Y6yGSybKuIYwAnjvfg0vTcGga0WwOt92GbhjolsW58UmS+QItVX42NjVweHCYvG5Q0A3qfR42NzeifIDV4hRZZrmvAcMyUSWFVf4mBNDhKc0oUcuAV3MgIbE91MXawNyUgQ1Vbdium4xDdi97wmuJlzIIwK5oyEis8DWSDhdY5S9L1muywrqqVgRlP7Fqu5fddauJFss+Jg5Zo9Eb5OPN2wnZfTxUv+49NSO+alR6Y5CgSBIF472foGRJod7RUQ6wrByJ0iSt7pk9ZOUAS8ejBsgYCUpWgfF8P23XUY4MUSJtxClZedyKH68arFDABIIjsRd5M/JtMkYCCYkGZxednvUEbLUoKOUAqzDE5ewJ4qUIJxKvkTczPF7/c/i06iVlaxOlCAeiz3Ii/hqypLDKt5MaRyMO2Y2FSdZIMVUcIW3EaXGtmDdwG8r3snfq28RLEwB0eNZNVyfKx2QJk4KZJa5PMlkYZLzQT6OzC5fqm8OPRabVvZLH6q9l0vNmmhPx1+nLngJgjf8uOjzr5qUIhuxzLxDuFExh0p89y6sTX2eyOIhddtHuXkOLeyUeNYAsyZTMApHiMBfSh0jpMc6nDpI1EjzZ8HnCzrZZY9Y729lW/QgJfZJYaZzTyX2EHa1sr35iRmBpWDoD2fMcjb1M0cqVg7PgHpqcXRUz0blQMHO8NvkNhvOXCNrCbPWsJ6DVoEgqBTPLcL6HnvQxilae86m3MYXBx5t/BafinXO8lB7lUPQ5jsdfo2BlqbLV0eXZSK2jaTpxIMgbGUbyl+nNHCOpT3E49iIgsbP6CTzzUEquhy6KXMqcYP/U95gsDtLo6qTR2Y1XrUKSJPJmlnhpnNF8H8t9W5AXSMU0ubrx22qm6bAldKvE3si3uJI9WzEbvgrTtLh8dpjXnz7Kg09tJRnNcPiVs7g9DpAhHc+RjGUJNQQ4c/AShmHy4Z+9l+h4guf/eT8rNrZRKhgc39uDqikEary8+I2DtK9ooLk7zIVj/bz+9FF+5LP3UyzoPPv3++ha14ypm/ScHMAyLbY/tGbBcxObTKEXDZxuO6cPXsJm19j6wCqEAM2h4q1yc+X8CPIBmV2PrUezq3zjT16ka20znoCLU2/1zhqzyuXEoankijrBdz9nsSBUSeaTrbtm9SurssL6qlbuDq1gMDtFUs/zxuQ5VvqbZons3A44FRsrfA20uUNcTI9xNHqZbdWd1DpmJo7EtLjFvshFJKDBWcWGqrbbvj9zwaHY+LGWnTOCKwBNVtla3cXOUDfj+TiJUo7XJs6yzNcwbzDa7qnlsYaNNLtmP2NW+hu5t3YVX+vfiykEZxJDMwKs8UKCw7E+poppGp1BPtq8lbbrgisoJzFdip2H69fTkxrju8OHOZ0Y4mjsCk80zl/t/ljLNu6tXTlrn6psbrYEO9kf6eFCaoRL6XFyRhG/Vg6whBBEi2m+M3QIgaDO4efH23bNCK6g/FxZF2jh/rrVDGQjZM0iTw8fWTDAMsxxsrlvUNKPsbTg6t1JZCiyxJMPr1/wO07HzQf+Xd6VnE4e47XJ54mWJmlwtmAKk7Seoid9lvHCCMcTb2OX7WwIbH2nu1/B+y7AEkJwORrj5Og4e7o7GIwneK33Mvd3ddBdE2IwnuD8xCQBpwOfw4HPYaczFKTaPduwsGSY9EamSOQLrK0Pc2FyislMlmQ+z7LaEJaAfX0DBJxO7u9qZ3//AE+sWs7evmE2NtZjVxWaAj56p6L4HA4O9A/RUR1kWW01VU7ne9Znc7ugSDJNrmsTWrM7NOf3bIrGjtCyRcfr8NbNem/ZHKbBXs3JA+FrD+N6Z1VF9egqurxhum4QsHiwfh3AnPTEdxNBp5NoPkdPbIoqRxOKLKObJs/19dBRFZy3ivJuQZYU6p3lPoWClSOhT874PG9mmCqNYgqD1b6dHIq9gEAwmLswI8AqmDnipfK2AVvNjGDjSuYM+6e+R8ZIABJr/HezK/QkQXsDDsWFhIQpDLJGio7sWvZGvsNY4QoX04cJ2Gp5qO4nUecIPm7E+dRBCmaWOkcr26sfp97Rjlv1o8k2LGFRsgrkjCR5M7tgleFc8mBFgKLVtZLH6n+OoFaHTSkH6le9MQpmloyRIK5P4NdqcM2xWJckiSpbLVW2ayI6KT3Klczpyus6RyvLvJveFzLtQggyeoJXJ/6ZyeIgLsXLxqoH2Fj1AFW2WjTJjiRJWKIcsHZ7N/Hs6F+Q0CMM5Xp4M/JtPt78K8g3BEOypNDl2chkYJj90WcomFn2RZ4m7Oigzb2q4n+U1CPsi3yXuD6BJjtY7b+Lld7t2JSF/e4MUaI/e45W9yoeqP0ENY4WHLITSZIxLYMV+jZq7a28GflWObBJH+dI7GXuqfnY7LEsnXPJtzmd3EfBytLkWsa9NU/R5OzGrfoqhr0WJsnSFM2uZbw2+Q3yZprTib3UO9tZ7du56JyfM1K8OfktcmaandUfYpV/B34thF12IQG60MkbaZJGlIA293x7FQ7FPaOiDHAy8ToS87SZCwjW+Nj56DomhmI897W3iIwlqGkMIMkSWx9YRVNnLQ6njRe+foAnPnU3/RdGMXWL3R/dTD5b5Pl/OsCl08NseWAlpmGydkcXa3d04Q24+P7f7eNjP7+bsYEIe79/HL1kIIQgNpHC4bKzfcGjAc2msuPhNaiagrAEx944z9YHVmFZFvFImkQkzeRwnFJBZ8v9K0nGMgz2jPP5Lz2Fy+sgm8wTe/XcjDFXNdbRF4nx/VMX2NjSgM9pnyEQsKwu9J49p6tsHtZXtc75mSorrA+28sLYSVJ6nqOxK9NqcHemWtTpDbM60ExPepxD0ct8LJ8gZPfNOFcCwZHoZaaKKdyqnfVVrVTb505W3G7UOnyVhOuN0GSFrdWdvDx+mpxZ4lD0Ep/tepA5PNGRkej01LLCNz9deKW/THsWCKYKqRmfDWWj9KXHAdgQbKPJFZzTO0+SJNyqnQfCq/n+yFEixRQXUqM8GF47Z8XPJil8qGHjvMdfbfdU/ELjxbJi8/U4Hr/CVDGNKimsCTTT7KqeaxgkSWJzdQdfH9hPzixxcKoXQ5hoc9LdBKXSIQrFfQhRmONzOw77TjRtNarSgix7QbJDZQZa6L6a6/Or783+TJFnCtJJkoTXc/uT6GFHA3vqnuCl8Wd4bfJ5nIp7mtlxlrH8EBkjjU/z81j9UzQ4b7338H0XYAGcG49wZpqiV9ANmgJeBhMJDg0Mky6WMCyLXZJEU8BHyO1mVV3tvM2tTk0j6HKxobGensgUmeI1WpSYrkQIIegMBbEpKt2hEC9evIRdUWkPBtnc3MhAPMlkJoslBF011aytD/9QivvfMVbX1LJveIDfe3svK0O1+Gx2BlMJzkQm+L923PueXxsyCrWOZhRJpWSWxSfK8sDlB8VUcYTCdAPnSt92LqaPktAnGZymvF1FwcxWgrMqW10l2LCExdvRfyOpRwGotTfxUPinZgQcUBaN8GlBVvi2kbcyvD7xTdJGjGPxl9kY2E2do3XRxU+sNE7Y0cbu2h+lzb0aWVIqAawilfum3Kpv0XMSL00gpsUswo526uwzexnL1EoNjxzAowWodZQn1/c6WL4dEFicSb3FSP4yMgrNrhXcFfowXq1qxvHJkoJXq2KZuolY6EmeG/trBBZ9mVMM53tpca2YNbZdcbK1+mHGC/1cTB8mZUR5fvxv+VTbF3GrfkpWgf1T32ModxEJiTbXSjZV7ZmDdjk3XIqXu0Ifotm1fEZvlyKrBO1htlU/ymDuApcyx7GwOBx9ge3BxyqB81VES6P0Zo6RMRI4FDf3hD5Gt2cjiqzOOAcKKlW2Olb772KiMMDR+Msk9AhXMqdpda1ctB/LEDpJfYpNwT3cFfowLtU7Y3wVG07FvUTK4c1BkiXsTg2bXcPpsSMEGHo5K+32OfBVlambbq+TUkEHIchni7i8TlRNxe4UqJpCIVfuwXC6HXir3MiKjMvjoFQsgYBcuog34OahT5RDKkmSltTbZXdoOD0ODN3EG3CTTRcoFkqc3N9LdCzJzkfX4vTYiU2kEALy2SKaXcPhsiEB1eHZ18zp4XG+eeQ0+ZLBM8fPoSnKjLXbt37xp1DnWom/C2h2Vy9oI9LoDOKelkwfyETKst1C3JGA0K+5WONvZt/kBSLFFMfj/XRO0/CvwhKC50dPVL6/q2b5u/Isk5BocgUXFIlodddUzmVfZhJLmAgxW4rcodgIO6sWbCG4yn4RCAqWPuOzqWKK8UKZht7hrl2QKSMjUevwU233MlFIMpFPECtmqHfNniMaXEGCCwhO2GS1QtksCQPrhhTK8Vg/AKos0+2tX/Dvcr19UVLPkShlqXHMvndMK0GxeATTHJn1md12F17vL6KqHciSH1l2AyrSAoyDDwIUSaXbs5JgS4i+bC8D2UuE7LUIYeHRfLQ42+nyrqTWHl6QXbFUvC8DrBqPiya/n09sWIMsSWRLJY4OjdJSFcCmKpwZm0RQpriVzNm87OuhyBI2RalckJosk9d1LEswlkpX6F6KLCNLUoXyp1sWRcOgYJSzdA61PIb9urF+iH+fqHN5+Mz6zbx85TLHJkaZyKSpdrn50j172NHQ/N4vySVwyG6qtDqmSiNkjSR5M11Z1I7n+ymaeTTJTq2jhUZnJwl9kpH8JQxhVJo7C1aWRKns6xTQanGp5QArUhxiON9boSltDT5aUfqbC5psY7XvLk4l9pI2YhTMLCcTb/BQ+KcXDWAkJDZU7abJuWxBhbrF4FLc5QW6sOjPniVvZirHMxfuhKLXewVLWByLvYzAwqX4WebdVKaszXPuZUlhnf8eXhj/WyxhUbTy9GXOzBlgAbhVP3vqPslkcZCp4ghj+cs8P/Z3fLTpFzmXOsiJxOtYmITsjWytfpQae+OSFpESEkF7mHb32jmFMwBcqpcNVbvpy57GFDopI8pg7iJd3pn0kvH8ACO5SwC0ulZR7+yY7ueavR/l7LSPDs86jsVfQWAxURggpUcXDbAAArYQW4OPLCnwv50wSgaTI3ESU2nGB6PIsoTbV64SynNQ2WVFpqG9ljeeOU42lScVz5JJ5uhcU2YISLI0W+pcgobWEIZhomoKrcvrMXRzzv6oGxGdSDHaHyFY6+Py2WEaO2rRSybJaAaP30nrsnoOvHCqEuDVNFaRjKaJjiepaQhw8cTArDE3tTbwe594fN7ffC97s+ZSgrsePs1ZCSoKlk7eKFVoYbcbsiSxOtBMh6eOyWKKNybO8Uj9+kqAJYRgrJDgWLwfRZJp99Sy3PfuqJxKLH6uAjYX6vSCt2CW/TNtcyTV7Yq6qMfVTMGia7CERc4okjfLSfgqu3tGr9Rc42iSStDmYaKQJGsWyRhzVYKgxuFb8EkncV1eQMyuT48VEgAUTYN/uPIm3x0+fO0AbigKmZZFrJSpbJso5eYOsMwxDOMyMPPedTj2EPD/JqrSAtyan9b7EaqsUedoIGgLsda/qazSKsrPPbtsx6bcPtbJ+zLA2tTYwNsDQ3x530E8dhs721pQZInnL/QQcruxTZt/Nvn9JPMFfuul13hs5TLubp87I379Wy3BAAf6B/mjvQcIOp1zXctAecI5NTrO2fFJlteGWF5bw96+2RP8D/HOMRJL8qcvHWR/z7t/XkM+N5/ZvYVH19+8bLAiyzR5/fzE6vU8tWI1QggUWcapaiiS9J5PSBJSeRJxtjBVGiFvZkjp8WsBVmGAkpUnZG9Ck+00uZZxNnWAgpkjUhimfrrfpmDmSOgRFBT8tjLNCWA410vJvNZov8q/Y9FAyaV4aXB0MJq7XOlTeZCfWvRYfFo19Y4ObPKt0QWWeTdzOvkWpjCYLA7xd/2/zt2hj7LSt33J8vEfRAghSBpRIsWyp4dNcVLvaF/0GnWrfhyKh5yRwhImkcLQvN+VkAjZG3k4/Cn+dfB/URIFziT34dOqOR5/lZJVwKl4WOe/l27PxllUw/mgSCp19pZZtgA3otOzDlmSMcXVJuXeGQGWbhWJ6eMVgZSwow2HvLBHjIyCW/WhyXZKVoHUtJz74vusEXa0E7TdeX++G6HZNdKJHF/90rdJJ3I88LEtNLbXkk7OLTcsSRLNXbVsuX8lv/35v0azqWy+byXrdnaj6/qc2wD4gh4+/YUn+KvffhpDN6mu8/PEp+6eIZ8+F5ZvbOFbX32VsYEpQuEAn/7Ch3B57LStqOf7f7ePk/t7Cdb68PjLQaHH5+THf/lhfu+X/x5ftZuuNbOp4dVuF8E52gNuFqcGxvi9Z99kOJpc/MvT+PR9m/mJuzagzSOw5VhgcQ7l/iL5unnz6sL+TqHFHWKlv5GTiQHOp0a4kpmgxu6rJJVfHjtFyTLwqA7uqV05pwjGncJ8yq9XcaMSXs4sEWB2UKZI8jveb1NYlKxrfUhltbmF58ly0r38/NAtk9I8lgpO2cat9C+l9fLzVlD255oqzq0sOhcMMbfcummOY5iDM96T5SB+3xdRldZ5k1o/KNBk26LPllvF+y7AkiQJh6byH+/egSXKwZEiywgheHzlsspNpinlFsfffOxBANQ5mkN9DjuPr1yOJEkoksSntm5EkSS2Njcipse++n9NUfj1x/ZgUxR+67GHUGSJj6wpCwMosoQqy/zqfXeh3oSoRe/YFF95/iBBr4vPPLiVcODd4TN/UGBagmSuQCR9634DNwtJgkLpnQtSyJKEQ1XRpiuf73VQdSNUyUatvYWzHCBvpEkbMeppQ7eKRIuj6KJE2NmKLMk0OsteIILy4rTe2YZh6aSNGCUrj0+rxqte8x6ZKo5UvHk8agCvunjzvyRJVNsbUGUbullksjCIKXTkRTJkAa1mhk/SO8UK3zZW+XZyMvEGAovRfB/fHv7fBGz/zPrAfaz276LmXRaeeLcwnu9DTOdq46UJ/ubKf1/Sw/OqIqJAkJtHKvwqZElmuXcz26of5a2pZzCEzr7Id7AwkVFoda1iR/UTNxXMypKCf4HK6FW4FB9uxU/CmgQEU8XRGZ/nzQzJ6UoswL6p73Ag+j0WW/AIYaJPK22WrELl3wtBlbQlq2TebkiyxLJ1zXz6vzyJEKDaFBRFxuYI8KW/+Ry26abwFZvb+OKff6b8rHXZeeTHd7Lnqa0gSaiqjKIqIBz8yu9+Ek0rL3y717fw//zFzyNJEpICW/esYcPdK4AypU1dxF+rsb2G3/i7XwBJQlgWsiyj2cvbbNi1nDXbOhECZLk8l6pa2YNt90c2s+ux9SBJKIqMZc1cLErS7SHx6qZJLJO7qWdRrjh/EApQshau6hmWOYMKditqfUVz4X2BcvCxMdjGG5Pn6MtM8ur4WdZVteKeTl49N1amB7pUO/fWrlxoqNuO+QKTq9Atq9LSAeBYcGH8zq4IRZJnVKx0q8xeWmg4gUCfDspUSa5U2Wbt0S0+v+zTlU5NUri7diUt7rl7sOZC0D43fVdYaSwrMeM9l/NjqEoj75aYxXsJUxhES1PkjQxezU+Vdvv7Nd93ARaUL0abOnvXNGX2xetYwPtCkqQZ21ytfM2n/HfVNPbqmNoNP2efY58WgiXENV71TW25OIQQnB4c51f/6hme/2+fmfN8/RB3BpYQHBkb4c+OH+Lw6DC/+8CjPNTWySv95YXsIx3dN0EjvfrQuI62cBt4+KqsUTPdR5QzM6SnBR6ixbHKYjnsaENGocHZiYSMJSxGc5cg+BC6VSBWLDf7+tQgHjVQqVLlzUxlYeBW/Cx1MnYqHuSKmIBFzszgVxcux9sV55LEMBaDLCl8tOmXqHO08Nrkv1Cy8hiixFRxlFcnvs6+yNO0u9ewvfox2tyrKup/77fA+Z0ga1yflS+b9s6tkjAfBIa1eHAhSwp76j7JQPY8Q/mLFXnygC3Eg3U/gUO5uUqDhIRDXnybsqqXh4Repo4XrJmLZMPSKVnXqDumMOY1750PpjAQ82SCr4csyTjU90jOTpSpgHbnzMWnJDHjPUWRUaZfXw1m1BsfdlK5Z2qubcqvJRTX0rO/c+1XZSxVQlHn+0wpB3zzQAjBhbEIX3v7BAcvD5Er6TT4vfzIltV8fPNaNOW9oziljIXtTLJGsSJmICHhugXrkbRerCRRFsK6QCvNrhBXMpO8PnmOz3bvwaXYuZAapT8TQZFktgY7qLa9e35pgmsVmvmQ0fOY0/efhIR7nuvlViAh4VQ0bLJCyTJJGwV0YaLOU10TQmBYFsnpfXco2h2zj6nSynOKKivcW7uCxxo2LHnb+VIQQhQRYuZ5t9t3IElzUywFYsZz40K6j7xZYIW3A6dy8wyThb25Zl7Lt+seFqLscbU38hJvRl6WpeEjAAAgAElEQVQmZSRACO6rfYSPNf4klrDoz17mZOIQO0P3E3bcGk32h6vyO4hl9SH+8OfujJmoAA5eHMSwbmql9EPcBpyfivBXp47i1jTqPd7KZKDIEn92/DAPtXctOcAqCy8oFRqrEAJDZNGkW3vAySgEbXVokp2CmSFtxMtmhaVrAhcNzg5kqexZVedoYbzQz3D+EkIISlaxImnu1arxXFel0q0iV2famymxq5I2Y6IsmTlQF87EldXdbs/kKksyu0IfYWPgfg5En+VY/GWyRhILQdHKcSF9iN70MTo969hd+wkaXF3IczRSf9BQuM43SZFUfGr1TVVYJCT82tIypoqk0eFdy1D+4vS2MgGtjqC9/h2cR2nJNJXrg/Dy9XkNJsaM6pNb9WOX5/Yomw922bVEmqq0oPT6nYQsS8jqDzat50acGZngD1/ah2EJPr55NW6Hnf6pOF9+5QAj8RS/9vDd75np+1A2umCybLKQJDdNC2x2VaPdQIO7ypaxENMKg/NjMDu5pKSJU7GxOdjOqcQA8VKWt6cu8VjDBl4cOwmUqXgP1a97V+c8gWA4t/C5Gs3HKU5XilrdNSjy7Z+XJUkiaPdS4/AzkosxkouRN0oLBk1Zo8DEdH9U0Oa9Y6qLqwLNvDR+GlNY9GcjSNw6a0ZQmqUeWO67micsEDBeiPDKxEH8Ni8uxcFkMcqx+DlW+DpY4e3g9cjbRApxHqm/m2pbgOfG9iKwWOnrwq06eXPyMA7Fxo7qDXR65lfpM02Lf/jmQZZ31tHZXkd1lQuQynPcLfRVFq0C3x3+Jw7H30JCotYeZqIwWklOSEh4VS9H4vvxqj7C4R8GWEuGaVoUdANNVZClsqGwaVnlnhVFxq6psxbGliUo6gaSBDZVRTdNdNPEssqTgaYq2FWlcrELIdBNcwb9rPwddVbDcPm7FkXdwGnTsISgZBhYYtr8UlXKAh3XXVC6aVIyysZr+y/2l70r8kVsSvn3ZFnCoWmzKJOWEJR0A90sl9plSUK9Yd8r58myKJQMVEVGUxV0o/ybV7fTVAX7ApXDH3Rcikepc7n5/MZt/Pb+1yvvtweCDCYTS8okXsVA6h+pcz2EQ20ALHLGIOemfoOt9X9zS/soSRI22UG1vZ7xQj9ZI4kpdKLFMQpWFpfio0oLI0tl+m2zaznjhX6S+hQ5M4UuisT1coDl04K4rwuwbIqjsjgtWUt3fdet0ozMlP0mKxq3CgkJJHBrZVGGe2uf4kLqbU7E32Aof5GSVcAUBj2ZY4wV+nm8/mdZ4duGImkfaDVB+3WBQdAW5qfavkjQNttS4VYhhKA/e5a3Is9cew+L0fwlDkx9j7trPrrk/qurWy+lcgZQEteuwxsDIRllRgC2u+ZH2RR8ENv7QEL/dsFm19j1+Hp2Pb6wd8wPGi5NRqn2uPkP9++gPXRNgGR7exO/8+wb/KeHdr1n+zZVTNOXnaTTM/teE0JwITVKojSt5upvnCEHLkkSPrU8P+qWQayUnTcAMSyTQ9G+Wcpzc0GSJHaElvH9kWPES1lemzjDnvAaXp84C5S9K7dWd76j470VRApp+rMR2j21sz4TQnA6MUR2WkBijb/pjs3HDc4qWl0hRnIxTscHiZcyVNlmG6cLISiYOkdifeiWiUd10OKunqHKeDuxvboLRZLRLYNDU5f42Y7duG75tyTKLqdXK/MakmSfLWwzjbxZZDA3ysaqlaz2d3M+dRm7bGOlr5NXJw+y3NPOPaEt9KYHOBo7ywO120noSX6h85PkjDxnUr2s8HWgSgqORYQkJFmiu6OWC5cnePbl06SzRUJBDw/vXsWOzQsZJy+Mc6mT9GTOsSV4F4+EP0aVFuQLpz537XclCafqps5ez3B+cIGRloY7sko2TQvTsBBW+ZZXFBltEY72u4GzQxP8j2+/xiOblhPyunn60Fl6RqeQJNjU0cTnH9lGVzg0I8gaS6T4o++/RcDl4Kmda3n97GVeOtnLRCKDy67x+KYV/PIT1ybxomHy/LGL/MH33kQ3LQolnUc3Luf/eHwXDcHZqlLPHj3P7373DX7vU49zZSLO946eZyKRxmnT2L26g0/sWk9bTaCiArXv3BW+dfAMPaNTTCQzIAQf/p2/rUwAXeFqfumxu9jWfa0h2DAtLo9H+Yc3jnH08jDpfImA286uFe38xL0baQ75Zxxz33iM3/zXV7hvVTv3r+3k2wfP8Oa5K8TSebxOGx/ZtppfeOTWXa4/qCgYOrIs49ZmUtdKpnHTE78quxlI/QMtvp8ipw9wOfFndFb9h9uynzbZTsjewHihn5yRJmukSOgRimaeds+aGf0wLa4VHI69gCUMxgr9ZcpVKYIq2fCpwRn0LpdyzTcoayQQWEhLyNrnzFSFNqag4FTePRrKjZAkCZtkZ13gXlb7dxEpDHEk9iLnU4dIG3HSRoyXJv6RansjYUfbB5qSXqZxlmEKg5yRvCMBVlKf4pmRr2CIEhISNfZGYqUJClaOo/FXpo2o51cEvBEWFnlz8Z6YsvpXmfYqAU555nWlyTbs8jXPrayZwhQ68IMTYC0V2WyRfL5EIOBGvc3VLr1kkM0Vsds0HM5r1epMpoDDoaFM0/WEEFiWmNdUVy8ZlHQTp9O2aLZaCEG120XANTOo7qit5ibape8IDMvkmwMH+JXlj+NQryVphBBES2nenuohVsygSDK761ajydfmUBmJNk8NqiRTMHUup8cZLyQIOwIzFvu6ZbB/qodL6bEl71ebp4aV/kb6sxGOxPo4lRhgLJ9ARuLh+nULKufdKRQtnaeHj/D57gdxKNfOlSUEkWKS/ZELpPU8qiSzp37tHetxbHXXsL6qlePxK5xPDXNgqpcahw+v6pyRRLdEuer29NARJKDDU8umBQx9bwWSJNHhqeXumuW8MXmeoVyUbwzs5xOtO3Eq9llFgTIDxaBg6rhUO6o0d7WvHEw5EOKqeI+BQK/oEsyGqIjC5c0ChjBxqg6c08HSscQ5ckaeOkcIa7riWmUrP3scih2f6uGlibfYEVxPyLawGqssSXS11+FxO6gOuBkYiRFPZEln5lZpXCpG80M4ZCd3hx4kaJublSEj41a95JYgarQYbtudJIQgk8qTjOeYGk8wOZIgky4gLEFTe4jt989smrQsC0MvV4JkRUbTZldS7hT+7eh5irrJutZ6tnQ2MRCJs/f8FXrHInz5sx+lOTS7aX8snubPX3qbfFHnnpXt2DSFnpEpvM6ZD2mborBrZSu1/se4MBLhmcPnZo11I4olg79+5TCxTJ5t3c34XO2cHRzn6UNnMS2Lzz20nRp/edFQ6/fw4PpuHljbxR//21sUSjq/9uQ9lYeV3+WgrXbmxXtmcJwv/vMLWJZg5/JWwgEvfZMxXjzZw/mRCX77Jx6jOTRbxrN/Ms7vP7MXBDyycTkycHF0Co/jziqvvN9R7XJTmBznQnSKgmGQ0UuMZdM803uBjeH6GcpQ80EIE4FFg+ejjKT/ld74H5I3hlkd+hJu7fZkEG2yg5CtbN6YM1NES2Nk9DgWJvWOjhlZ/SbXsmlzYJOx/BWanJ1kjAQ+rRrfDYaoYUcrqqyhm0WyZopEKbKor48QFlPFkUpFotbRUq4MvQ/od4qkEHa28VjDz9HpWc/LE//EZHGQWGmCK9kzhOwNaNIHdzEedpZ77SxMimae8cIATa7FjcNvBnkzy4vjf0+sVO7bC9kb+cm2/8qrE9/gVGIv8dIEb009TdBWS5UtvKS/uyVMYvr4oj2JaT16ncKfRI1jpmGpQ3Hj10JISAgEE4VBimb+PQ3w3yvse/Mi3/qXt/nvv/VxGhsXl5y/GQwNRfnm199m7YYWHtizGsd0D9crL55h285OwuFAefFXMhgejNHZPXeQ39szzqlTg3zow5vwLGI22hT00zsR5ezwBN3TydGSYfLK+cts72gmls1XgjRFkqlyL2xufTvhVO08N3qCOqefB+rW4FRsSEik9BzPjBzlSKxcddoUaGNDVeusCla13cu6qlaOxa5wMTXG1/rf4keat+Gd9mYqWjoXkiP8754XsCvaLE+nhXB/3Wr2R3qIFFN8fWA/AoFTsfFw/XtTAVUkmWdHjhGye7m3diVOxYZAkCjl+ObgAc6nyl5Nm4IdrA+03rF8lyYr3F27gtOJIQ5O9fA3l18DYFfNctyqHRkJXZgM52L8ee/LDOejVNnc3F2zgpX+OyeSJCHxue4HuZSZYCQX42v9+0jpeR4Mr8Vvc6FMM1F0YZI1ivSkxtg/1cNnOu9nmbd+zjFlyYcsBzErc6fANKfQVJO5QgOHYqfBVcvB6AlipSQ2WcOneZAlGb/mxae5yRhZUkaGKpsfVVIIaOWigmEZpPQMdtnGVCnBZDFGs2v+NYOum/zfv/Md6uv8bFzbwv27ltNUH8DturXncMkq4VJd2BZpbTAXoeQuFbclwNJLBv09E+x94TRvvXSG0cHYtR/QFO55eM2sAKuY1zm2/xLRyRS+gIu7HlyNZnt3gqyBSIIv/dhDPLC2C5uqIITgb149wp88t59/2nuCL3xs96xtDl8a4tFNy/nPH7mPcOCaqlnpBv8PWZao8Xmo8XkIuJ3sv7i4BLlhWYzEUvzmJx+pVJ4GpxL8wTNvcuDiIE9uWVUJsFa3hFndEsayLP761cMIS/DhbavmFbnIFUv8xUuHyBVK/M+ffpzNXU3IkoRhmvzz3pP86fMH+Ob+k/ynJ++Zde5fPX2Zp+5ay2cf3IbHYatkH3Vj8WbvH2SsCdVxcmKMvz9znL5EjOcu9/BK/2XGMmn+6127l9R/lS71kDfKDw27Uosi2fHYusnpQ+T1UWrdD9zyftokByF7AxISOTNTrmRNT6YNzg4UaXqSkcpGwl4tSNZIMpq/hFcNIBC4VT+BG/pvmpzLcCqeyqL2dHIf99Y+tWD1LmXEGStcqfTCdHk3vu9od4qk0u3dRH/uHJHiMAKLaHEMUxhoi1Q7JOQZlRldzKRDvleQJImAVkudo4WxwhUKVpa+zGnW+O/CodweMQbdKnEk+iI96aNYmLgVH4/X/xxVWpgH6n6cqeIwI/nLDOUucCj2AvfWPLWgB9lVmMJgMj+wqGdZT+bYtcqopNDknBk82mQHIXsjbjVAxogzlLtArDSGTwveJGXxg4VYLEMqmcc0LUIhL16fk0ceW8fRw31AWUHXNExGR+MYhoXTqaHZVBRFJp8voakKilrOfvv9rkqgcrUCNTQYxTQtikWD2jofHZ11bNrSjt1+LXEzFUnTvbwev79cAc9li5w9O8KhA5f46FNbCFS5UVWF6FSaQkHH5bKj6yb5XImhgSiKKhOuD+D1zt1479Q0rkzFOHxliI7aauyqwkQqy/mxSe5Z1safv3GoQpzzOe38yoPvHmXwI01bOBK9zF9eepVnR47T4S7T3wayEYZyUSwhaPfU8rOdu/Frs20DnIqNH2u9i+FslMliim8Pvs3hqUu0eWqQKPcl9WUm8WsufqbjXr7S+/IMmfGFsDHYTou7mmgxzdtTlxDAuqrWOSl6dxoyElurOxnNxflq70t8f+Qore4aLGHRl5lkNF/uH+70hvlc9x6cqu2OrhO7vGE+3rKdnFHkTHKIP774HE8PH6HdU4MmqUSLac6lhimaOkGbh4fr1/OR5i0zAuTbjXIVq45fW/EEX+l9mf7sJF/r38fTw0docFbhVu3olkm8lCVSTFKyTCTgZ9rvnXdMWQmhKvWY10m16/o57PbtSHOEBrIk0+JqoNlZj0DMqCI+HC7fV6YwZygDPxK+G4CcWSBppHmk/h4mC1HS+sLVIVWV+Y+fuZ/zl8bpuTzO+d4xqgJu7trSwca18/duLQav6iVnZEnqcWrsdbPmfyEECT3GVHGCbu+tK2necoCl6wZH9vbwT3/6Kn0Xx7CWKLogSRJvPneKt14+i9Nlp3NlA03tocU3vA3org+xtjWM7Tp1oqd2rOUvXz7EgYsDlAxzxmcADpvK/Ws6qfPPlIy23ai+9A6gyDJrWsJs7bpG62uq9tNWU8XbPWVlpHeK88OTXJ6Isq27mTWt4criX5FlHlrfzVdfPMjJ/jFyJR23fWZU77JrfGjzikpwBdPUqttwzFfH39BWbiIsGgal6V6v0vS/i4Y53f9lUDItSoaB+T4Q9Qh7PHxq7UbeGLxC0OEkVSpS63Lz8xu2sLmuYUmTf04fIFE8UXmtyuUFZLxwFElSb0uAJcsKPq0ap+KhYGaYKAyQN9M4ZDfV9vqKU7k0/V+zczlnUweYKAxSYy9fix41MEsqu8peR7d3E4ejL2Bhciz+Cst9W8pUujlQMgucSeyrVDdcipe1/rvftQDLFCYlM49DcS1KTxOU+x/LvkoWNtm+pP1UZduM3p+p4gi6KGLj1vy7bgdkSWZL8GGeHf1LTGEwlLvI2eRB1vjvwq7Mn9EXQmBhUjBz85rmlhdBpzgUe56ilUeVbOwMPUmnZ0N5Ya6FuK/2E3xv5KukjRjnUgepdbSw1n/3kgRSknqU86m32VC1e06j6ZQe5WT8zQolJWgL0+iaXQEOO9podi3jQuoQGSPB0fgreNUg1faGBelGQliUrCKyJKN9gHq2hIAD+3oZH0vg8TrYtKUdj9fBjWqlw8MxXnz+FFVVbmRZIp/XaW6tZmggit2u4nBohBsCbPz/2Xvv+LrqO83/fertVb03y5KLXGQbdzCYYmNThh4YMklgkpBkMpkkk8zu7JTMb5LsZn47m81OMpPJpAwBEkICBAgdAwYb3KtcZNmqtrp0pdvvafvHvZItVCxbNrAJz+ull6R7T/mec8895/t8yvMsLkc8p4RtKBTjiV++S36Bn+PHOrlhwwLWrhtvRN3e1s+jD7/NZ79wLVWz8giFYuzf20pnZ4gjDaepnVtINJJkz85TqDaFgkI/qk2mq2uIgwfaGBiIUFKaxaabFk94nJphUJ4doPyc/qvKHJXKnPHZuXNL8C43FFHiztIVrMudy2Mtb3Mi0sW7/SfQTANZEMmyeah053F7yRUsCpQjTzA2RZRYnjWLB2Zdw/On93E6PsDp+ACtsV5kQcKnOJjrK2ZDwUJuKl7Ck+07OR0bmGA04+GQVNblzePI0GniRgqBNCH8ICAIAmWubO4qXcnjrdtpinTzTm8jmmWgCBK5Ni+zvPncVbqSOd7iy0pkIP08XJk9G4ek8uzpPRwdOk1PYnhUiEMVZXyqkyJfkNXZtdxUvAS/evn7iSVBZFV2DX7FydMduzg+3ElfMt27ppsGgiBgE2X8qoug6qbQEZxUoh1AloqR5WqSqV2M9GElkq/jct6BJU5u1py2Rpj4PWmSgJVLdjLLXUZ7tJOA6qXMNXW2zwISSY2iPB9+j4OhcJyevjBD4anVJs+HctcsDoR2827/VnRTI2hLE/mkkaAn2cmQNsiugbfRzBTzvBPfcy4EMyZYDXtaeeT7r9Hc2IVlWmTleskt9GN3qOx7p2nS9exOldqFJex/9yTDoRgH3j1JYVm6bvrQUCO5tiBBmx/DMmmKtIJlUe4qxqPMPOpaEPCOyfgIgoDLrlIY9NIfjhGKxMn1j70w8/wegm7HjBRMJoMsClQXZI+pexUFAZsiY2GN8/64EJzqHiCR0hiKJXhi+8ExPl6xlIYgCMRSGoPh2DiCVZLjx+OwXbZoUZbbyZ9cWc9dy+uIplLEkhrRZIpYSjvn7/TrsZRGPKkR1zQSmk5S00mkMr91ndMDQ/SFY5jvU9Ygx+nijtr53FE7fzRTcSHnKd+9gXz3hss1PCAjcy25CKj5DKa66E60EtPD5NhLsItjG3cFBEpdtTQMbyes9dMZP4mAgFv2j1EQHMGy4A20RY/RmTjFQKqLl7t+zsqszRQ6KnHK3ky5oc6Q1sfJ8AH2DL5GVB9GFCTqA9eSYyt+38oDk0aUHf0v4lOzyFIL8Ck5oyayIzAtg4geoiV6hJboEQxLRxJkChwVo5LtU0EV7XiVLBTBhmYlORk+QKWrjmrPYmwZU1vLsjK+KUkkQUK+zCaHIxAQmetbwfHwbhrDexjSetne9wwJI0K5ax5+NSfToyRgWBoJM0ZMDzOk9TGQ6kQSZJZn3TjhtrsTrWzve4ZhrR+Aub7lY5aVBJkK13yWBa/nrb6nGEx1s3fgNbLUAkqcNeftpYgZYXYOvIhNclDmnItL9iEKIrqp0Zc6zd6B1zgdb0pHVJFYkbVpQiIUtBUwx7ucrngLg1o3DaHtCAjM860k11aKW/YhiyqmZaJbKRJGlIgeYjDVTVgfpMw5l2Jn9cV/CB8AnC6V7BwP+YV+8gt8455dum5wtOE0lVW5rLtmLjveaeLlFw4SzHLj9Tno6R6iqzPF4iUViO/pl9J0E9O0KCvPRpJEKmdNnPlYvKSct948NvpdLyj0c8XyKhx2hes3LCCRSPH2sePk5fu49oY6BEHgyOEOAgEXGzcvIhJO8B8/fH1SglVfVkR92YfHv67UmcWdpSuQRYkCh59CR4BiZxZ7B5tpjfYS15OookKRM8iiYDmFjsCUhMEp29hUVM88XwmHQm30JIZImjo2USbf4afOX0q5KwdZlLirdCWn4wOUu6aXharzl6KKMnEjRb4jwPLsD+b6trBIGhpLsyopc2Wzd7CF9mgfCSOFTVIpcWZRH6wg1+6d8H4hCSI13gLuKl2JW7ZT5Zm6vzTf7ueu0pXpPh/PxGVqgiCwOFhBpSePI6EOmsJdDGpRDNPEJdsodASo9RVR5c6b9DmWZ/dzc/FSonqSWZ78KcN0LtnOqpwasm1ecuwePPLEgS9JFJnvL6XSk8/RobRZdF8yTMLQEAUBt2Inx+al1JXNbE9Buix1kvGJYjaquoR44hVMMy1olUruIZHchtNxE5dSokERZSpcxVS4is+/MGCZFk3Nvfi8DvJzvMyvLSIn241jhu0pZa5ZLM9ay9beV2iPNZNty0OzNJqjJ3j29OP0JDtJmklWZ1/zwWewhgYivPjrXbSf7EEQBNZunM+yK2spKstCUWX+7I5/mXL9qjmFON02hkMxDu1u5oY7lyKIIo+3P8+a7Ho8sotqTzl7BxvIVgMYmCzyz/yg1YyK4HvhUBUsCxLa+DS706ZM6tg+YwgCTtv4SdylmH/GkhqGadHaGyKa0MZtszIvSEn2WRGNc+G2q5N6hl0KjPiUKU4Jr/P8kX7LsjBMk3iGXMVTGglNI57SeWLHQV462Eh8BubB04VhmrQMDXKot5uhZALjPaTuE3X105ZpH04ewamUIQnjS0QuBeySiyxbPp3xU5msSop8exnqBL4Vpc50BDplJmiLHUcV7fiVnAknrHn2Uq7Ju5uXu35Ob7KDE+F9hFI9lDhr8SlZSIJM0owzkOqkPdbIsDaAJIjM861iedbGCbMRlwualWLP4CukzDhZaiEBNQ+37McuuZBFNdMUHGNI6+N0/CT9yU4EBGa5F1HirJnWWNOladXk2ks4HW9iUOvmjZ4naIk24JEDiKKMYWmkjCQWJvN8qyi5xH1QkyHtE+Xl6ty7MUydU9GD9CTbeLP31xwL7yao5o2WC+qmRsKIEjVChFK9hLQ+ajxLJiRYYW2AXQMv0RE/gYlBkaOaq3LuSEugn3Mt20QHC/1X0ZNs5/DQNjrijewZeAWvEiQwhdiGLCgUO2s4E2/ila5HKXXW4FdzkAWFhBGnK9FCa+wIeqbsdL5vNXX+tRNuSxIkajxLiWiDvNv/PMN6PwdCb9IRayTPXoZHCSALZwlWLGPOPZDqRhYUvPnZ7xvBMi2DsB5iWOtHN1PoloZmptCtFAOprlGV0oge4sDgVhRRRRYVJEFBEVQcshufks3SKyo5cbyLY8fOoGsmV6yoRJlA/fVsdQJ4fQ76eocpLApisykM9EdxuWzvIWcCbrcNI2MYPG9+Mbl543t4J4MopkvUgdGmeUEUODe75venSxJVm4SmX/57+qVCra+I2vf04mTbPVxfsOCit6mKMrO9Bcz2TtxLM4J7yi+s/PFUuHvUh+v6/AW4zqPsdjlhWOmSszyHn42OtMdTz2CEPUfbqSnLJd8xuZm9LEoszapi6TTVDyvcuXx17k3TWtanOFmZM5uVORd+ry535/DQ7Ountx/Vyc3TzCAKgoBLtrE0q5KlWWeFNXTd4MV3j9HeHaLD6iCw2ktp/uSERBBE7LZVJGwriMefBzQs4oQj30eScrGpqz6wHmlJErlt02J27GnmRHMP7WcGqK0uYHZV3ozm4aqosiy4Br8S5Hi4ge7EGYodZViWRdyMU+mqodozh3m+xRdkQTMZZjTLOdFwhlPHOtE0gyuuquG+z6+npDwHQRRIncflHKCwNAt7xnyw5UQ6AwagCAoVrmK29++n3FWMS3JS5ipkMDU8k+GOIpHSJixljCZSCAI4JlA8vJyXmQAXYEx7YXDaFERRYGVNKZuWzEGZQLnJrihkecanuD9sPTKCICBLEh5JwmMf+zDY1thyWcnguTgZGuA/D+2jKxLGa7NPqOIzXXbcFX2JEu89SJdJstwhuQiqBWmBg4wfUr69bIyq2giybAW4JC9RY5iYMYxfySGgTt6IOtuzBElQeLf/OZrC++lNdtCb7EBEypTYpYU8IF1qWOdbw7Lg9XiVrPf1xi0JMopoY0jroyN+go74CSAt3y0J6SyxYWmjE1dVtFPtqWdV1k0XNNZCRxVLAuuJ62EGtG56km30JNuQBDkjMqFjWAZ20Umho/J9I1iQLhMscFSwPv9e/AO5HBveSdQYoiV6mJbo4UnXkwQFnzK+dFszkxwe2s6x4V2kzARu2c9VuXeQZSsad74EQcCnZrM0eB39qU4646c4Ft5Fjr2EpcHrJhWbkEWVOt9q8u1lHAi9yf7QG4iIiIKUNv7NfF6yoLLQfyVrc26b8LoegVP2sDhwDQ7Zze6BV+mMn6I/1Ul/amoFtnx7+QWbJM8EKTPBsdk2UegAACAASURBVOEdHAxtRc+YIhtm+nfEOGsDMaj18Gr3o0iCfPZHlCmwV1DvvZ7OIxadZ0IMD8UxTZNYLMW+PY10dobY/vZx5s0rpmZOIVtebSA8HMc0LVavreHQwXYkSSQQdBEJJyao2rCIRZPoKYP+/jDh4TiqKqOoEkcOdyBJIjabTM2cQhoOtdPe1s87204QiyaZv6CEYJabzjMhXn35MHPnFZJf4Gf/3haeeWo3uXnetGDTh+vR83uHpKHxWvdhEqaGQ1LZWDR949rLgYnqTvpDUV7b1YjDplBZND0fvj9kCIJAts/FUCTBT555l4WziyjJC0w5FZGkYtzOj6Hrp9C0w4CFpjUwNPSPeNyfweHYgCC8/2XuhmnxwmuHiUSTBANOUimD3ftb0XWThfOmlwWbDHbJQZ1/CRXu2QylBkiYCSzLwibZ8CkBvMrkZP5CMSOC1Xy8i1B/BEEQuPGuKygqzcpEoqYHX9A16iDf3xPORLMEgjYf+0PHGNbCvNq9HYDe5OAlu+d29A+R1M+KU1iWRTiepHMwTEHAg/99VBq6eAiokoQFU/YlVeQFcagKQ7Ekc4pzcajnL3f6CFPjeH8fQ8kE985bSJnPP46IXghZ1s1hTGt6Xj8XA1V0EFBykQQZw9KxiQ6CasEYBUHIZBMFlQJHJU2RdG+YQ3JPKectChKz3IvwKdnM9R6jKXKAM/FTRPRBDEvPlCfmUuyopsq9kBJnzWiJ1/sJu+RiU8GDtEQb6Ew0E0r1ENGHSJlxdEtDRMQhufEqWeTZy6lwzafMNYeAmntBmTab5GC+bzUeJYtjwztpjzUypPWRMuMIgohNdOGRA+TaSwhOQVwvFyRBpshRhTcvSLVnMS3Rw3TEmghpPcSNKJZlIosKbtmPX8khz1FOiaOaAsfYyLBlWTRHG9g3uIWwPogoSKzI2kylqw6RiT9bSZApdsymPrCeN1L9RI0hdvW/RI6tmGrP4onPs5XOfq3N+SMKHVUcD+9KX19aCFlUcUk+Ch1VzPEuo8JVNy0y7Fb8LPBfSYGjitZoA23RY3QlWolmrgcBAVWyj/ZnFTqqKHHMpsBxeSSYJ4Jh6QykumiLHT/PchohrWfc6wICmjdBYVE+Xp+D2TX5FBYFsDtUyity+OSDV+Fx2/EHXfj9Lq5ePxddN3A6beTkeCgoDOBy27BMi7qFpThdY4NZpmmxZ3czK9fMprQsi472ARoaOrhm/bx0mR/gD7iw2xVKSrO57+OrcThV/P50ljQ3z8utty/Fblfxep0Egm7cbjuJhIbLZcPpVCkqDmK3K6iqzH33r7lk5/YjpPFu3wkahzsxLJPVObWUON+f/vePcPkgSSIr6sqpLs3hsZf2TGsdQRCx2Zbj9XyJ4eF/QtOPAxYpbT+h4W8TT76G07EZm3oFonhpVUengmmYvLunmb/83PUEA06SKYO3d5zgVGvvjAnWCNyyB/c0xJZmghkRrMH+MPFYCm/ASXFFzrg67fPuXJFG/bESsfQkUwDuKL6BUGqYNTlLMEyT3mQ/g6lhar2XRr76ZFc/+5pPk+tzjfZiPb7tAEldZ/Wc8stXCniJkef30D0Uoamzn7qyiSds80ryqCnMZueJNt4+2sL6ullj1KAiyRTRRIp8/+W90H6fENc1shxOFucVEnTMjIz77YtpG3oUn70OWcj0Fwoiuc51Mx8o6cxFjXcZD9pLRvtUsm2FE4o9SILMpsI/JW6kPYVU0T5lCRekiVmOrZigmscs92ISZhTd1LAwEQUJRbDhkNw4ZPe0yUqlewEPVn0bsLBLbvxKznnXmQqyoFDlXkCRYxYJM4pmJtEtDdMyM6IWabIoCyp2yYlD8iBfpIS8Q/ZQ7VlMkWMWcSOCZiYxMRAymRdZUFBFOy55+iVVlxKiIOFTsnF7/ZS55pIwIqTMJKZlZK4PEUlMl5rZJSd2yT1h43Kho4pbij+XEZcQyFYLUadojIa0QfVC35WUOmszPlQCATVvUlKWzizqeOQg832rqXDNH72+IP252iUXbtmPJMjT/rxU0U6Ro4pstZC53pUkzRi6qWFinnMtpD8nu+RCFR1TBgUERB6o+iZkvl8+dWaTVbvkYkXWZub7Lk7xThUd+JUcbJ7x96byihzKK8Z+n6pmjf2Ol5VPPX5BgGDQzTvbT9B5Jq3wVrewlGCWm2DW2GxkaVkWpWVjsw+qKjP3PZOk947pXNTOKZxyPB/hwtAU7uLx1ncYSEVwSCp/XLFmUq+kj/D/HsYW205jecGOw34NkpjNUPg7JJM7AB3DaCMW6ySZfBdJzEVR5iLL1chyKZIYRBCcCIJ92r6GU0GSShDeE/TVNB2nU02XNQsCsixhGMlJtnBxiOtRYkYUywKn7MIpXxpl3RHMiGClkjqGbuJwqaNyrhcC07TQM5kkm+Pck2vRHGvHiKQzMwHVy6rseuzSpWkKzw94+f4L77DjRDvFQR+nuvvZdrSV0mw/962dWao8lkxxuK2bSCJJU2c/vcNREprOlsMnKQp4cdpVFlcUokgzI3GCAJuXzuGd4638w69eZe3cChRJxOOwsXZuBWUZFSWHqvDQhpX8zWMv8+3fbOGFvceoyMvCMAy6QhHa+kJsWlLLfVfOXDHlDwV5LjcNfT10RsMzJliaGcYkxXDyMGQmmqIgXzKCBeCSvZOqwJ0LQRDJtl34ZEYQBGRBxadm42PmkVCn7JmWjPeFQBBEHLIbB5ff+0gSZDxKAI/y/kX8LhSSIOOWfbgvgugJgnBR6woI6c9Anv5nYGKNZlf9ag4wM7J9LmySY0oVxelCEIRLWu4pCTIBNZeA+v5LZk8HgiCwcHEplVW5iKKAIAq4XP/vKCz+ISGmJ9ndf4rG8BkUUaY7McT+gRZao70Ylsl95Wuocl960/HLgWRK43uPbyUa1/jq/VfjsquYpsWWPSd45s3DhCJxqktyuOnK+SyqPqvme7DpDL/ZcoCT7X34PA6uvaKGW66cjygKDIZj/M9HXmf5/DJ2NrTR2jlAbUUed61fTFVx9pTldSM43trDb988RHlhkB2HW+kbirJsbin3XFdPls81uo239p/kN1sO0DMQoTjXz41r5nLloqrRgPfR5i6eeuMQR1u6cTlUNq6ay8ZVc1BlCdO0+Or/fpqNq+ay+2gbDae6KM71c9vVC1k2t/Si+/VNcxhNP4GmHUVLHULX2xlRFExDwzA6MIwONO0ICDYEQUnLuAsiF07nJkZu9pPI8lkVbUkSufbKufzN//gtZSVZo7YRt94483lqykxxILSLPQPb6Ul2YVjpHk8RkYCazeLAcq4IrsE2QZ/6hWJGBMvuUJEViXg0NW159nMx0DNMKpk+OH/QjSCko5YPtzzNiqzFHAwfo9RVSNSI4ZpEVeViUF9ZyLzSfF7a18jWw6cQRZHVc8r53IaV5M0wk3N6YJgv/+xZDDMtyJDS0vKZJ870IYkCgiDw9F99nGzPzJnyNXVVfP22dTyx7SC/fucQsiSyorqUFbPH+gRUF2Tz3U/dxK+2HWTrkWZ2NrYjyyI5Xjf1VUUsqbw0KdffV0S1FI8ePjD6f1zXaRoc4L++8TL1+YXkOl1jlKAeXLRk2mVwxe7bsHivqd0fViTRsix62vr4/p//hAe+dS9lc0vOv9KHFLqm85O//gUV80tYe/tK7B9NPD/C7xkEQcBmU7DlfFRu/mFH0tTZP9jCE23vIgAGJrppYAGbi+q5s3QFqjj97O/7DUEQQEhLdn/v8a2c6Rvmq/ddjTOjeLyjoZUfPrmdT960nPwsD7sa2njk+V3Im6+gblYhJzv6+OGT21lSW8KtV9XRF4ryr7/ZRkrTuPu6egzD4mhzN519w9xx7SLWXzGb598+wpOvH+ATm68gN3j++WBS03nnUAs9gxE2r51HKmXw+Cv78Dhs3HHtIlx2lX3HOvjOw1t48NYVlBcEaWzt5T+f2wkWrFsyi6aOPn7+wm78bgefu2MN/UNRHn5+F6mUzm3XpAVS2roG+bcnt3H/jUu5Zulstu47yS9e3kPA66C65OICT5HoIwyHvwfoWJYG6IwlWGdhkQArweUQarYYK2QjigLXrZvDnNn5tJ0ewOW0UVWeQ8A3s17YhBHnhc4n2TnwFjE9hl8N4pV9WEBED3Mycoz2eAuN4SPcW/oAjhlmtGZEsALZbuxOlaGBKP09w+QXByZUo5sMRw+0ExlON97Pmlc42r9lk2wsC9bRnejjiuAC9gxO3oR9sbh6fiW3LJs7KustCgINh08TsNlGTREhLen+j/dej2UxraxTaZafv7vuKhqOnOEzD66bcBn7OUpONy2dy4bFNSiSiGGYHDjYztHjZ7jvnpU8cO0V/MnVS8d5ckH6xmNXZO5YUcfivDyefnYff/6F65BEYZynhiSKFAa9fGHTKh7auHKMrLgkCOmm4nNQlZ/Fjx66HWDCfV8Mjh7r5OHHtvHtf7jjvMseO9ZJMOgiO9tzWWTxLxQJXeepxiOj/1uAaVlYlsX2jnYyz4BRfGrhkglVKieCNEVT/u8LkrEkpmFhc6qTlhEbukFkMPo+j+zSw7IsYsNxdG1iJ3jLsogOxVBsCjbH+yPT/hE+wkf4w4QsiARtLjyKnaFUDEWUqfEXclPREtbnz8cjOz605ApAlkR03eT7v36b3sEIX/v4egqy0qTHtCweeX43G1bWsmFFbdpU3e2grXuQwyc7qZtVyGu7GinO9bF5zVyy/W4sLE529PHEqwe4+7p6AGyqzJI5JVx/RQ0IYBgmv33zEB09oWkRLACfy87qhRVcuTjdxtIbivD2gVNsWDkHl13lp8/t4LrlNWxePQ9BECjND3DydB9b951k3ZJZHGw8jWGY3HJVHdUlOWnD23CcX7y8l1uumo8kiYiiwNyKAjavmY8oCHhdNn78zA4ONp25aIJlWXEsa+ii1r2cEAQBmypTVZ5DRWk6kygIwoyv1cND+zgY2k2Zq4qN+beRby8aDYZbWAwm+3m+60mODR9kW/8Wrs2bntrkZJgRwSqfnU8gy004FOPVp/dSVVuIw3V+l23LsggPxXn9uf0M9qX7PepXV4+SM1VUEBHoTQ7wctfbMxniJPtP96bYMkTHsiwMw+TZ3+3jgU9eidebnvSmDdXSxGqEtZ9LTkb+HpWaFdI/qiQhiyJ2RWYyQbmRdSRRQJaU0W0tWljCooXpCL4iSZl9W5mfs/sZgSyJzK7K5y//fMMYojTR2GRRRBYZHdNkYxPFtGHduduajjDeucuM+v5k9m+aJlpG/n6isZ2L1986xuoVswgGXaP1vR/kQyBod/DcnfdPe/kLEbnQjGFahx+hP7Ed09IJ2BZS4fsMNjl4MUP90MGyLN741XYS0STr7l6FL3viUsWCyjz+/y1/f0EiOR9GyIrMF3/wYFr45D2HYlkWqYTGj77+c9bdvZrF19R9MIP8CB8apL3RLp+K7Mg+RnC57qPvxz4+woXDLdu5t3wtHys/KxSSLuoakeb/4D6rjYWLuKFwYWZMk3k1Cfzy5b0MhmP840ObRsmVIAhgWjQ0d7H3eAc//u2OzBrpOUdpfgDTtDjdO8QrO47zzNbDjNyQLctCkkR0I52pURWJolzf6PwpJ+DGMCxiifMrYY/A7bSRE3CPKhmX5PkZHI6jGQaWZXG8rZedDW384qW9Y8a5fH4Z8aRG33AMr9tB0OfMBJUFasvzGBiO0RuKkJ/lRRAEygsDyJlxel123A4bg8MzM9/9sGLk2pSk9O+m5h5CQ3GWLiq76G12xttRRJUb82+nxFkxZj+WZZFrL+CO4vv516bvcDJy/IMlWHMWllBSmUNHSx+vPL2XytoCbrh9KYoqj0sjjky2LdNkoDfMY//2OvvfacI0LApKgqxYNyd9YQnwuap7Abiv7CaaIm1Uuy/+hE4HnV0hfvSTrezc00x3b5isLDebNixg+bJK+geiPP/iAXbvbUGSRO6+4wqWLC5DUWR6eob51x+9TldXOgJw0+ZFXLd+HpYFx46d4W//4Sl6+8Jcv34eN1xXRzSW5P/862u4nCodpwfQNJOvfXkDVZV5JBIaL7x8iFe3HGFOTQF/9rlrR8c3GIry2C/f5eixThJJjeuvnc9dty/DNC1efvUwL7x8CJfLNiY7tGdvC089s5eBgQh2u8IXP389ZaVZdHaF+PY//Y6S4iCtbX34vE4+/9lrKC6afELf3T3E3/7D0/zge/cjSSJ797Xyu5cO8Fdf2cTO3c08+/x+VEUiHElw042LWLt6NooisWtPCw8/ug1ZEqmszBnVYo3Gkvz80XfYf7AVVZFZvaqaWzbXk0im+O2z+3j9jaPs3deC22XnmqvnsHnjwsvzwU8TI5m+EYxkr8T3RFQMy5xYb3YKNIV+gCQo1AS+giCo9MXe5HDff2VJ/r+NW9ayLEwr3ZNyqSdkI9u2YIwZ9YWsD2Mf2KZhoqd0mg+1odgUUgmNZDyFJItIsjRKwrWkliHnArIqjW7DNC1MwwAr/bcoiekyF8NAEMVRgRzLsjANE0M3AQtBFEd7Qs8b7DEtdE1HUmQEAYxM5klS0kEVQ9ORM/vREhqKTcHQjYz5tzB6LJDOwhlauvxGVqQx2TrLstBTOvFwnINvHGH1rctJxlMIYrp5d2RZ00wfh3XO9kfe+zBPXE3LwrDSIhGSIGJa1vtmm/BB42KMxkfW++Ub+/nVGwd46hufuAwjS+Ovf/ICuQE3n960YrS06lKjpXuQH7+wg8Wzirh97cV7Pl3ouRy5b5mjwbyxN2BFkj7U35upMDJnMkzzgoS3LMtCM0wUSRwNEk+n7HyE7I8QD1EQRifzaQ/K9DPvUlSVmKaFIIDI1PfoweEYXrcd3TD45ct7+dI9V+H3OM4+r0yLL9y1luuX14xZz+VQQQBNM9i4cg733lCPx3W2p0YgHdxOH1s6a3XueUCwLqhS37SsMW0ylmWNBo4tIJnSefCWldx85bwx66kZFW3DMNMDOefytTL3U/s5ys/6ueMknXWZ2eV9aXqoLiVSE/jQAvT2h+kbiAAXzwd0S8evZmGTxmduR/6XBYU8exFhfeaZvRkRLKfbzg23L6W1qZuOlj7+7VvP8c5rR1i3eSHl5ygTpVI6PWdCdHUMcHBnM2+9dIiO5j4sy0K1yXzsoatxemxpf49zLjCf4mGWu4xT0Xbq1XkTjODSoLAgwF//1U188cuP8tdf30xRYbo53TBM9uxrQZElvvHfbqXpVA+vbmmgoiyb3Fwv/+tfXmH1ylmjBGAkQ5NK6TgcKp//zHpCQzFef/MYZzpD+HwOTp7q4c8/dy3Lllbw/IsH+fVTe/j6V27E4VC5edMicrI97DvQNjo2y7J44sndBINuvvPtu3A5bSQzHmOSJHLDdXWUl+fw8KPbxhxTTU0Bf/nljSiyxLPP7+fdnU0UFab1/Y83dvKFz66nvCyb554/wJY3jvLx+y5OsSoWTyKJAl/50gZaWvt4590mykqzKC4K8vPHtvHFh65l1qw8/v0nb4yu47Cr3HHbUu6/dxUtbX3s2n2KltZe5tQW8on713D6zCA3bljAgvkl48oXPww40tdD40A/q4tLyXOdbdh/u72VpsF+PrmgftoeYoYZocz/aRxyCYIg4FFr2Nn58QmXbQ8PsbW9hcV5hczLvvQN8FvaTtIcCvHpRcsuaD3LsjAsi9bhEFX+s0R910v7efjvHqft+BlM3eC5H76MIAhs+vS1fPzv7kqTFc3ggfl/QXQwhsvn5L88+ufMXZkWDGg90sFLP91CqHeI4zubWHnzMhxuOy/+ZAvV9RX8za++giiJhAcj/O6Hr7LlF28Tj8SZvaSKmz93A/PX1CJPYKx6Lrpae/j2H3+PL/3gT3H5XPzsb38JgsAnvnE3sXCcf/70v/G3v/oyDq+Du/If5Ps7/we/+e5z7H31IE6Pgzu/ejM3fOJqAJ774cv84ttPMdQX5v6/vZNbvrABl/dsufHf3/ZPnDrYSv+ZAb55z/9CUiSKZxdw/9/dybIbFmPoBvteO8Rvv/8iTftb8ARcrLrlCu78yk04vR+eUtJz79MjD6UTQ708fHwPLkXla4uu5omTB/lY9QfrrfN+wLIsekIRnDYFzzTM0j/CeFiWhW6ZJHSdpKHjUW2oooSWMcFVxMlJUlzTefP4KV44eJzu4Qi6ObZ/5PHP3ossfbgmkNOFYVrsaergtzsa+NbHN057vXhK43Pff5LvPLCZXN+FifqcON3LNx/fgsOmsLS6mD+9YTkASc3gF2/uY2l1MXXlUxseTwfbj7YwuziHHO/UPS5Ou8rmNfOYVZzN3/37C/zq1f388calOO1pf8+a8lyaT/fjczuQJRGLNNGRRBExU4rX2NaDLEsEfa50gC5zjYxcUylNp6N7iJRmIArQ1R9GEiVc9ukHIyKxJN0DYbSMaFtL5yBBrwtFlhAFgbmVeZxo78HrXpKuSiIdTBvx9swLejh1up/ewQgBrxPTsmg41UV+lgePM93Ha5kWzWcGSGk6oigyGI4TjiUJesf2JVmZn+kEe2W5HLvt6mkf5+WCKJx9vj34Fw9jt43v74zGkly9pnZG+wmq2XTEWkka8QwJHu9hmrJSRPRhcm0zv85nRLAAll1ZQ09niF//eCvdp0Mc2HGKAztOjb6vawbbXmlg2ysN49Z1umxsumc5q9bPRVFkjg2fGiMWADCQGqI1dob6wMwJlipL5PjcBFyO0ejFVIjFUpw+Pcjb75zgwKF2ANxuO5IkYpoWx46f4Rt/cyuQ/rKqqkJK01EUiaLCAPn5PsiUDY6Qr4DfSU1NAaIoUlqSxdvbT0w5BsuyaG3t5/57V+LM9GzYJrj4zoVpmpxo6uatbY0kkzqdXSGqZ+WNRgezsz3U1hSgaQZ5eV4OHGyf+kRMZKSbgarI5Of58PucFBem0/LhSJKenmHcLjt5eV5EUWBpfQVNJ7vTPSjRJC+8fIj2jgF0LZ1Cr59B2vf9RuNAP7s7O7iisGjM6y7FxiMNB/iTuvrz9mBpxjCGFUOVAgynjgIigiARSTXhUsrTvTy6RlxPXzeyIGBksgTDyQQ9sQguRcUhKwwnE+iZrJrfZkczTWJaxvZAEPCqNgzLIqalMC0Lp6Jil+UJDJIhYej0xaMICHhUG2ARSaUlzR2KktlfEt0yMU0Tv90BWJwY6OepE0f5fP1yHLKCXZZZev1C6tbU8oO/+Bkun5Pbv7QZb5YHWZGQMpE7WZV5+MS/0NHYyX/d+M1x56n1aAez6yupWzOHx771JCtuWsp/e/zL/OX6b3DyQCsV80t445fbeOeZXXzuu5/En+Nlyy/e5un/8wIur4PqJVNbO6g2hfzyHE6f7Ca7KEgilkzXv/cN0dvWT2FVHso537fvf+mnbPzkNXzsr/6IyGAE5zn9mrd8fiM3Pngd37r3uxPu62+e+ApDvcM8VP81vv7zP2PhVfPSGazMuTi5v5knv/s76q9bwJ9+534Gu0P8y5/9GD2p8cB/v2/K43g/YVgmw1oMRZDxKOkH4y+bDvCx6kX85/E9WFhs7275gyBYAP/z12+yaflcrlrw/nll/T4hZRq83dnKI4172dXTzn9fsZEbSmez5fRJhlIJ7qiqQ5okYLW39TSPvXuAQr+XG+pmj8u+X87Sy4mgGyaDkTiyKKAZJoIAfrcDWRSJpzQ03cTnsqMbJpFEEqdNRdMNNMMgqRm4bArxlIYkingzhN0wTPqHoxiWhdOm4LKl2zAi8bRkdVLTMUwTu6rgcdjeMx6DSDyFqkg4VHXSbIdhmvSHY2w50MT88nw+dd0ynJn7nmYYJDSNG5fW4nuPR2goGkeRJGJJDcuycNoV3HYbhmkSTaRIpNKG4C6bitOmYlkWw/EkT24/xD1XLUIAnDb1vGSmOM/PF++5km/99FXysjyj6nof33QF//zY6zzy4m7mVRYQT6YYjiSYW5lPdUkO66+YzcGTZ/jFy3tZvaACWZY40zeEy66yYeUcAFKawd7GDl545whOm8qrOxspyw9QlDt9w9lwLMn2g814XXZSmsFb+06ybkn1KDn61E3L+fsfvchPn93B4poSdMOgdzBCcZ6fZXNKWVhdyL7jHTzz1mFWDlUwOBzlpXePc+/GpaNBZtOyONrcxdNvHqIg28f2A82IgkDdrLTybyyRIhxN0jMYxjBMekMROvuGsKky2f6JibbLeRsu523TPs73A/m5Pr782WvHvX7gSAfx+Mw8Q2s882kY3s+Bod3YJAcu2T1qE2JikjKT7BvcSX+qh2vybiSmj+0LV0Ubsjh92jRjggVw411XEMj28Osfb6WzrZ/hUGxKVUG7UyUrx8P1ty9l453LcGX8Oh5ufZo5nrETopgRv2TGpLXFufzvB26e8D2BdL3vuaniEfnZG6+v49ab65EkCdM0EUUB07Sw2xTCw3GystyjfVJktqMoY1P6I2fDpspjHhXWecIMlgWqKhGPa+nIjCSMRj4mi+qFwwneebeJhXUlrF09m988tYfhcGz0fbvtvR/71GMYqVc2TQtRhP5zxAhM0yKZ0tF1g6Smg5CumZUVMd13pacJVCqljS5/qrmXhiOn+Ye//SNaW/t4/c1jY/YnigKmcRmkai4RkoaOIkm4lbEPs2yng8F4/LyfKUBn9Dn64m9jWRZ98e0oog8BgaTRi99ej26avNLcxNaOVrKdTuySzJL8QrqjEY4P9GGYFgty8llfXsXPDqXrumO6xoaKakKJOC82nyDf5UY3TW6sqiGuaWw73UZC11mQm8915VUZAnUWJhb7uzuJaSlimsaNVTVIgsBrradIGjpzsnK4rnwWzzYdozMSpiM8xMfnLyZod/LY0YM0DvTx+LFDrCkqY35OHpIsYXPakGQJWZGwOdVJVfUmKztRVJn5a2qprq/i8e/8livvWEHNsiqyigL0tvdRWJXHqz/fSt2Vc3D7nOgpIQ9SCgAAIABJREFUneLZBRx66wgdTV3Mqq+c2pvJrlJQmceZk51Ikogn4MYwDIZ6huloPENBVR6KTR79ROuvrWP9H6+ddHuCOL73CjJNuw4Vm8MGQprYvfdc7H75IDanSvHsApLRJE63g7or5/LKI2/ywLfv+9BUcvQnh/mPky9S7SnirtIrAXArKrIgkTIMzkSHsUkX/2gpsFdiWiY2yX7J5foBDHMIkBEFx4w8XNp7QkQSKfY0drCwqpCjbd1IopgO4nkcGKZJOJYkFImTzESdvU4b2T7XhOWTlmWRSOn0hCK4HSpBjxNBEIglUvQPx4glU0iSiN/lICsTtZ5+KR10ZSLsgiAQ9DjJ8qYlpE3LIpZIMRCOkUilAzpuh41srxP1nAxwUtPpDUWJJdOBGlWWyPK68LnGZ+5M06JrcBhNNynK9iKJk9u4HBvs4alThyhz++mLn322OGSFHxx+h9sq5zNZEqpnOEJVbpCH1q0g7wKzNZcD3YNhvvbT31FfVUzfcIRoUuOB65dRW5zL1kOnaDzTxxdvXkPXYJhfvLmPTcvmcKSti+aeQdp6QswpyaU7FGEoGuc7n9qEZVm09w7xo5d20B+OsaiikE3L5uB3O/jtjgZiCY3eoQjD8QTLZpdy28r5o2PRDZPDrd1sOdjEypoyVtROHsQcjiX52Su7ONDcBYLFj1/aydr5FayaU05PKMLLext59cAJ/mzz6jHb+Y+XdpDlcdHeFyKp6Vw5v5Ib6mvoHYry1PZDnOwaAOCaBbNYV1dJPKXxm+2HONjShcV+fE476xZUsa5ufCDMbpMpzvXjzpCUhdVFfPqPVvD0G4epry2mJNfPqgXlKPJ6nnurge0HW3DaFRbNLholh9UlOXz5Y+t49q0Gfv7CbiwLCrI93HTl2fPkcdlYPq+MQyfO0N4doro0h1vXLSBnElIyEYpyfFSX5LB1bxP9QzGumFfGjavn4MiU5C6dU8o/fvZGnn7jEP/+1HZsikx1aTbzKtP+pVXF2Xx80zKefauBR1/Yjcuu8rHr67lhRS2SKGKYZlq6fEk17d2DvLLjOAXZPu65vp6qorQ1yp6j7Tz95iF6Q1FyAm5+s+UAv33jELPLc/kvfzKesHxYcfMNC8jL8Y67X4SG4wyGZiaElTQT+JQAb/e+yoHBnRQ4SnBKbhAsYnqUzng7vakeyp1VHBnaz8HQWMPm1dlXU+wsn/b+LgnBEgSBVevnUrughHdeO8KebY0M9kWIRZMYmoFhWEiyiKrKePwOquYUsvaGOqrmFKKeM9nfVLCOVVmLx5zYwdQwjeHmSzHM86KkKMChhg4SCY28PB8et53iwvRru/eme4LsdpnSkixUVWbdlbW88NIhFi8uQwB8Pie5uRc3IdA0g+aWXk6fGSQUinGquZecbA8ej53FC0s5cKgNsFBtCm63jbKSrAxZ6aGtrZ9oNEnTyR6CQReyJOJy2QgNxTh2vJNTzT34/Rcvb+n1OnC7bOzZ14LP6+B4Y+foe6Zp0tU9xP6D7XR2hfC47WQF3WRnefB5nezd10pxcZDjjV1pHieALIs47ApNJ7tpbu5lYCAyZn8F+X5OtfSi2tLZsews94eqjt4pK0RTKXpiEXw2G4IgYFoWx/p6CTgc0yoPLHBtIteZTs2nTV51zhLdsw3I5T4/Dy5YymutJ9ndeRqXorKupJISr49/P7ALoRX8NjsPLlxCfyLO1994ibtr68hzufnysjW83dHCltZTZDkcVPgClPn8vNpykmX5ReMIloBAicfHl5et4d0z7bzacpIyr49Ct4eaYA5vtjfTHY2wtrgcwzLZ2dnBO2fa+UL9Cm6pnsOb7c18dtEVl/JUY3OoaYKmSgiigNvvQkBAUWS0lI5pmLQc6SA6FOPou2ezwaIo4vQ4Rq+5yaDaFQoq8ji87RiegJtgvh8tpRPqHab16Gnq19el+8cyZblVCy5PptWyLAa7Qhzb2UTfmcHR/jKAoupCTNNEEj8cBuiaaZA0x9bJLwgW8PqZJpKmzhOnDrI6v/y82zHMIQwzgmklUKQcRMFBSu/kE2UPIYteRNFFSj9DSm9HEn0YZhTLSiCKLiTRj270ZdbNzqx7BgsDWfQhS2fNbU0rgW4MZtZ1E03sQBBkVLkMRcpDFN2k9A4EQJbyMK0IphkHBGQpC8vSMMxBRNGLLPoRMobZT28/zInTvQxG4jyzvYGtB0/hsqvcuno+V9ZVkkjpbGto4c2DJwnH0vLG2T4Xn960guIc/9nLUsioTyY1Xt/fxJb9TWxYWsM1i6tJ6Tpb9jexraGFwXAMVZHID3q575p6Si8gwn6mf4jHtuyjoy9EMqVTlhfk8zevJsfvQjdMjrR28/T2tJeQYVr43Q7uWbeIuooCZEkcHcfLuxuJJVJYWHiddjavmMO6hbPG7Ms0TU6c7udnL+8i4Hbwmc0r8TontytoDYcI2Bx8Zt5yvrlny+jrxS4fZ6LhKWWhVVnCLstccPPrZURrzyB/f+91VBZk8cy7Dby0p5Ha4qlLugMuBxs21PD3j73CL792Hw9+7wnCsSSGaWFTJD6zYQX94Ri/23WMYx09oyTnVPcAX75lLdk+15igtmFaNJ7uZfeJDlbPKWPlnKnvWwG3g6/cdhU/37IXBPjE+qWj7xVl+bhr7UI6B8MTrnuso5f/749vQJHFUVXmoWiCSCLF7avrqC7MxuuwocgSTrvKpzesYMfxdh66cSXVhdmTPtsrCrP40seuGvPa+mU1rF92tt9KEgRWzC9nxfz0MymsJRlOJdAxaY0MkG13M6skh7+4d92kxy4IAmX5AR66/eLaJCAdIKyvLeZzd6yZdJlFs4tZNHtyS5zqkhy+PNU4AZ/bzmcnGefaxVWsXTx1xcalh4VlRgEDBDfCBKb0F4o1y6snfL12Vv6Mt308fJjW6El8GY/K7sSZMe+LgkSerYC4EeN4eHzV3UL/0nGvTYVLQrBGEMzxsOme5Wy8cxm9XSG6zwyRiCXRkjqqXcHrd5JXHMAXcE34pVqdXT/uNa/iZqF/zqUc5oQQRYGbNy/mzbcbiUSSLFtSgc/rYNHCUizg6LEzGIZJbU3BqCDEvXev4KVXDvPOjiYkUWTxwlLy87zk5fpIZZrlHXaF6uo8/D4ndrvCkvrytDM1EPC7RkvjUprO4SOnCUcSBAJODjd0sGhhKR6PnWuvmcdb2xrZd6AN07SYN7coTbAsi8MNpxkMRakoy+HgoXbmzimkZnYBSxaXc+BQO3v3t7KkPi3KIYoiTofKyuWzRo85N8dLzeypa01tqsz9965i974WXA6V+kXl9GXUHxVFwmFXOXmqh2RSY2l9BXm5PmRZ5J67lvPG1mN0dQ8xuzofm01BFEQqKnKom1/Mrt3NeL0OVq6YRSBwthZ7/dVz2fLmUXbvaaF+cRnZWR98ZPJcVAaCvN52iieOHWZlUSl2WWYwHueRw/vZUDl7WokGRfKh4GM4eYSY3pHxoBh5QIpkO0oQELBJEpIgIIsimmmQZ3PjUhVssoRhmUS1FC5FAQRcskJM0xAFgQKXB1EQUCSJuK4xkICO8DAJQ2dedi5e2/gJjyBAgSe9nk1OrzeYTNATi2IBVf4gCUPnd6eOU+T2cmKwH6ecjhSKgoAxRdb6Yr0zRnxQRv+fINPlCbq54VPXsOFTY2vJHS77eVUJFZtCfkUuL//nGxRXF5BfmYeWSNHfOcjppk5u/NP1yIo8SrBkdYa3zJHG5wlOiKRIzF05m3v/+nZySrLGvDeZvP1MMZSKEjESZKke7JJKZ3wA3ZpYYn4Ep+P9DGuxMa8tySkmbmhopkmW3Um+8/yBpniqgZSeLk8WRQcu2wr6I4/gUOdik8sxrBgpvTWdaULEtNJqWYKgokhFJLSjmFYMWczB47iK/sijONR52JWqMQRLM3qIJt7JrGvDMIcypKsfBBGbUklSO5nJaNkwzeGMN52ILAawLJOk0YwsBvDa16PI6f7iz2xaSUrXufqr/8qnN61gzfwKBIRR1StVlqgsCFKY5aUwy0v/cIxvPvYq2xtauH3tglEBAUkUiCU1XtnTyPaGFjYvn8tVCyuRRJHdje28vv8kVy+qYunsEsKxBP/85FZ+/OJOvvHx66fxCadxoqOPL962hvlly+noG+Jbj73GU9sO8elNK5BEgcIsLzetmEtZXoBYUuPff/cu2w43U5EfxO92cLS1h+/+Zit3XLmQa+urcdtV+oejY0rGREHAAo609fDrrQcpyfFz7zWL8TptUwbIDMsEQRiX1euJR3DKypT30+KAj52nOnip4QQLivOxK2M9nWbnTT6Bv1zI8jqpKkhnFfICHvacPJ1+45xhmJY55p6Y5XXic9nJ9aXnRk6bSkLTkUSBLK+LgMcJQtriZSiWGF1vTkkuTnu6ZFA6J82X1HTePtKMKIgsqLhw8/gLQX1VIUpGVGhEDKog6GFeaR47G9tp6R5gcWURVQVZFyTWcaEYTMZ5vbOR3kSEmKEhCQIbi+dS63ufjJTfB45/sc/RywXLHMLSDgJOBLUOy+gBMTdTGXDx3zvLsghHErjddkzTYjAUxTItsoLuGfXlLw6soNJVc/4FJ0G+o+j8C52DS0qwRiBKInlFQfKmUKabLiRBRJIuv1+MIAjMqS1kTu3Ym5HLZWPNqmrWrBrPqr1eB3fePl4QoLamgNqaNGnx+ZysXzd39L377lk5+ndJSZC7S9JNpC6njdtuWTLh2FwuGxuuHy/pLEsCt948npQC1M0vpm7++GhJIODi0w+sA9KlfzWz86mZff7IwLKlFSxbWjHmtVRKBwQKC/3cfcf4zEVlRQ6VFWf9GVavTJ9Dl9PG7bdOHgkoKQ7yJxcpuvF+oDoQZGPlbJ5tOsbDh/YhCgIpw6AqEOTeuQsuqO7/TOQZZNGNKgUZzVyRURayTJpCA7zWepKuaITqQDZxXePcG9eC3Hzeam/l9bZTDCbi3FCRJs/nDiFgdzDLH6Q3HqPI7SHH6Z6whEsgreo0Aq/NxrzsXFxDIYrcHrIcTnTDJKZp+G0Osh1O4rqOQFrKvicWYWt7CzXB7FHxD0EUcbjtDHSFGOgKIUoisiJhd9nHKg6aFhbWhMRj/CjPQrEr1K+v4/DbR1ly3QKyi4IkYykSkQRioTimf2oiiJKIL8eLaZj0tPcxd2UNqUSKN594BwEBX7b3gsiNlVGCmuw40sduo/34GaqXVCKKAqpdRbEp1CybxamDrTQfasOf40VWZIb7w5imhSdweYIMOweOs7O/kXvKrqLKXcAv2t5gMBlJn+aR7N+5iVULokaClmg3q7LPBr5eam8kqidxKzaShsHxwV5W5k0dNTfMKIqUh9O2hK6hf8apLsa0ovidt2CRovf/svfe0XWc57nv75vZM7s3YKP3RgAECPZeVKhOdVlyUdxiO45PEp+TOPfmnJTj3Ltyj+OTsnJix8t2HJe4yLIl25Ili6oUKfZewQKiEL3X3cvM/WMDIEAAxN4oJGTrsZYsAPPNfNO+eZ+3PO/wt0mxfZiYNkSf90dY1FVYjRvwBg/gDe7FIGdgUsoJRZpAj46OfXSawuUwQhixGjcwEtxLNNaL1bguftzB/00o2oTH9kkMcgpt/X+DWVmO1bQRHY0B7wuohvw44dO86FyvAYgrgMUvjkGWx9t+jEGWJFw2M3WtvRzobCI6Ktnc0T8y7ukf2+43Ry6y+/hlPn3ferZUFY6nzJ6ub6dv2EdT1wAD3jjBNEgS+87Wx5UaE1xrlhdksKE8H5vZSJrLxtbqQvaerecPdm1CEgKbOU6Cjl1uIRSJEghF6BvxEx4t2t9z5ipum5lP3LsWdVQB9MYUKlmSuNrWy9FLzRRnpvLMnStx3vCeT4ccq5ODndd4q6WO/lCAVt8Q77U38mL9Oe7KKbnp+Kim0TIwxKnmdg7UXcNmUietv3//oQcSvkYLBXW8X+b1eyxJ8X6TwUiUaEyjd9jPyGgNFTBaBiGmpKxqus5IIIg3EMIbCBOJxbBMUJUzyPK0dVWKQWZFQRYNnf3sO9/AzlWlqIZFMfdQptmv1aRyZ00JNUVZvHyklgMXm/A4rXhGRS2U0WuxkBgI+2n09lHhzGAwHCCma1NET37noOvohNHDJ0AoCLkE0NCjV0GyI4QdhBkhpaJFGxCGHMSY4ISuoxNCD5+8YWw9SC6ElIYWPoYevYCkrAdtgJj/50jGzSDnoWsDCMmNro0gJAtgQI82guRAyHmg9aDHeuP7MhQhxPXnOhbTePWtczy5aw09vSO8vucCdpuJVdW5LCuZeyQrzZhBmvEWEW4WiWB9gN8xLDGvymLDZFC4q6CYEncKzUNDhGJRnEYTlZ40XMbZDYrJ+8oiqnmJi1yMynGPEixJCJyqCUWWqfKkU+h00xfwk26xYjYo3FdYSrUnA3QYCYdwGo3cV1jKQDBIts2OLATFTjduo5l0i5UrA30Eo9FR43/qTStze0i32JBEPFXwnoIS8h0uVFkmEImi61DodLM5Oy/uGU3LxDj6cc2xOdhZUDIq9TvZsKi5Yzlv/OBdfvYPL+FMtbPu/lWs3rkCSZY4tvs05/dfZKBriJF+Ly9/Yzcn3jxDzR1VM/TMmjxvo0nlkT+8j5e+8Tov/NOvMVri3tys4gx2fGgzNtfsndjNNhPONAcj/V6ySjIIB8IM9gzhznDOWDN2I3pa+zj62inarrTTeL6Zwe4hRvpGSM1J5bE/fgDVqMSFcEwqdz6zhYMvH6P5YitZRRlsfnQdOWVZrL67mu7mXo6/fpqzey/E5d+FoGZ7JfmVyXnOEoWm64S1uIgJwJHeyxiERI7FM6P/MaJFx7cfw5WhHn6vbA0ZFhszd7WZilC0iZg2giJnATKyFL/nAgnVUIA3eBCBjCJnEY314w0eRtPDGJVlRGIdRKIdmNUKQBofOx2isT68wUPoehRJsiJJFoSIO+7MSiW+0GEkYcOolICQkCQLmhZAluxIkplItBOjUoQkJZ4C3tIzyEuHLhAIhcl028cN3Kg2uZ3DwIifo5eb8YcimEfV0SBO0od8QcLRGP7gdWJXnpdOeV56Uv5hxw1EJ9VhZcgXj4QM+YL88sB5mrsGyE93YVTjNYcx7brDo2fIR7rbjmKYWdEvFInS1DVAMByhPDd9XCZ8NpS709iUkc/Bzmu0eId4qbEWl9FEpsXOs8tW35QgpVgtPLxyZmWx25tafv3YsiSR6bLjD4X50Z4TRGNavGZ5FkiSIBrT+PXRWvpH/FiMCsWZqbOOU2SJDcvyKM3y8ObpK9gtRrZUFIz3Gk0GTV39HKtrpb6jD9UgEwhH2VSej/kmzqvuQS/vnL2KpsXrCjPddpQJjqr1y/J47fhlapu7WFWcPWsKZSKQhUSayUam2UFfyMdAyE8odvNeVlazyjM7V1FeMPfjZ6U6eHRHNfmZ7jnvYzZIQvCxB9ZRmudJapwOoA2gBV9DGO9CyDoQQ9c6IVqHLqchhBXkbPTIWYScAqMEa/LYuxGSDy0aF+QiNgDaEBAC4QbZA0josSbQNwA6WuhdhJyNrvUjJA+Ssho91g7Rq6BG0SMXR8mdc8q8NU3nwNGrPHLfSs7UthKJxr83tZc75kWwbjU+IFgfYM4wGCQqlmWSmTGzYfPbClWWKXWnUuqe/WN3M0RiAwihYBDmCfnL8f+XhUSRy829hddrHCbKwm/LLQRgY3bepH3Glf3iyHO4yBu9PZm2mY3DeL3X9Q9Ets1Bti0+MM0ymaTcUzi55gLAaDCwq2T60Puqu6pxptrpae1DSIL0/LTx1D13hpOC5XnkledQs2M5iLiwhdNjJy03hUe+cB/ZpVkYLUY+99WPk5abCgJ+/399jOKaAiRZomRVIR/7H09w7WIrAW8Q1aiQUZiGMy2x59KV7uTpLz2Cpum4M5xoUY0n/+suFFUZJ3lGs5EvfecLFFblT7sP1aSSWZiG0aRStCIeuRESWByWSQIeimrgif+6i7oTDQT9IVxpDqyjJNCV7uTBz9xN0/kW+jr60XWw2M0UVedNe8yFwIbUciodeaSZrn/ktqVVcV/W2knRzIloD/bzs+Z9k35nlA283VZHrs2JTNywvi9v2azHlyUXBjkNs3EVBsmN07Jr9C8G7KZthKKNSMKEYsgiGL6CIqehGLIwSGlEYm3ouoZBTkWWHBPGToUkzKNjswGBQXIikHFbn0Q1FBGKXgVkzGoVmh7EIHnQpRgu66PxtMJYP7LkniQnDNcNeG2aiOWVth4uNXfzkTtXsaEiD4Mss+9cw5TtJEni2bvXcOBCEz9++yQOi4my0cJ1m0klM8XOE9uqyfVMrrlKhjz0D08WnuocGCFlVFyqb9jPntNXeXRzFQ+sL8ekKrT3DTPsvx5h8Tis1LX2Eo3GZiRZmq6zujSboqxUdh+7RIbbxr1rl02J7N0Ip2ri/vxySp0eduaWEoxFsSkq5a408myum55ncVoKxWlLpym722bmjx/ZOh5VKs3y8NSWFUhCUJyZyuObqhn0BXDbzKwpzSU71YF1NOqWYrfwyZ1rkSTBJ3euxW0zY1IMfP6BTQghCHmi5HqcZKbE1/HNFQUIxJTIlGow8LkHNuK2mUm1W1CV0UjzLM+LJATbqoqm/N5iVMlPc/GRHSsxKgZSbNfXtAfXVWAzTXVCWYwKRRkphKMxSrJSKc5IwW6+LobyyMbl1DZ3YZAk7NOMnwvSTDa2Z5RiM6j0BL3YFROZlqnG+0SYjQoPbl1+021mPa7bxj0b5p52lgiEEDw6QZgjucE2hHEHaAPoWnecGAkjiBBgQtcG0SKXEcpyEDfU6gv79bGxTvRYJ7L5UfTIedCHEHIWCCdCzkNINoSUilBrADPoIYh1gh5B12PoUjNIZtDC6NpAvMG6oQJJmf47IYSgpb2fsxdbefbJjTS39tHWOTi3azCKiBYmpsdQJRVpQr2Yrut0BdvpDXVjU+zkmguTUgucCR8QrA8wZ0iSREaGk4yMmy9ic4HX9zwGQw6qUo0QTvz+54lEG7CYH0ZV597IcqlBCAOyMCJP8KgLJGRJYkNWDlH9/Z/iYLGbqdo6vZe5bE0xZWtmlrdesf36x2/bE9fTULc8ej01VzbI5JRlkVM2t74VJouR6m0T6jwVWH335JRcRTWw89kdM+7D6bGz9t7ZG2ILSZCWmxonitPAkWqn5o75ffCTgVu14VYnp3rlW9MptGZMaZkxBkUy4FQmk+6VqVn0h/yEYjEEsYTSZGXZiSpyMSolCKEgEFjU60aEQXYjy3HSH4m2oylhLGo1kmRHIDDIrkmNaSeOnQhJmDAqRZjVqvGxY7AYV43OJZ5qfWPszTDqXdXlvPHjTD4HCY/TyrFLzSzPT0eSJMyqAZvZCDpEorF48X0gzIHzjbT2DFKUOZkQmFWFmpJs0lw2fvjWCX7yzkk+v2szmSl21pXncaahnXfPNLBzTSkmg4GOURnm9eWJE+/aa13sP9/IqtJsmroG2H+ukae2X3/GozFtVCo8yvErrZxr7CTHc31dv2dNGb85eonv/OYID2yswGpU6R/2Y5AlynLjaeAGWSLH4+TeNWVomsavDp7H47Syftns/QxtispKTxYrPVlJNxvuHvZyqaOHwUBwCtF9dFXlokm1i2l6tFpMKndMUMRLd9lIH02ltJpUVhVPrYdyTahj21ged+CMiVhYjCqpM/SKmimSZZAlti6/TpTKshOLegghKM2aus+J53AjqvKnjyY4rWa2VBbOeKx0p430FQub9qzpGqFYhGJ7KjsyS9B1sCqLX16y5KEPgNaLHm0AKQViXehaK0LYEXIBCBU9UouQ0oEbyK42EE/lizYhZA9CziAW+CUCE0JZAQQmbS7kPDT/LxHqhjj50oYRchq61o8ebULXOkYjZlnxlMAZRDEkWWLzuhJeeeMcy8uyyPDYaWzuxZxEb7Lp0Bpo5lDvu6xN2USprQJ5VLDoaP97vNfzFoGYD6NkYrlzFfdnPoYize94C0awfCNBzhxtoL62nf6eEQKBEHqSUtt//vdPY1Bkjg+cY33Kb48R/QGSRyDwS1R1PYHAG7icXyYYPoDd+hn8gV//VhEso5xOMNqNN9wwKUUwzbKddOvSEvf4AL/9+C9lD7PMnjNj9ArijV9NsjqJjFS60/nhlZM0DvfjMVv5/fLZm1WblWqEkBAoMyQVXv+tQU5HllxIwjRp20SM8PhY95Sx0x9pesx0HAH88WPb+OmeU3zpW78m023no3etZu2yXJYXZFBZkMF3dx/FaDBQVZjJuvI8jOrU1CpJiHikams1P3jzBD/fd4ZP3beOlcVZfPSu1bxx4gr7ftAAuo7bbubhjcmR8Ic2VHCirpXn9pwkEtPYVFnAY1vihDTNZeX+9eX85ugl3jhxhZKsVCry0yZFRiry0vnvH76Llw/XcuB7u+PjnDYe21o1TrDGYFIV7lmzjL5hP9965RCej1kpyU6d8RpGtBinezt4u7WODv/IeCPYMfzLtken9LcaQ0NPP9/bf5y6rj5GQiHsRiO+UJhQNMod5cU8srJi1sjNXCGESCIZ9gMsNobCAc4NtFPlzsKufND0exySB0ndDsbtIBygh0EPgFBBWNGjdQilAiG5p76jsgdJ3QHGHSBcCHTQBuNjJRfoUQTaeFqhZH4YNC9IqQjZA3oUhAH0CCBNOK4FiI6PuxGyJHj43hUMDQdwuywoioHVK/LR5llT1+Jv5Kr3ImtTNo/3v+oMtPFq+wvEiLE59S5aA00c6z9AgbWEFc7pNQ4SxbwJlq7pHHjrAi/8xz46WwcIhSLEotp4sXcyiBe6w6nBix8QrN9xyIZirJYPMzzyf9D1EOg6BkMpsLCFsbcbWbaH0Keotn3w0f4AtwdbPJUzRq7G4DE6+ELpLpQJsvG/arzAzpxSCivc9Ab9fO/ycb666aGb7keWEm8dIQkFxM0FS2Yeq8bTs7PzAAAgAElEQVQ/6osAIQT3rClj3bJcojENgyzhGO0LlZli57MPbsAXWIVOPG0qbr+IUYEMeGTTcu4alTmXJYmSbA9//nRcmtpiUpElia3VRdQUZxOKRND1eITCfhPZ8xvx50/fiarIhKMxAqEIQghsJhW7xTTeHPZD22u4f+0yNF3HpCijEScd62j6lmKQ2VFTzMqS7PHaofg84uea63HyZx+6A3VUJc5qUvnwnat4cEMFqfab3+dzfZ3827mDABQ7UjAk0ZvsSmcv4WiMP71vGz89coaHV1ZQmp7K1/ccItNhW1QCJAlxyxsZf4CZIUsSkpAYCPlxG+felua3CUII0E0g54yaFeK6FKEQ8ahStA6hrIwTptnGooM05vgV8VTDiWOklHhNFoC4IfI64biJzNthN+OwXydgDtv8SfNwZBCbwY5Nto/P473etxiM9POpwj9iuXMVg5EBvtf4NWqHTt9+grVv91n+81/foqOlPwEFsNkhAKdipzvUT7px6eRWf4BbC0mYGRr+CjpB+gf/FF0PEQ6fQNOm78XxfkXj4L/ji0zu8yaEgZXp/3ybZvQBfpehJJB3Lgt5SlphMBahzJmGx2Qhw2IfVbv83YBRMZDhnlrfKEsSDosJh2Vmw8BmNsbTCUdhkCVSbiAk8Ya+czcYUyaOtcfrDaJ6jB837WF350nsipm/X/lJMMeoG2mlxJxFrmVqWplikPE4p09XUwzylHlbTSrWBFJ6WryDeExWPl+1kRybcwolupnIxUgwhMtipjIrDYtRwW4ykpfi4nM7NvAXP3+NT26duZZwvpAlsVjBsQ8wBwSiEXa3XuQXTWdQR9UV/6hiBxvSFqd34Zyg6+h6H7rv+xCpjUd0JkDY/gvCOHMj+znhxod04s9yHpI5E1Cm72E15QFP4IGf6aVYAi9LWAthki0oUjxrwhcZ4dTAETJNOdS41mOQDDh0jXRjJgPhvnkfb14Eq7driN0vHKe9+fpE0rNdVNTk40yxTOrLkAhkWUJHp27kGod6T2OSVUBQbi/i00VPzmeqCSEZgjgXdaKJ+9d1qG3v4kpHL/WdfTR099Mz4sMbDOMLhYlEYxgVAxajgsNsJNvtpCjNTXF6CisLsshNmVj39Nu30Dsdf0Es1okspwMS0VgHfv/L2G2fud1TW1CkW+8fVREETQ/Q49+D2TBzM8LFQvzRjD+fOjDg9XO+tYvG7n6u9Q7S0jdIvzeALxTGH44QikQxyBJmVcGsKthNKtkpTnJTnBSkuliem05xeuok5ahboeh14zt8K1XEbjy2puu09w/T0DNAQ3cf7f3D9Iz46BnxMeD1E4xECUaiRGIxZElCkWVUg4zVqOCymEmxWXDbzOS6HRR43OR7XBR43ONRgttxjjPBrpj44ZXjlDg9NI30k2KcPvVjvph4jX2hCPXdfTR2D9DcO0D74DAD3gADvgBD/hDBSIRwNEZU00Z7wkkoBhmrquKymnBZTaRYLWS5HGS7HWS77RSlpUwbcVkK13gh8fOWA7zcdphNngpODTQwpn9xYaiZQCw8LcGaDhPrpZKtnRpDVNOwqioes3W8r16iGHsXQtEYbouZjqERQtEobquZrmHvJEXThYQkBJKUmEriGMauj6brtPYPUdvazdXOXuq7++kYHMEbDOEPRfCFwhgkGYtRwWpUSLFbKPTEv/3Lc9Ipz07Dahwjrkv72z9Xp/tc3rdiu4dvbnlm0h1X5qCaOB3mch7TnYNOFH34KxA5Dca7p0Z5pMnv3WJfvzipWhoN7GHxz9comdD0GDE93jLj1OARAjE/92Y+ijyBYEpIhLTQTfaUGOZFsM4da6SjpR8Ao0nhC3/1CDsfXR1PL5jHS/+XlZ8fXRhvXYazpuu8fLyWv3nhjVm3fXBlOX/zxE7s5sTSNMYemmAkyqEr13intoF9lxoZ8PnjPXNmGOcNhemL295caO0Grl/WnFQnW8oKuL+mjHVFeYytI0vREJjLhzcaayMQeB1dHyR+1jIO+5cWZ4K3EQ51chNtj3kbxzp+nyLXZ2/J8eOy6vH03GMNLey92MjxhlbqOvvQNG1W82R4Qi+Xcy1dQPxuCSFwWU2szM/m7qoStlcUkmI1jz8DC/2c6rpOJBZjKBQiGImOzzvNasGszC21LJFjjv834A+FudTew/GGVk41tXOupRNvMDx+jZPDwKSfxjI0jAYDlTnprCnMYcuyAlbkZWJSDePrwnyv68Rzmmlf023zh1Wb2d/RwOXBHird6dyVPbVv4HzmM3Z9L7R2s+9S/Bmt7+obT1dL5vr24IPeyb+beP1SbBbKszysyMtkXXEOlTnp2E2mSYbsUlxnk8Gr7cf4UuWT5FnSODUQVza0GkwYhMxQ2JfQPoaDQd66Ws+uigqMBpmopnGkpYVMu53S1MTVVXNsTs72ddIw3M9qz1QRiLH1ZDqkO2ycaemgfXCY6txMnjt8hraBYa509ZLrdi6aBSFLAnmWJuZw/fmNxDTqu/rYfeYy+y410djTTyx2s/U1wnAwLqNf393PsfpWYDTDx2pmdUE299WUcUdlMTaTumDv/0Ji0BfgW+8c5Uf7TyY8pjQjlX/++MMUzUEZMhiL8G5nHe91NvBIXhVmg0qayUau1TX74FnwL68d4D/fO0lUu3kT9jHkuJ386ycfZVnWjY6KGEROIhxfBXX2OtUv/uev2XexYVqV0ukgIfjG7z/OxtL88Ubm7xfous6f/fBV3r5wNWHHiEDwzx/fxZ2VJQmdb6oxjZMDh2n01RHWwrzb8zom2cTGlO3jc9DRGIkNo8rzV7ecF8Fqa+pjeNAPwMe+cDd37lqJQZkfG9Z1nXpvMy+1vU2JPZ+70zdR721hjXvxlbXijU5n366xuz+hBna6rqPpOv3eAG+cu8JzB8/Q3DuY8Msy/RzjaO0b4md9Z3nhyDlK0lN4ZnMN99eU47QYkYRYUgvtq2+f56G7q5PytA0P/xNm0z34g6cxGbcSiVxZUue0UNCJoE9QCoxoQ0S0+UmRJgJN14nGNBp7+nn11CV+c+oSnUPeBdm3TvzZ7/cG2FNbz57aeuxmI5vLCvjYlpVU5WZgHJV6Xqh72jI0xP984y0C0egkQvWn27ayMmvh+maMRfo0XSem6Qz5gxy52szeiw0ca2ild8S/YMeadNzRfwUjUU41tXOqqZ3vvnuMTLedu5eX8Oja5ZSkp6AqhpsapLPhuWvvUmbPYW1K6YzGaWdwgItDzZTZs8mzxvvHnO5t442WK/SFApzsbeNXjbV8Y/sTcztZRj90OoSiURq6+/nVsQu8c6GeruGFeUanHG/CcXtHfPSO+Dhw5Rq8Ha+dqsrN4I6KIrZVFJLjdqLI8riB/X5bl3SgNzRMjjl1yh0ebfed0H684TDv1DfwZHUVAIosc7G7l0hMS4pgpZms9AZ9/N8HX2WVJ5sMs21SHeB/W7ltxjTB6pwMCj1u3BYTFVlpXO3q5cUT53GaTfz1I3cnRILmAlmSblqrOOZUCYajHK1v4bmDpzl8tWWKgEey0IkTl7F1Nc1uZdfqcj68eRWZLhuGJKNqi42x9zhRaEluPxHt/iEuDnaxJaOIoUiQVv8QwIIQrPh5JD63m0ZidB1kT0L36an11ey/1EhMS+zAMXTeOFvHivxM7CbjknoWZkO/L8D+K01J2cc5KQ5W5GUlTCbL7dWcGTzO8y3fQ9d1JCHxZM7vYZLN41H4cCxMd7CDGufsBHg2zItgjQz7CQcjqEYDG++qRDXOX5RQR+cXbW/wkbxdvNV1EH80QIO3+ZYQrETR1DtIJBoPMc70AGuaxkgozN6LjfzHnmPUd80/n3Pa4+g6dV19fOWld/nZ4XN85s517KgswmqMF0jPe/+aRiAQQdd1rFYjug7RaAxVTfxeX7zawf13Lo8rhiX4wkuSG5PpbkKRU1jMjzMY/n/megqLirmmxYzhYu/fMRK+PP5zWBuk0PnpBZnbdNB0nWA4Ql1XHz/af4q3ztURiS2+FPxIIMQbZ6/w5tkrbCzL5+NbV7OmOAerqk7qEzVXaLpOWZqHL2zaiGHCvbAsYPRK03VCkSj+UIRT19p54+wVDly+xlAguGDHSAY60DEwwo8PnObFo+fZsqyAj29bQ2VOGhajOiei9VLbYe7LXMNqdwkz3Zbu4CAvtx/hvsw14wTrZ1fP8HRJTbxv0TyiBmOGjDcU5lxzJz947yRHFsAwnQ/8oQjH6ls5Vt/KP/1mP5U56dy7opSdy0tIc9gwKQYMozUf7wcIoNCSztnBRiod+ejohLQwbcFhekPDlNgSa3cQl8qXCEdjKLJEbLTJeLLPXNPIAN0BLykmC83eQZq9kx1MGvqMSUx2k3FSH6U/3rmFP965JanjzwWyJM1o1Om6TiASpa6jh3957QDHGloXbR49Iz6+v+8kPzt8no9tXclHt64ixWpGkZdO2tetgiQkHIoJq0FlOBwkpmtLUC5KBuNWCO5Gt/weU0xwoSLE9d9tKy8kJ8VJU8/kjIab4Z3aq3zmrvUL1l/sVuH1M5eJRBOLEI7hnupSrDdpeH0j3Goqj+d8lGxTHkORfiocNax2b0AadZbo6HQG20hRU6mwVyU1l+kwL0akxTQ0XceTasNoMiwYW7bIZkyykbAWxRcNTMqNXAoIhCN0Do7gcVinegBHIwN1nb38cP8p3jpfRyC8+Mp3mq5T19nLl198i7urSvjk9jWUZXpQZ2gKmSgaG3r45S+O0909xFe++hGGhwPs3XORx59cl/A+UlxWzl9qJzszXjcmSxKelJtLkMtyBiAjUPD6vouuL47nei7QdZ1QLMZQKIg/EiHNYsWqKPhHC/stBiXha17q/iKaHh79SaDITuQZpEvnPedojGs9Azx36Ayvnb6EL3TrhQh04HBdM4frmrlreTF/cPcGitJTpm1WmQxsqgo6fPGlV0i1WsbJwec2rGd5evq89h2OxhgJhOgYHOGNc1d47fRlOgaXlthKMBLlnQv1HLxyjV1rKnh2y2oK09wo8sJ7tA2STEyPEYyF8UXCRLQYTtWEUzWjyoZ5GTXeYJirXX18++0j7L/ctEgVNHOHruvUtnZR29rF118/xLriHB5eXcmGkjwynFYM7xPD9tnCO/n21depcuYxFPHzo8Y9NPm6ybGkUu1MTBRANci4TWZevniRtTk5XBscpM/vx2lM7l3emVvKzty4kmJsNJovMf/odufQCBkO26J48RV5eoIV0zS6hrx8f98Jfn74HJFYcgbjXOEPh/nOnmO8fPIif/bQdraXF+Iwv78iGPOFxaAQ0zXebLtMIBZhmSNtCaoJCpBz0f0/gPBRMBQD14VghPlhUCb2ApR4emMN//jK3oTXwgFfkL0XG/jI5pUohvfHehSJxdh9ti4pR5pJMbCjsgjzNG0vboYMUzaP5Dwz7d8kIVHprKHSuTAq5vMiWFa7GdVoIBKJxiXWbxLRSRQCQamtgLe6DjIQHuJY/znKHTM3Ir1dqOvqY3luBtIEIQ9d1wmEIxytb+Hf3znKmebOWz6vUCTKa6cv09w7wKd2rGNbeWE8R3uO9+XFF46xZWsZP/3JIXRdx2Yz8fbbF5IiWNFojF++fhpVMYAAp93En3zqrpuOsVk/jRBmHPYvEgjsxuxYfJGTRBGIRnnnWgMvXjrPic52vnLnfdxXVMq+5ia6fV4+vmJ1wkamItsJRfuI6UFAJxb1IxBY1YV75mOaRr8vwL6Ljfxo/0mudvXNOQ1jIbGntoGj9S08u3U1T26oJstln3PUdTgUos/v54tbNuMwGccVi3IdjjnPzx8K0zPi43xLF6+evsShK823zGCaK4KRKC8eOc/Rqy188YGtbC0ruKmKHVxPZxr/efR/U1M1dKK6xkDYSyAWxiBkDndd4+pwH8OREN+7fIxcmxNZSEgIPrd8Y8Lzjmkabf3DvHDkHM8dOn1LnFLzRUzTOHK1hSNXWyhMc/Pdz3+IdMfS710nhGBbWhV2xcJr7ccosKTT4u9hbUoJ92WuIdPsTmg/LpOJZ2pW8L3jJ3jh3AVSLGYer6qkMiN5h4Y/EqYzMEKHb4SYruMymsi02PGYrHOWQv+jH73M83/4UQxJim0lAlmWpvTmCoQjXGjt4h9f2cf51q4FP2Yi6B7y8tc/e50n11fz8W2ryfe4FiST5f0Al2pmW0YJHlMXmq5T6vDgMU6venn7oEO0DtTRKOuN5QD61GyIh1dX8O97jjDoSzxT4pVTl3hkbSVO2fS+INmX23uo6+hNyqG2tiiH3BTnkn6+50WwMnLc2OxmBvu99HUNk5njRizAYrYpdSUjUR81Ti+pRhdOZel9tOq7+iYZILqu4wuF2X3mCt/Zc4zW/qHbOLu4KMY/vLKXXq+Ph1dX4rLM7UULR6JUVGaPE0mvN5h08eTHn9pEc3s/FpNKbpab/sHZi6hDofcwme4kErmCpg8SiVxAMeQlPf/FwIXeLl5vqKM6LYP+4HWZVbtq5GsnDvNs9aqEjYL+wDH6gkeIaT7GKkGEMFCZ+lcLMtdILEZjzwA/O3yW35y6NEmUYinAF4rwH3uOUdvWzWfuXE9NfiZGJfllyaIopNtsnGhvx2kyjqepOYwqNmPyPZAisRhvnrvKi8fOc7a5g+gtSKNcSLT0DfHXz7/BZ+5czzOba/DcpBfRlZE2uoLxD31QC9Pi7+FAb+14I8Yx6Oh4owEO9l4kqsdINznJMnrwmKysTM2ixTuINxLGJBsodCRepB6OxjjV1MY33z4yXsz/fkOaw4rHttSMuZkhCcFqdzGr3cXjBDtZIiNLEpXpaXz1wfvRRp2rcyFDvkiYPW31/KrxAj0BHzpxafYVqZl8qmIdRfbrDVA1XWc4EEKRJaxGlWAkrrp3I3QdWgcGF01FUJHkSWl4/lCYN8/V8bU3DtF5m6Pb0ZjGi0fP0dTTzxfv30pVXsbvRMpgh3+Y5xtP4lRMyEKizTeIzWBkmXN+GQwLCSEUhCu5FiwpNjMPriznuYNnEh5T29bFhdZuNpflL8E0ycnQddh95gqhaOJONVkSbK8owmVZHLXahcK8CFblyjyy81Pp7x3hnVdOk1+ajsNlmTdjPtR3moey7gALDISHOT9Ux8bUlfPa50KjrrMXTdcAGV3XCUaivHrqEv/25iH6vYFZx98KdA/7+NZbR/EFIzyzaQXuCSpuiaKsLJOTJ5rwjgQ5eKCOa009VK9IjujsP1ZPR/cQg8MB/vD3trPn0BWe3nXzBm7B0F5UdS1e3w+wWp7B6/8hFvMDSR13sdAyPESK2czvVa+ifrB//PeZNjtd3uSkgTt8v8Fj3opdrUSMF00vzJIYikQ509zBTw6cZt+lRsJJ5jffKsR0nYNXrtE5OMIf7NzAHZXFE2SIE4NFUVmbM1WBTJ2jYRGJahysu8a55s73HbkaQyga5VvvHMEbDvHZO9eTYpueZJ0dbOTd7rN0h4YYCvvY33uBo32Xp24oBIqQSTU62Jm+inJHLm7VToHdHRe4CPoJxaIEZBnVN5zYHCNR3r3YwNdfP5hUncFSgiQEH95UsyC1hLcCuq4T0WNcHWlnMOwjekOj8yJrBnnWtIT24w2HaR8enlTHmet04jIn3hT08mAPb7TUUZOaxdbMAiyKSqd/hJ/WneE7tUf5fzfcN15XGQhHeP7oGbJdDh5ZVUltezevn6+bsk9ttA5qsRCX/I+v1/5QmNdOX+brbx6iZzgxBcbFRkzTOdHYzj+++h5fuHcTG4pz3zfpYnOFEOBUTaxwZ2OU46bt0ksRJC5qpXWCNgTc8G2RcxDSVFGOpzas4KXjtfjDiaX16zq8eOQcG4pzEYuQJr6QGPQFOHS1Oan6q5wUJyvyMjEnoQVwOzCv2eUWpbHjwRV0tPbz3u5zeNId3LlrJdkFqXO6ob6on7qRa5zoP0+WKR3Q6Q8P0RvqX3IEq76rn1hMRzfoxDSNl07U8s23Di8ZcjWGQX+A7+09jo7OJ7avwaImXh8EcM+91Rw8cIWalQVcvtiOxWrksSdWJTWHgyca+OKn7+Tr39+Lpmk0t84u+CGEDV/gBRSlDKNxC17/j5I65mJiTCXvRrQMD+IwGpMq8lckJxZDPlalYPpGf3NEOBrjSH0L33nnKKea2pdcLcuN0HSd+u4+/u2NQ/hCER6oWZZwGwQAq6qwzOPhfFcXRW43pZ5Uuka8mAxzW+IsRoX7VpRxvKGVrgVSV7wdiGkazx04jUVR+Ozd6zFNI/rxQNY6alxFXPN3882rv6HIms66lGVTGrQKITBKClnmFMrtuTjV6xGbI93NPF1cQ6HdzWA4yN8ef5OnilfMOrd3axv4+hsHaeodWPLP6EzI97jYuqxwUY+h62F0PcREQXoh7HM2nPZ2n+e19uOY5amOjPuz1iREsHzhMC/XXqRteJihYAijwYCm6zxTU50UwWoeGcSqKHyoZAXZ1nhKb6U7HZti5L/tf3laVbGx313p7OVcayerCyY7V3RdX1TPvcEQj2CFo1FeP1vHt985Su8SIVdjiGka51o6+OZbh5Hv28z64twlnU41XwgEES1GV2AEdbRheoktsX5utwq6rkHkKLr/JSAAuhcwge4HOQ1h+QRMIViCskwPG0vz2VNbn/CxDly5xrXeQUoykpe8v5U4fLWZ7iFvUuv/ptJ8stxzX/9uFeZFsAyKzI4Ha/D7Qrz43ff4xff3U1fbzrLqHHIKPbhTbRjNCnKCXuTMMhdhLUJUj9EfjqesCAQrnOXzmeaioHfER7/Xj8XoZO/FRr799pFFk2ieL3yhMD/efwqLqvDs1tXIUuLqYqmpNh7atYrh4QC6Dg6HGYMhuUU61WXhTG0r/YM+9h2uw+Wc3atkNj9INNqI0bgZkLCYHkzqmIuJQoeLQ63N/OrKRbp9PuoH+nlFu8wvLl3gwZJlSX3YhZBpHPoPrEoRshQPdwtkilxzb6gcjWkcudrMN948xPmW21MLMBfoOjT3DvK9vccRwK7VFQkXsPYHArxy6TIdI8P0+vyUelLZ19TEmuxsKtNnNxanw4aSPCqy0+kd8d9WFbv5IhLT+Nnhs+R5XDy2dqoaq10xU67kUu7I5Y2Ok1Q5C3g6bzsGKXHCb5QMnOprp90/zGAoQEzX2NtejyoZ2Jw5vWjCicY2fvDeCZr7BpdETeBc8dja5Uk5A5JFIPge4fAZdCZ7eJ32L855n89f28ealBI2eypRbrjPGabEZK294TCHmlu4s7iIut4+thTkc7ytjUCCXvaJmO7+T0eSLKrCZ7avH1dslCWJ7csK+dyODZMC/7qu88uTtUnPI1Eocrwx+JGrLfz4wCnaB4eXpIMgpulcaO3iP987ic2oUpWbseSN0rlCEgKzrKBKMoYl20Ihiu77AUipIJdD6G2E+SPokbOgh5jOJBcCJODDm2vYd6khYcl2XyjMyydr+dMHty3sKSwgoprG3osNeINT03xngsNsZE1hNm7r0k4PhHkSrEPv1HLywFU6W/sJh6IEA2GO7LnImcNXcXvsWGwmFFVOOHXiK9/9LCtdFYS0MCtdFfEJChnTAjT8Wmhous7V7j4CkQj/uvsA3Ul4r6xGlXyPi2yXgxSbGZfFjFE1oMoSIAhFo/iCYXqGfbQNDNHQ3T/v2plBf5Dv7T1BltvBvdWlCY/r7/dy7EgDff1e9NEXW1Vlnv7wpoT38dDd1TQ091JRkoGQJO7ZXjnrmEjkIro2RMD/K4BFy6WfC8pT07i3qJS3m+rp9I3wyyu1pJotVKdl8NHlNUnVIaSaNuGTm5CEATH6Os4nkqVpOicb2/g/uw9wqb1nzvuBuBGR4bSTl+ok3WHDbTVjM6ooBhlZkojEYkRiMYYDIQZ8AToHR2jpG6JnODlv1EToQEvfID8+cBqnxcSdy4sTqh8YCYXoGB5mbW4OfX4/iizT7fXiCye+cN8Iu9nIrlXlnGpqm/f7Z1EVMpw2Mpx2UmxmnGYTdrMRo2JAkWUE8Y+NPxxhJBCie9hLx8AIjT39BBcg1WnAH+An+0+xuiCLfM/MIgZbPJU4lORTiZe5PAyGgvQEvPijEdZ6cugOeDHJ0xPk7iEvLx49z6X2noQNhukghCDDYSPLbSfdbsVhMeEwGzEpCqoiIwuBrkNE0whFoniDIYYDIfq8frqHvXQNeRmZx711Wkw8vLpizuMTQSh8FFnyYDAUslDpw53BAe7JXMUye86c96HpcYKzzOOhzx9gS0E+jQMD+CLJEaxcmxNva4if159je1YhFoNCh3+En1w5zd25pZPWUyHEJNGKTSV5hKKxaeuCd5QXzVkgYzaossy13gEO1TVT39WfsINAlgRpdhv5HhcZThspNjNWo4pqkDFIMuFYjFAkQr83QNewl5beQZr7Buf1joSjMY7Vt/Di6Bqek+Kc876WMuwGI3lWN43evnGHWLV7atr47YUG0VqE6xuAhB69iDA/BuoadP/PQZs5u2dlfhZVuRmcTUI87dVTl/jMHetwLlEy0tjdz6WOnqTEoyqy0ynJSH1f1BXOi2CdPlTP7heOEY1MvjjBQISOlv4ZRs0MXddRJQW7wYpjVNgiEAvRHugm17JwzUIXCr86foGRQJj67tnP1WUxsaYoh81l+ZRkpOIwm7AaFYyKAaPBgCyNFggLQUzTiMZiBMJRfKEwA74AtW3dvHO+njPN7XNebHtHfPzraweoyE4jPzUxL+WLPz+K0aSQkeEc9xoakszl9gcibFpdxOqqPFRFprNn9voMxbAMXQ8AOtFYG9HIxaSOuZiwqSo78gspc6fydEU1oVgMi6KQ63DiMSdXg+g2rcdtSlyR8WbQdZ2WvkH+4ZW9cyZXkhCUZaayrbyQ6rxMMl12bEYVs6qMkgFpvJG1putomj5qFEQJhCMMB0K09g9xtL6Fw3XNc5Iz13Vo6O7jh++dJNVuYXVB9qzXVCBQDQYsikIf0OP1Es0Lc3YAACAASURBVIhE5m1gba8sovSwh9NN7Uk1QEyzW6nISWNZZhplmalkuuyYVQXL6HVUR1OMZEkafe+vt3gIR2OjxfsRhvwBLrf3cuBKE8caWudcRxe/pv38/Mh5vrRr+4zb3Z2xatRjmtx1uyu7hKg+Nco33fXXdZ09tfUcvdoyp/NRZJnKnDQ2lOSxIi8Tj92K1ahgUhWMY9dVlpAnNLLWNJ2YrhGJaoRjUYKjz2sgHKVn2Etj9wD13f1cau9Oqhn8zqoSMpz2pM8hGSiGMgLBPYSjdYhxSWeByTjzfZwNFY5cLg+3zYtgmQwy5WkeDLJEv9/Pf9/9BpqmsTzJiHGlO52HCir4RcN53mi5Anrca1+TmsVnKtfP2GQYIC9l5u/Yn+zcvGgEq6VviB/vP03PiHdW41ASgtwUJ1vLC1hTlEOO24HNZMSsKpiUOLGSRr//MU1H0zRC0ei4s6V9cJjDdS28d6lxzu0hAuEob567Slmmh8fXV2FJUtr6/YChSJBrvn7siomhcBBVkm7e8Pe2QAAqAgldGAAFtB6ElI5OGLTpbUkhBBajwhPrq5MiWF1DXt66UM9TG6pn3/g24NCVa0ml1sqSYFVhVsL26+3GvAhWOBSZQq7mCx04NXiRVe54lGM44uXM4KUZCdaptg4a+vrZmJ9HjtPOSChEr9dPsWfmvNMXz1zgjpLCeas+Hbh8bdbF1Wk2sbO6hIfXVJKf6sJpMWFSEusZ5h6dnq7rVOVmcG91Kedbu8ZV1+aCpt4B/vfL7/Ivn3gkoZ4tHR2DfPLTO0hPvy53new3a9+ROqqWbcduMxEIRthz8DLLijNuOkZVx+q8dFQ9xGD4RHIHXWSYDQrF7hSK3SnzajYsSwsXnfWHIvzdr97hUsfcyNWawmw+smUl1bmZOC0mrEY1acXIsWd1c1k+z2ys4a0LV/n1iYt0DydXxxTTdM61dPLS8VqyXA6yXDc3YlMtZopT3Hz/xElGwmH2N11jQ24u+a75eWvtJiOPr11ObWvXTSNJY0bUprI8NpTkUZSWgsNiwqIqmFVlzv2odF1nRV4m96wopalngJ8dOcvb5+vnZDgEIlEOXmniqQ3VFKZNH8VyqXNbE53GxD2kbQPDHL7aQq83uZRqgySxqiCLpzfVUJ2XgctixmZSxwn/XDHmzAqMktq+ER9nmzs4crWFcy2dM0YvhYBnNtUseoPhcPQyilKOqlQhWBjDeH3KMn7c9C6XRlrJt6RhlK7vd7kzLyHi5TSZ+EhNDRZV4cMrV9DQP4DHYmGZJ7m6F6uicldOCdUpmfQEvPiiYVJMFjLMNlJN1jnf21z34kVqhgJBhgPBWSP1ealOPryphh0VRfEMALMxKc+7rutUZKexriiXx9Yu55VTl3jt9CUG/ck3Nx/0B/j5kbOUZ3tYU5izBNPn5oeopmGSFKpcmQyHg/ii4fG+aksHApQK9PBJMN0Nwozm+xZCzoNoI6hbZxwpCcG28kKy3XbaBxIn2s8fOsMT66sWzdkwV/hCYY43JpcdkuN2UpWTgSWJ5sK3E/MiWJ/44r089ekdCzUXhhjhnZZDnBu6zE+aX4mrFEV92AzTf/SbB4b49YVLaLpOtsNOus3CC2cvUOBykeGw8V5DE21DI1hUhc0FeVzu6aV1aJi2oWG2FOXPe76zpe4sz8ngs3etZ2Np3rwMASEEVqOK1aiS7rCxtiiHHx84zX/sOZaUV30MB+uaeeXUJR5fN3un6qwsNwP9XnJzU5CTNLZ7+73sfreWk+eu8Z2fxhseB4JhhoZnFwLx+X+BpsWl7nV9hJi2dBTGIrEYRztaefXqZdq9I0RvqM/5/sNPTemRcivwz6+9x9H61qTrWVxWM3/20DbuqCzGbjKizkNtSgiBapDx2K2kWC0Up6ewdVkB33zrCCca25KqZYrENHafucLKgiweWlWB6Sby7TajkceXV7ImO5sun5dUi4V8lwtHkk1Pp8P9K5fxg/dOUN811bvospjYUVnMzuoSlmenYzMZMSkGDAuk3BT3XMYjiBlOG8uyPGxdVsjXXj9If5IEBaBzyMue2no+fcfco6Y6+ijBm5ss9/mWTi62dSVFEm0mlcfXVfHs1tVkOG0L2kDZIMvYzTJ2sxFd1ylIdVGVm8ET66ro8wU42djGW+frON3UMUnFa11xLqUZqQsyh5tBltKJaV3EYh0gxuo054d3us4gCcH5gSYuDbVMEuYxSoaECJYsSaSMyiQXut3kOZ1IQiDNYe0zGxTy7S5ybU50XR/P5pjtPOu7+2juH6QmN4vUCSqZRxta6BrxsqumYtEMy5s9vULAkxtW8Lk715NqtyTsVJ26H4FBlkmxWXBaTBSnp7CmKJtvvnWE+q7ZxaJuRH1XP7vPXKHA48Zjf/+0FUgEkhBYDCqKJHNhsJO+kI98W2I93W4dDAjrH8SFLCQPwvQAuvdr6KEDCNODoMxskwkhcFlM3F9Tzvf2Hk/4iHWdvZxsaGNdSe5CnMCC4UJrFy19iWcLAJRnpVGelfa+cQ7Mi2C5Um24UheuR5WOzl1pG2nxd7DSWY4ATLKJTNP0KQc5Tjs12Zl4rBbW5uagyBIb83M51dZBJKbR7w+yNi+b4WCIX52/SHVmBveWlfCLc7WLGjqWhGBDSS5/9tB2lmWlIUvz70o/BmXUeP38zo1UZKfxl8+/TijJGo1wNMa33znKvdVlWE03l8Pu7/fyt1/+BW6XFbNZBSEwmxT+6V+enfU4KS4r9+6o4GpjF+tqCpCEQFUk8rJnV7WR5SwkKR41k4QZm/X3Ezu5W4CTXe187fhhzAYDy1I8U8jU7Xj1D9Vd45fHLiQtxrCyIIu/e+Z+clMcC57TLEkCq0llbVEO/+vD9/MPr+xjT219UmlhvlCYH+0/RU1+1k2NWUkIrKpKRXoay3RP3JnBwhQ5W1SFpzfW8A+v7CWmxQvvl2Wn8cS65dxdVYrbah5N91u49/xGCCGQhSDVZuGRNZV4bBa+8vK7tA8kJoc+hpFAiBMNbTy7dfWciXRvcJgfNr1NsS2Lx3M3JzU2EotxtasvKQ+sRVV4bO1y/ui+zdiMc2+angiEEAgB5tHIo8tqpiDVxcOrK2gbGOadC/X8+sRFmvsGeWJdNYpBXvSPvSy5iMW6icZaWKjV5Z/WfHbGv40psCUDSQgkWeZQczMei5UyT+LEM6LFONTZzEuNF2jxDk2RjX/+vmenCHGM4VJHDyeb2ynLmBw1EwK+v/8ED1aXj/dwvFVQZIkvP3UPD9QswzhHYjUdZEnCbjZyb3UpOW4H/9+v9lDb1pWUQ03TdV49dYl7quPr1m+TqmC+zc1Hitei6zoGIRPVYyx3Zd3uaU2CQIBhOfH3WKCrmxDuVYAGQp2QAjw9jIqB+1cu4ycHTyds90VjGr84dn7JEawTDW10Diae2WJRFZbnppPtdsy+8RLBvAjWQn9YBIJ0UypP5d5PoTVn9DczQ5bi3dQVWRpPZVJkeZwRGySJNKuVUCSKPxzGIAlcZvOiFscJoCY/k7987G6K0t2L9vE1GmR2VpXy9x8R/MVzryVdy9AxMMxPDp7ms3etv+kcP/7J7Xz4o3EjamyzRM9JkgTpqXaefXIjJQUeQIz9MytMxhuVb5aOx6JleIgCp4s/WrORbPvUl/1Wh+ID4QhfeendpJ+BHRVF/N0z9y26Go8sSWQ4bXz5yZ1EYjH2XWycEvW7Ga509LK3toEsl33GNgMDgQDnOrvYUVQ4fv1PtbWT7XCQYZ+fE0gIwRPrqvjuu8dYnpPBR7esYkNJ7njdxK30pgkhMBpktpYX8if3b+GrL7+bVLqQput0Do1Q19lLVe7N03RnQliPMhz1E9auR3NuTJPVRxvP3ojuIS/XegYS9loKoCI7jc/etX7RydW0xxcCxSCjGGRKM1IpTk/hkzvWcLKxndWF2bfkXbeYH8ZiXjiHoBACm8GEruto6AyGfVgMKiZJHf/7bJjJQXltYBB0kiJYJ3va+NrZA1gUhbVpOVMcVjerB/SFwxgkCYdpsix8ltNB++DILRdHkiXBPz67izuXF89KXp67cprTPR1ENA0BmA0GvrzxnhnJ5BgMskx1Xib/88md/I+f7qYhgRrwiRgOhPjl8QuUZnhIsSUmaHPj/V6KEYSBkJ+64R42pRWyOjWXk30tDIb82JUlJJImBHD9/goMIOLfp7GG3ze7sgLIdNrYuqyAdy4kJtmuA3suNtA77MPjWBpRy94RH5fauxkJJp4emO9xsSIv833TbxDmSbAWAzo6P21+ddLvSu0FPJM3vUx3PJMgfsGvDQzyy3O1tA0Nk2WPa+QL4gZQiSeVawNDHGtpJxSNLtpNyklx8mcPbV9UcgWjHm0pbiR/8f4t/OOr7yU1PjLa7f2jW1ZiM828AGVlxVM2xtbXidc70Xl29gxTUpiGJASRaIwzF1pYt7JwlnFL17MW03UsioLDaLwtqYAToes6391zjGu9yaVQri3K4W+f2jlOrhb7gymEwG428uUnd/K5f/8FdZ29SZk+zx06w87qUgo8k4tbxz78g4EA7zU2sb3wuiT4/mvNbC3InzfBgnhfrF//X58aLw6/nQaGEAJFltheUcTl9l7+870TSaVZDPgCXG7voSo3Y9JHfUy4ZDZEtCjh2GTv6cGua6zx5GA2KHERi/Z67s6ZqlY64AskpbjqsJi4d0UZHvvca3FmQ/wZ0mZV7xyLIkpCsLls/inmicIf3I2qVGGQCxbkGuh6XPDj5y37+cm1vQxF/KiSgdXuYj5ZuJMqZ/5NjxOKRnn0Bz+cllwOBoP81V13JjWfdt8wxY4U/qRmKznW5LzTBkkiHI0RiESwm+IEXNd1+v2BeBppUnubP/581w7uqCxOiHh/pGwlFoNKTWomOTYn3609DogZnRMTIQnB8px0vrRrO3/1/OtJ12S9ebaOZ7eswm0zJ3SNzg1doifUS4mtkCxTBspolHPMvloKGAoHOTfQzqa0QoQQNI70YRASeUsuTXB66P7vI+RCMN014zZCCBxmE/fVlCVMsACC4Qivnr7MJ7avvu33S9fjrQOu9Q4mNa4wzU31HJ2Ctwv/P3vvHSbXeZ53/06dPjuzs703YFEWvREkQAIgKZIiKZGiKi1ZsuxYkh2364sjxYkTO47jK44tO19iWXLRJ8mWSEmUTFISSVEsYEEjABK972J7353Z6eWc835/zO4Ci20zWwDI0a1LvLAzp8455z3v8zz3c9/LEmAJIbBMgSUsEFkFq4mJuSxLSHNQaSQkPtf0cQAyVob2WA8RY/YX8sOrr3lk1RX6+eK+6T1hFQUettdUTU4epBy43QuB06bxoW1r2Vy/cGWmfCBJEjZN5QNb1nCqs5+XT093tJ8LwViCl09d5vFtLbM2aofDCZ7+ziEOH7qCaVps2FjLp39lN0VF8ytnWUJgGhYHjrWybUMtsiyRSGbYf+jyvAHW7YwabwFnhwa4NDrChpKyafeyJt885/ShSIxnjp7JS1mywufl3z96D0Ve902vvgQ8Lv7DB/fyb7/xHLFU7hLq/aEIr565wi/t2jSlF0sAA5EoraNBRhJxzg9lBT4SmQw9Y2OzUiazgYUJCGRp/obZiT7IuXB9FUcIE4GFxFSKUHa/mfHPpwfn831//fH4nHbuWVPP0bYuznbn7ncWSaToGgllX3RjHbTF+rkjsIoSu4+X+o8RM+aerI2kwnQlhtjob8gqHwqLg/3tNHkDWVl04IdtZ2YMsMYSybx6xzx2Gzuaqpf1Ps2IKG/2/SfurfjrnPZzsycoqdRxVKUSlJn9xBaCH3Yf5Hudb/Nk7T00uMqImUkODJ3jG1df4Vcb3sfqguo516/2+fjP+6ZPBH90/gIF9txNhiH7DNs1Dac6c3V6LpQVeHjlfCvvtHWxb3UjqiyTyBh86+C7bKyeX310KbF3TQMf2taSszCQJElE0ik6IiHSpkl3NIQpLNQcbTokSeKe1Q18bOcG/r83juXFYEgZJi+dvERjaQCHrs8r1BKw+elPDvJS/+sMJIfQZI1qRwWfqHkMVbo98vQCQcYySZoGkgRJy8C8HVQEJymv8nhScZbrZA5m/bHmga4qrKooYUVZgMv9ufXhGabFCycu8ORdG265vLklBOd6BukaHct5nUK3g421FbiX0W9wObCkT4ZhmCTjaUaHIlw41UXnlQEioQTpdAan205RaQFNayqobSrF63ei27QZK0lOZXyAVuyU2YvoDS5MMe9GLCedQ5KgsSTAp3ZvWrZ9zAaf08Gndm3i+NUeRvKYvCTSBj957wKPbl6NNks/xrf/+SDl5QX8xV/9Eqoi8dZbF/nq377Kf/rDx+bd/sholJ+8eoaLV/r5h6cOAJBKL1/18Gah0O5kMB7jD954mZbiUkqcLuTrJsO/v2PXnNLCcyGbXY6jyvOX8i0h+O6hk4TzyF7qqsKv37udxtLCW6YqtK2xikc3r+a7h0/m1T/w4/fO89jWtdiu63sxLYvzg4M8c/oM5waHGI69CYCuyNxdX09jYLYXlsVw/BVS5iDV3l9e5Bllr1vaGkZGRVP8hFOnCKWOUun5BKp0LRkhyNAd/hYlrkewq9OVUS2R4ErwL6jx/ioObf5ETUtVKdsbq7nYO5Qz7TKeztATjJAxTY6OXuL5nsNUOYsosfv4ZtsrDKfGJjPUM8ESgrTIVrBGUwl+0nGeIwOdRDMpbIpGcg6GQDJtTBGKmA82TaE6R0nelBlGlz2krDE02YkYVxCzhIHAQpF0FEnHEEkYF+qQb5jMZqw4EhKqPJU2awkDU6QQwkIgUGUHMippK4IsqQhhIksaiqSTseIIstuWJQ1LZMYDboEq25HRMERi8jNNdiIhk7aiyJKCEKDIOsp44C/LPiwrihBRhLh2XSTJvuAA4ofdh/id5g+wp2Td5GdrvDU81fEGFyPdcwZYqizz4Za11PinX5f6Qj+eeYRlhBDEjWv3QJHdScY0OT3az6aiCmRpauVprsBrXVUZ6ypL+T+vHeK7R0/hsdnoHB3DsEy+/PGHb9oY53Pa+dy9O3I2Rp/Aow2rebnjEqdH+vlw0zp0Of+evs/es5XXz7VyqW84r/VePHmJT+7aPH7Mc++zUPex2rsCr+ahK95DX3KQofTobeVPGbC5sKsaf/Duj1AlmRqXn3Lnre/XEemDgAX63YCFSP54hoUsMC6B1jz9uxlQ5HGyZ3UDV/pHcroCE/6S77R2cdfKutwPfhnQGwxzsXcoL+2Acp+XrQ1LX7iwxsdzyBZ35CVmTi1JgCWEIDqW4PTxdl787jscP3h50pR2JpRW+dn78AbueWg9lfVFqDc0Cr/Q+0Z2uwjiZpJC/fbXvLdrGr9010Yc+txZ7uWALEvUlxby+La1fH3/sZzpQpYQXB0KcrKzj60NMzdADg2M8dGP7aCwMDvhv/9963nl5TM5bb844OFDD20kFI7zvrvXIMlZkYvK0vmvpyUSCCuMmMj+SBKqcns0rPZFI2RMi1qvn0gqTeSGSsxiXzmtoa/QXPj78y43EIrw0slLpPLIXN69qp7tTdXYtVsrc/qZe7bw4omLjCVyDw4v949worOXPasbJgNYTVHY19TIqpJiXr58hc9s2Zzz9gRgWglSxgBICqrkxhJpZElHljQyVgiQkSUVZZwnnzJ7satTB3ohLDLWKMPx19FkP377dgQmlkiTNocwrDCa7EeWHJhWjGLXQ+hKACFMDCuKJZLjAYDjGk1Ngow5hsBCk32zTrocusb6mjIqC715US7CiSQj0QR3Fa+lyllMjbNk8rs7i9awo6h51g7Y4VSY/YOnAAjYnTxW38JoKsFdZbW4NB1VkqnzzixkY1gWmTzuV0WWsc2hHnk9Dg/8GbvK/og3+r7EWv+nSBjZ7G4wdRkQ+PQGqt17uDj2DBISljDw6Q1UuHYAkDJDXAn/GJdaQr33gSnbDqc7aAu/iEmGtBmm1nMvFc47ODDwx5Q5tpAyQxTZW/DbGjkXfDqr/qiUUGhbwUDiBGkrimHFqXLvpsyxhfOhp8lYMTJWnAbvQ/j0Bg4N/HeKHS0IISh3bidgzxoY63oL0dhTJNOHkWX/5HXxuH4l59/xeggglIpS45wqHuVSbThUG0lz7gBYkWUebF4543fvXzX/BDFmZPjrk9co7aYQXBkb4fDRV1hbWEqR3TUlQfWlzXtRZ7n/PXYbn75rM2srSzl6tZtoMs3m2goebFlJZWHBTatgPbxpFTVFvryTh73RMHEjgyrLvNlzlZZAWd5Bocuu85v37+T3v/NCXlWswXCUg5c7+OCWNVPMm2fC64MHODzyHs2eRpo9DewpuRO36rptqlcAfpuTX27cznAyhiksiu1ubMqtPz4R/y6IMSR9N5CBsS/NXI22RsDxaE7bLHDY2dZYzQ/eOcNobH5VZsj2ar944iJ3NNXcMnETIQSX+0fySgZoikJTWYAVZfnZP8x+DBYJM0HcjBHJjBEzoggELtWNRyvAoThxKq4lCbYWffcJIRjsDfHsPx3khe+9Qzp5bXCWJJDH5XQtS2CZ2YziQHeQp7+2n5NH2vj45/ay8Y5GNP1akFXjrMCtubKNn4qdwM9BgFUT8HH/uhW3bP8FDju7mut46eQluvMovcZSKQ5d7mRL/cy+GEXFXs6f66WmJoAkQ1/fGGVluV8Pr8fBjk31aJqMhISwoH8oTFX53LzoZPI10ukT42bDIEkavoL/kvN+lxN7auvZU1sPMFk1uN7UNBckjQFU2UXSGMQU11UdhSCUPJnTNn566lJeFcusxOtKKny3PqtXVVjAgxtW8t3Dp/Ja7yfvXmB3c920F0Sxy8UHVq/Oa1tCGIRTp8Z/f4HPtpWk2Y9bW4FTq6dj7B9wqJUIoML9ESwR59LIn7K+9CtTtmOJJGOpE4wm3kKVvYCFLNmJZ9rpiz5L2hzCb99JqesRhhP76Y8+R3Pgj9HkAvpjPyaWvogi2dHVEoqc9yIhkTFHGU6+giq7KXM/zlwZ5hVlRVQVFuQVYGVNoZM0l1dOk+Te5G/kofJtKLO8YDpjg1yO9Ez+7dVtfLBuDYawcCgqla4CRlJxiuzTq7ATPV+5wjAtYsk0nhyoIZrsJGYM4NVrGU6exRIGXq2aMudWyp3buTL2I4KpS6TMEDXuvZQ6NiFL2SqUZaU5H3oaj141LbiagCLbaHA/hCLbOTP6TUodm0gYQ9R67sWllmJaKdqjrxKwN1Pnfh9dsTfpSxxHkxw0eB/ErhRyLvhtQCJuDLHa/wkSxhCtYz9hc9FvYooUjd5HsCs3jI3CQNfHK00iM5lvXSgkoNFTzsGh83hUB3ZFxxIWbbF+QukoDa6ZPSdvhBCChGEwEImSNAx0RSbgdOG12+YMEoQQDCen0v4rXB4qXNlKbzCVn/2AU9e5e2U9d6+sz2u9pYLXYeP+dSvmpRDPhCP9nfhsDoocbi4EByctEPINDPesbmBtVSnvtffmtd5rZ6/w8KbmeRVQt/o34FKdtEY7ODB8lPdCZyi1F/P+sntzpjTeDGiycltUra6H7PsyjHe6CgC5ELnoeaY+wwIr8pfk+lxLkkRNwMeOphpePHkxp3UypsXxq710jYzN6oO43EhkDC72DdETzI8eONM7fyGwhMlAso8jI29yIvQOEWMMmex2TWHiUFys821mZ2APVc46lEXe24sOsEYGw3z7K6/yxounSScz2J06ZZV+fEVu3B4HDqeOoiqkUxli0SThYJzBvhCh4SjnT3TyD//zBX7jPz7Kum0NKGr25hrNjLEtkH2hhNJhLkTa2Fp4ezpRQ5Z6+MjmVTlnWpcDkiRRW+RnV3MdTx/KbYIOEE8bnOjoJZpK45lB7OKRRzfx7LPHOHWyA0mSiMfTfOzJO/I6tgut/Zy+0IMA4vE0kgS/+2v3zrlOMvkzPO7PI8slk+d3O2EslaQ1OEpXeAxTWPhsDhr9fqq9vpwykKHke7j0RtpCX0UIA1m69tsnzb55148mUxy41EE8lTvdakt9Jasri/M2D14uPLplDc+8czqv/rF32roJJ1IE3FOr3pqiTHryTGAgEsVt03HNUlWWJBmX3khdwRcYTR4gmDyCQ5uaWfTZt9MTeQpLJBhJvEWp65Fp21FkJwW2TWTMERxqPX7HdsaS76HJfmq8nyVjjtEW+itKXY9S4nyISOr0tWNAocC+hSLHPfRGniFtDGCJFL2R7+GxtVDq/sC8gi8Vfi9lPg9yjiIVMBFgTVdwWlNQQ7WzeM7XvCar6Io2pcLVFQ3x3nAPoXSS/7h5H8+0nubza6ePE5qi5NUDkDIMukfHWF1ZMu+yBbZ62qOvUOXcRXfsTSRUTDWNJjuydDtJYAkDGQ27Uoh8XfY9aQVJGCMU2ddiCXMadRBAkXQkSUGTnZgi+9vJ6DiVbCVIIDCsBA41gCQpSMjZiqjiRUIdXy9N2goTMwboib2NhDxZQVMlx/TgCnA63pfz75UrPlazm6c73qQ3MUrA7iVtZuhODFNi89Hiy03AI2kYvN7axvGeXhKZDLqisKq4iH1NjZS6ZxeW8eg2/nrXB5bqVGbF0avdbKmrXHaa4LaGKioLCxY0AazzFlLn9fNOfxeQZZUsJHZWFJlP797MiY7evGjXx9p6GI7EqZxH+trCwqu6afY0EjPiDCSH6Y733lYUwdsW0nXvH6GA/X6Qps+1JKUMpPl72ydQUuBie2MVb5xvy5l2HYolePXMFT67Z+stmVP1jI5xqqMv53e+JGXfb9sa5+4JzRVDqQF+1Ps9uhPtFNvKWOVdj0vJJgITZpzh1CDnw6foirfz8erPUu1aXNJmURFBJm3wyrPvcvi186STGWqbSrhj3xo27GigbkUpBYWuSdNBIQTpZIb+7lHOneji8OvnOX30Kl1tQzz1tdepbizBUajTEe/h2OgZapzlCGAkFaQ3MXhbB1gOXbulR+/oVAAAIABJREFU1asJFLodbKgt54UTF3J2xxZCMBCKcrF3aEaaYG1dEb/+6/vo68/K75ZX+LJ+WHngww9vRojxfQ1F2H/40rzrSLIXw+hAVpKMs2PR9dtDDWgsleTF1kv8rL2VtGkgSxKmZVHm8vCZ9ZtZW1Qy7+BV4tqHhIJXX0OJ6z50ZaJXSHB66EvzHsPJzn46h3M36XPoKpvqK24rD4mWqpK8Ky+hWIITHX3cu7Zx3mXfam9nXVkpzcUz++hljXJtSJKMjDouegECC1PExwNfO259JbFMG+HUKRr8vzPr/sR1/wXQ1SIkSUGR7VhiZkEPRXagyQVZud6JfVsJZNlOtk/IQDC3l46uKpT5PDhtGtFkbsIhKcMkPoPIyG80PYJHc8xpkOFW7WwrXEmJrWDyszf62vhE00a+du4wAjgb7J9xXYeu4bbrDOZo3xVJpDnS2sWqipIcGvHXcGLkqzR6HqE/cQxd9uDRKgmmrmBYSSQUnFrpuAPNVDjVEjYVfYHzoadQZQflzq3TlkqaIYYTZxCSoNC2OitEct0ysqTitzXSn3gPGY2UOYZXqyNm9DKSPEswfQWf3kDAtoaxVDt+fUU2yFez1OfZTk8Ig0zmAhmjFSEMFLUUm74FiYX1YEmSxK7iNdgVnSMjF+iNj6BIMusK6rireDUVjtwk1seSKV66eIknN22guqCAkXicH5+/SPXw8JwB1rTzA0KpBBdDQ/THImSEhUvVaCwI0FQQmNaTlSv+6/Ov8i//9lPL6oOV9bysxufMT9hjAmsDpXRFQoQzKZp9WU/FhU5871xZR4XfS89o7t54sVSaI5c7eXx7y5y/8VByhM54LwGbnzpXNdsLN+LVPEves/KvHZKkIXn/eOYvbbsnJdtzga6qrKooYVVFMe/mWLmMpdIcvNzB49vWUnidMffNgGlZtA8FOdeTu6aCQ9PY0Vg9xUR8MbgQPk1/soedgT3sDOyhQLum9i2EIG7GOB48xCv9P+LI6Fu3NsDqaR/m6JuXiIQTVNQE+NRv3ceOPatR1OmDhCRJ2Bw6tSvKqGkqZfWGar7zt69xZP8Fzhxr59Q7bWy5v4mRVIikmaQznr1hhICVnltT+s8VzeVF82aAbgYUWaa+2M+KsiKOX+2Zf4VxjCWSnO8ZnDHACocTXDjfSzicAAFtrYMoqszefWty3v7VzhEsy0IAsXiKUHh+Coiq1JPOnEU2+wEJSVKv0WRuMc4ND3Kop4vdVbVsr6jCrqoMx+N87/wZ/vHkMf5i30PzilzI41mtEtd92NUylPGMlhCCSvfcAiJCwJErnQTjuXGvAaoDPlaWFaOrt56TPgFFltnRVJO3XOuhSx3sW9OIJGUrHK+1trG9uornz12YulxnJ9W+ueisFkmjl6H4z0gZg/js2zGsEGOp90gYHRgiigQUOfbRE3kau1o+2Yt1I2TJgYTMWPoEiuzAFMkpk29Btq9wNHmIhNHDWPIYTm0iSJx6r6hKARWejzGaeJPB2MuUuR+dcbnrUeR24tBzD7BMyyJjThfFKLYXzLD0VHg0Jw+Vb53ymd/m4Ep4hNFknNd6ruC3zfxC9DpsefmuxVIp3rpwlb2rG6idh9bitzVR696HQy2kynUXquzEo1ViiBSGSFJkX0OBVku5awe26ypFiqRT78lS+Jq8HyCc7pxx+6pkxxQpFMlBjXsPiqTRWPAwE9dFlhT8tpWkzDAZEcer16LLLpKxESyRQcVBlWs3bq2cKtduEmZW8dKu+FHlImo8+2bcbyp9nGTqEIIMIJE2LmAYPbidH835d7wRsiSzPbCSrYUrSJlpkMCu6PM4T964DfA7HawrLcNt0wk4nVR4+2alls6GoUSU566e48hAJ5YQkwkrm6ryiRWb2F1eN0XUZiAcxa6pFLqcRJKpGWnSAkF/OLrsFZZCt5OmsqIpyqb54PzoIOF0kgqXl754GMsSyHL+FEHIJtHub1nBN948ntd6hy538ti2tcyVwVjjXYlbddEW6+BK9CrBdIiWglU4ldx8tH6B+SGp+Sfp64r9bKqr4HRX/4zj+Y2whKBzOMSxtm7et37mPsrlQjiR4nRXf15tDQVOO/etm65Gu1AEM6O4VQ8bfNvw6VP7hCVJwqW62eLfyZnQuwym5mcSzYdFzbYunOpioDcIAh788Fa27m5G1eanf0iSRN3KMh7++B1cPttDf3eQt18+y673tbC1sIW0lWGzPzuBVyUVp7qw7NDNwl3NdbfNIFPh9+YdYEWTaa70Z4Mg+Qaaw0svniQWTeH22CdfvVoO1/h69A6EMCcefgn23DH/g22z7SCReIFM5gyy7MfpeDivfS4nusNh3LrOQ40rKXVlJ9wNvkI0ReELLz2HhSDXX8h1AyVNkiRKXffPuU44keRS3zCJPNTY6osLbxnvei5sqi3ne3n2YZ3omKCmZKeDsiQRSiR5u72Du+vrJpcbz0vNshUJj94y3jMlYbOV4tHXkDIHSWQ6kWUHpa4SNMWPIrmIZ65S7/vtWY9JkRwU2LeQyHQhSzYcaiGa7M1WyGSFSs/HQJJRZQ9l7kfR5ACq7MVrW48s2ZBlG4WOu9AUP6UuHYdaSZn7MaLp+au9kG32t+URPJuWhWHmZ0w9F+6rXMGF0CAN3gCjyThPNMzMOAh4XJT7vEBu45NpCc51D/L9I6f57J6tc2ZdbYqX1f6sxUe5c/vk5zXue6YsV+m6c8rfimSj0ft+ALx6DV59ZoqcTfFR5tyBV7+WiFpRcH0yREKTnVS7r1mFhNMd6EoBpY5N+G3Xqq6lzo3Ttl/nmfm5TyTfQtdXY7ftRpI0DKOd0dAfLjjAEkKQtDIcHr5AfyJIypo6jmwpbGKdry6nbQ1GY/zZ/jcodrkYSybpCo3REQrxbm82QfqpTZvwzuGzCHB2dICjg13cXVHPhkA5mqwQTqf4Sed5vnbmEHeW1UxSNmOpNH/7+hHqivz86u6tvNvRy1NHTkw/RyCZyX18XCgaSwoJuJ0Lev9H0inaxkZoCZRR5vJw8kLfosPB+1qa8g6wTnT0YljWnKbpbbFOzo5dRJUVVEmlM97DSDrI+0r33FY9WNejMxrEo9lmTfbcCghhQfooklINasW1z80RMLtBqURSchdzcNt1NtRWUHm2lfah3LwwR6JxDl7q4O7VDQtODCwEg2NR3rnSlfPyiizRUlVKU2nupuXzwSbb0WX7nIkkCdBkHWUew+9csKhfd6AnSDScwO7Q2XzXCnQ9v82t2lBNcbmPgZ4QrRd6EUJgk3VqXRUUaB7CRpTWWCcNrmo82u3hQD0Ttt4k36tcUOC0U1vkw6lrOfNyM6ZJbyjMaDQxzen7wvlePvKxOygvv6bIlO+rxOOy09yYNYiTJIng2PxGo6nUATStGZu+DUvESCRfQdc35Lnn5YEiZ3tdDGvqBDWeSaMpSl6/T8oYZjjxNkmzPyvVCkiSQoPvc7Ou0zo4wlA4mjPXXlNkqgMFFHtuv2eouWI2+t7saB8KEkmkKHDasyqCjQ2EEkkeWd3M+69TN7OEhUubvf/KqdXivCHAdcp1OLW6yb8j6XOMJg7gsbXg0GbvTZEkCZfWgEtruO7T8Ym4pFPkzE7y/fbt01ceh8eWTSrZxyljKm5sjtx+H5umouShYGYJkVfv23ywKxq9sTBxM0NbZJSxdJINgYppywXcTuqKfeiqkrPiWSSZ4sfvnUdTFT56x3rKfbn3KSwVnGopla47cagzqyPOBodaTKXzDmzKwoWaBAkUyY8suZAkBVWpQIj8hCBuxA+7DrJ/8DS1zmLUGyYS8/mgTcCl69y/ool4Jo2uqBS5nKwoCqBf12OXyz05mswKojxY00yJ41qF2KVp/Orrz0wZ53RV5Z7menzj/ZZ9oTC6qvK+tVOz3JYleKct98ncQtFQWrhgeuDF4BAZy+JiaJj2SAiPZpszyMkFK8qLKPG6GQxHc15nMByjczg050S2I96NV/ewo3ATuqwRTI/xj1ef5r7SuyHndOLywBQWoXQCj2pjOHVtbnFkqJ21vrLbKsACAxH/Ojg/i3RdgIWII1KvIuk7IY8AS5Ik1laVsrqyJOcAK22YXOgd4nLfEOtqbo4yc9owuTIwkrNvF4BNVXlwQzPqEvp2NbhWcDlyjs74VQK2EnR56vzAEhad8asMpwfYV7L4pP6iAqxoJEkmZRAoLcDlsSPlKVFqs2sUFLpQFIngcHbCKIA3h45S5SjjZ/0HUGWV/uQQD5TtXsyhLhsmTN9uFyiyTIXfS7HXlRf1aiyepCcYnhZgFRd7MQ0Tr8eBvEBxhDOXetm5pR5ZlkmmMjz70gma6ub+zQyjA6fjMWS5CEGSRGIG74hbhLoCP6+0t/Kt0yfZU1OHS9fpDI/xT2fe46GGFXnRbLoiTwMSDrUSaVzNhnkoNpf6hhmJ5k4PLHA6qCwsmNXr7FZiojl8NkPgmZAyTNoGR9lUlzUS1RQFv8POvsaGKVWc969qxr1I2wS7UkHAcQ+6UohE/h41NwuKLOfXzC8m/5M3xtIxXu4/TrkjwK7itQA803aKVf5iNhRVjPc4zXwsuqrQXF5Mpd/L1RwnBADDkTjfO3yKrpEQH9+5gfU15eg38X7WFTe6knt/xAQ02YmmL26C57DtIhr/PvHkq0iSjYxxBZfr44va5gu9R/lQ9V3sCKycRunzqLlROB2aNiWhMRNyqaoW2p24NZ1YJg3X7bovHmWNv3QKc82mKuxd1TD5HKqKzNqKEt6/bqo8vAD+x4tv5HQei0FVYcGCzU8bCwJUuKa2FizUPxGyk227prKupoxXz1zJeT1LCM52D8wZYJmWiU3Vsck6qqziUp0YwmDxpiSLR8o02N93mY2FlfzdxYOUO7M050vhQSqc81Oeby4syJwD5YbfWnaBCGal2vNEkcfJhppyjlzpytnEvWtkjKOt3bRUl8/b27oUCCeSHL7SScrI3fuq1OfhzpVLZ64OELCVUO6o5I3Bn3Ilep4KRzVOxYUAEmaM/kQP7bErOFUXGSvN0dG3p6zf6F5FoZ57ALyoAEtRZCRZwjTMvJRrrodpZHtzVHVikBeE0hHGMhGGUqO8r2wXJ4LnF3OYy4rqQAFO2631FLoRxV43AU9+AVY0mWZgLAJkMxpPfecQZ093MzIa5eCBy5SUeLE7ssphNrvKH/6Xx+fd5kgwyqtvX+TYyQ5suoYkQSKZZnh0/uyaLHuIJ36IqjRgmJ3I8u1Db1tbVMKHV7Xwz2dO8FLbJUxhoSsqe2vq+bUNW/Oa6CaMPmq9n8Sp1eYcmHUMBQnn4R/ld9kpK8h/crjckCQJXVHwOe158bIh+4LYVHctA6gqCgU3ZLryabSfDZriQ1tE9eGm4SbGfXEzxYVI95SdZiyTrcVVBGaQZr8RLdVlNFcU5xVgQTYJ9NrZVs50DbBnTQMf3bGO2mL/LfN0uVmw2XaiKCWkM5cQwsBp34emrVrUNkPpGJv8DVQ5F+4tYwnBpeFhfnD6LBsrynl/czOXhocpcrmo8OZeZax0FTCcjPNn7+5nY1E5dkWlLxbhjd427iqv4/tXTjFxrzlUjccb1k6ue//aFZgzUNsBHtmwelkVBB26RpHHhW2Bgb7f7sBP7v2IuUBCYk1lSV4BFsDl/rl9iVZ46nll8C3OjF3EqTjoSw5wZ2DLomWslwI2RWVv+QoSRoYtRTXsLs1ScV/vu4RXuw3bSyQZxNQEqSQMhMg9+LgeiiyzrbGKl09dyjnACieSnO7qp38ssuyMACEEwWiCAxc7cl5HkSXub2nCPQ+9OF8cHX2bd4OHiRsx+pPdnJL1SfqxJUwyVpqMyGCT7Qwk+7gxgfBk7a/fvADL7XGg2zRCozHCwRillf68jPZi0STDA2OYhkWg2DseSUs4VBt/1/Y0j1c+gEOxkVngjXczMF/j9a1AsceZt+pKLJVmKHytvL57dzMbNmQpUaZpIV/nk5GrKpPP62TXtkbOXOxh7cpyZFlCU2Wqyub/zTzuL5BKHcAwW1GUKlzOJ/I6n+WETVXZVVXLxpIygskE0UyagMNJgc2OW9PzqnI41UrS5ghuvQlZmj9QjyRSDEVieRlKeh12ir23Hz0QACnbKJ5vgNUbyl0p6xdYWmQsg6SZQSB4vecKreERuqIhvnzyLRoKClGlrOfdr66emQ4Z8Di5a2UtJzv66AtF8tp32jDpHh3j+4dP87PTl9m3tpGP3rGextLAsstx3yrIkh1NXY2mNiEQSGjAwtXmADYVNnJs5DIN7tw8r2ZCMJHg6ZOnKfd46BobQ1cV3u3tpbGwMK8Aqz0yypnRfkzLojMSRJYkDMsibRkcHujknYFroiOFdteUAKvAMfsE+rfu3bms90TA7aTAuTAlx2WDRE6WBjeidWB0zu9rXVU8XvkQnfFeUmaKu0vuoNxeMukhdCuhSDKFNhembvGBmhbsSvY9+lDVmtvCaHgqZFBXQfx74F0Bkh2EicicBCsIcn4U5Ak0lgRYXVnKuZ5Bkpn558sCuNQ/zJmu/mUPsNKGyXsdvQzlQVvVFIUPbFmz5NW1RnczNnnhQXeJLT9K5aLuvqr6Irw+JwM9Qd588TS1TaXYnblTco69dYnRoewLtmVblkImAb9S9wQmFjY5a4D4UNndc2/oFqI2cPsFWD6XI29eeCyVZihyLcCqqPRTUTlb5j63u15RZMpLC3jyse001ZcwHj/n9NLLGK0kkq9iWcOATCLxIoHCv8lpvzcDuqJQ6HDitzvG5RYAKXdyYFvoawzEXsEUKdrD30SXA6hyNgiSJY0dFd+Zcb2hcIxQLPfqFYDLplPgXNpM6VJiIY22fcFfBFhLgavRfroTc2evb8RgMsRgMgjUU2R3YVgWVa7sWCGPPwNzTTplSWLf2ibevtjOYDi6oF6wlGEwMBbl+4dP8/zxc9zRVMNHdqznzuban4tA6/t/+SM+8BsPoNu1awp5hklv6wChwTHW7V5NLP4jZNmDEAa6tgZVrVhwofL5niOMZcaTGAJKbT6+2f4q74XaaHSXYVOuvbc3+RtoKZifmmNYFmnT4I6aKg50dCKNq/+ZIne6L8DeykbuLMuNCpQP/Xqps983wuu04dRvL/aKRFbQKF+0Dc4dYCmSQpFeSKHuQwgmpfNvp+AylEpwJTzEjpI6AK5GRyixu3Gqi6OJLy1UJOevIcZ+BzHyHpLagLDCYLQhOR4FbTUAF64O8MIbZxkdiwNZVck/+e3pHoyTW1Vk7lxZw1sXrtI5khtzqWtkjDNd/exursO+jPdxLJXm9XNteZFJtzZUUVO09MyRJvcqGlzN8y84C/K1JVhUgNW8voqiUi8DPUF+9NRhVrRUsvvBdVOqHTdCjHMJ2y708dw/HWR0MAwS3P3QOmRFHqcNZS921v1IwqstjOozsa/lHARKb0PqlV1T8ThsefW2JDMGoVgC07Ky/RxytpMiEknwg+8f5d13ryIsaFlXxcef3ElBQW4VMkmSECJb8h2LJPjZWxe4c0sDlWVzPzzR6N/jdn0GRSmHGZ1rbh3SpsnbXe384OJZusJhjBt+4+c/8knUeWhLle4nKHHOrBo21yRiMBwllIc8O4BT1/A6bJPPw+2GhVBsxuL5BZm3E26n6/BS/3G+2/Fmfo+XEFgI7i/bTEthGWsLyzg00MHGQAUONTt2v9HbOucmvA4bn7hzI5f7R+ad3M0Fw7IwUhavnW1l//k2qgt9PLG9hUc3rybguTZG3U4TQYCn//w5HvjMHnT7tYmNZQk6zndz7KcnWbd7NZYVAgTpzHkUpRRFTM2e5nNOB4fO05uY+jv7NTfd8WF64iM3fO7KKcCSkNBkldR4Nb0/EiGYSMw79t0ITVbQFqjYlTZMDl7p4LkT5+gZDZO5YSz+/heeXDZjda/Dvuj2gJc7L5Mw0uwqr+NiaJgfXT3PJ1dtYm1h6YK36Xc5cOhaXiqz/aEwhmnN2acrSRIKyuRY8ZO+V3igdA+qfHtUiULpBKeCvWwvrgVJoi0yjIxElev2SYJLSAh9M1LhNxDxH4LZDnIRkucJsN2DNG40/OwrJ7l/5yrKSwsmE9PzYXtjNVWFBXSNhnJq2bGE4Ez3AFeHgjn5DC4EQghGogmOXJnZ+mImSMDjW9csS6JMlhSuJ9nd+C5e6vfEop6MsqpCtu9ZRWfbEJFQnD//4vc49vYlPvDkThpWlU9S/pAAkfWmCI1EefunZ/jRdw7T25kd2O9+cB0rW6omL/D1E8zFnHDbuV5+9v13+Pwfzd8vtFAUeW4nhZosJEnC57Tj1FUiOfriACQyBol0Zkrm7+//7nW8Hgef/437UGSZQwcv8Rd//gJ/8qcfznm7Tz1/lP/8uw/zN998g+aGUr75/cP8wW89OOOyQliAQFaKUbUVyNKt9xe7EUf7uvk/xw/jtzu4p6YO7Yben1zuWF0JjJsLT9a/rsPso2MwliCWxzUFeOnUJV46lZvc988LEjnQIG41JgZvcf2/x8fBjGEyHI0zHI4xlkgSTaaJJlPEkmni6QypjEFy4v+GQXr839nPMyQz5nV/Zz9bSCVICEG1q4j1BQ24c7TDCGVinAxdC6AEgsMDHTQXFGNXVATwg6tn2Fs5u3+JJElsqa/kYzvX89VXjhCM5Zc0mHYeZCXd24eD/OULb/GVVw6xd00jj21dw+b6KjRlQgREuilN3TMeoxDjEx+BsKzxv8W1e8OySCczxCd8AiWFWOLHmGY3pjWIokxVlPR5vpjz+/HPNnx6Cc8kC7/Dzt31tfz3/W8QTqV46eJl3r+qmZbShQcH+eJYezdfe+MdfE47u1bWTh+Ll/Fae+w2HNriAqzuyBhFDic/bD1LbyzMH99xP189dXjBAZYkScgSlBW48+pxtAQE4wlKvO4bPhdYs1QkL0Wucn/pPTN+dytgIUhbBoawkIRE0sz++7aCJCEJGaGsQPJ8MfvRxFdkr4MQFn6vk9rKQvw5JrIhm1jftaqOsz0DOScgz3UPcrl/hFUVxSxHEjtjmrxxrjWvlga/28HetUvnfXUjhBBM/C+aCRM1wgjArXnxqJ7xss7i1DwnsKgAS5IkHv74Dtou9HHo1XOkUwavPvcerz73HgWFLmoainF7nai6QiKWYqhvjP7uUVLJbGZFkiUamsv55d++H4cz994Vy8wKY0xUykzDnHFKmogmGe7Nr5E6XyyVw/RSw2O3Yde0vAKsVMYgfkOAFYum+PRn7qawMEtfq28o5ov/7qm8jsWua/QPjpHJmDx8bwudPW/Oumw88TyG0YZpdBMMfQlNbSIrA6tS4J3dh+hmojcaobmwmN/eupNyz8L4yxP3+kDsFQrt29GUrNqREILe6HNUemZOCsRS6Z+L4GK5kcwjO3uzIISYlD83LQvDsugaDtE6OEL7UIj2oSCdw0H6x7JVyNulkLXWW8un6++lxJ4bJaMjNkhknG42morzXPs5DvS1E0wmsCkqCdOYVtWdCZIk8Yk7NxKKJfn2gfcIJ1KLOY0pSKQNXjhxkZ+eukRdcSEPb1zFvS2NVPi9aKqCskg57IUgncxw+s1zRIMxMmmTA//yDnb3eFArIBKMcfiF4zRtqAfA5XgERSklEv06suRHlq5vrs7v2K8/V5HNdmIIk4xlTprxKpKMJqs5Z45tqsqDzSvZWVNDbySMz+Gg1O3Ou4K1GPSPRVhZWsTn9+6gvODmyvc7NHXRSpYuXSdjWVweG6EvFmEwHl20Lp8kSRR7XXmLyAyHY9MCrJOhs3y784czilkMJofGE6K3BwI2J6qs8Hvv/BBVkqlx+9lbnr9577JjllYCIdK8dbyN1s4gnf1B/upbr1NXUYgiZ5ldv/KhO+bZrMTeNQ08c+R0zgFWJJniZGcvO1dUU+xdWjaWEIJUxuTlM5fzWu+RTavRlqnqLIQgbsY4MvIGB4f3M5QagMkRUODTCtkeuJu7i+/Ho3oX/Y5YdG3X5bbzuS89gqIqHH3jAtFIEmEJxkZjnB6d2e9IkkC3azSvq+bf/P5DlFcX5nUirWe7CQ5GWLujAZfHwVs/OUEmPTVCFgh6Wofykn9eCJab571Q2HU1b1nuZMYgnpo6cS0r93HlSj+NjaXIkkRb2yDlFX6C49dW1WQ8nrn7eyrKCvifX32FL/xyVmpfmePh0dQmZLkQXd+IEDGEMJAkBek2qmRJZLNFi3m5CmEhsBhOHMCjN6OM918JTLojz8waYEWSqbyoH/9akcwsnUnuYiBENphKZgxiqQztQ6Mcbe3mVGc/53oGGYsnbgMh49lhV3RUWUHLg+ajSQq28eUDdhcfbljHaDLOrvI63JqOKik0FORmDilLEl+47w68Dhv/uP8YI9H4klIoTUvQOjDC//vTA3z9jaNsa6jmkc2rWF9TToHDhl3XbloviTAtLr17lcM/Po6RzvCt//rMFGsTTddo2dXMg5/dC4Ase3Ha78XIdOCw70bTlmiyKCBiJHi+5wj7B08zmoqgyxorvZU8XLGNTf4G9BzuB0sIkoaBz2HHf4t6PCVJwqGr2JbQKydX2LT837E34qHalRwf7OE31t2BLis8c+U0D9bOLX0/HyRJwrOAeclMQkO6rLOraAd3BrZO++7rV59CyrMnZTnh15082bCF7lgjmqxQ6vDgVG6n/qu5IWLfosrvxWnfQUN1EYoso2sKsiwRS6QJhuM47Tq2OfxmqwM+NtdV0D06lnPV6HhbD50bQhR5XEs6DgqgbXCEc92DOa+jyjKPbV2zZMdwI6JGmGd7nuL02HFUSaPW1YhX9YIE0UyEodQA+wdfpDV6gV+u+wJ+fXEmx0tCnvUXufm9P/kQr/34BK88+y4DPUGS8TTptJGtNgmBLMuomoLNrhEo8bJj72oeeGILgZL8o8R337zEyYOXqWoqweVx8JU//AG+Is8UBUMBpOJp6tdMN7tcSix1k6sQYjL7eyPdIR84NG2K4WPDgIdWAAAgAElEQVQuSI1TBG88nr//2usUeJ0IBKMjUUrLffz5//gxiGxF69c/v2/O7X7mIzv59CSjUPBrH79r1mV1vSV7LOmjJBIHMM0BFCWA3f5AXueylLCExWjiGoWpwGYnkclwtK+bDSXlqOPiLBMIOJzz3tMZK0zC6CRlDBJKnUA3sqaYhhlBkWamagkhiCbTJDO/CLBuTJwYlkU8k8Gt68hS1gg6nk6jq2rez0EuEEIQTaUJRhNcGRjhzfNtHGntomc0jHW7lKZywAPlW5DI3fsIwKZolDkK8WrZ6r1Xt/NEwzpcmj5O7xaEU0mKHLkpV8qyxKd2b2ZFWRH/+6cHuTIwQiyVHw02F0STaV4/18rr51qpK/azb20j965totznweeyo+fg2bQY2N12nvwPj/OJLz7Gr6z5Xb68/4/x+Cd+IwlZkVBmmLC7XR9BmmVMWCj+ofWnHBu9wv1lGyl3FJI005wMtfPt9teRgO2B+Sf5Y8kkz587zyc3bVyUf9NiUO0v4FR3P8c7elhXVYaqyFNaDApdjmULnu2auqh3NMBAPMrl0AjHBrpp8hXxm+sXr3woAd4FmB/PRNMtsxfjVh2U2KdPNBvcNcjLQCtbKCKZFK/2XeR0sI+9ZSsYScYodXqpcy9MmW/JMCnJbh+3H5y58IA1QENlCY2OWr7y1FtUFBewqqGUlXUl/M1Tb/LW8Va2r6vlgV2r59zdQ5tWsf98G8OR3JR5WwdHON87xJqqUhxLOJ+1LMGP3r2Q1zqb6ipoKitatmf29Ni7tEYvssm3g3tLH6bIVjopXCGEIJIZ47XBFzky+iYHhl/lkYqPLmp/S/ZGUTWF9z2+hb0Pb+TSmS7aLvTR3x0kHkthZEwcDh1/sZu6FWWsXFdFYbFnwT/ihz+/l8f/zT2o4+pjiqrw5X/5XWyOqTfHuaNXee4bs9PRlgLz3ZCRVIpQMjk5aBY6HIwk4qRNk1KXm4RhkDKylJqA0wkIrgaDeG12an0LV1GxaWrezb3GOK3pejzx4e188LEts66jz5FNuR7XLrWEyzV/di0Wewq36zOoWiOm2cfY2J9it92Z076WGtF0hv917NDk35YQXA6OcLS/h5WFRRTaHVNein+0a9+8Ew7DihJKniJpDjAUfwNFyk5wFdlBk/+3ZlnHIpFeWK/Nv3YMx2K82trGR9etQ1ayamavtrbRUlpCY2BxWagJTFRWRmMJukZCHLzUwf5zbVzsG172SvlyodKR/2/j1z18pv6+KYpKA4koF/oG6YmN4dFspMwMv79xb17bvWNFDasqivnGm8d5/Vwb3SOhSQGFpUb7UJCv7z/Gdw6e4M4Vtdy3tolVlSWU+dx455D+XgpIssSux3fgcNtRdXXe96AQaZA0EPMvmyv2D57m36/+MLuKr2WLdxat5ltXX6M9NphTgJU0DE73D9xSARG7rtEXCvO/XjlIU0kAv9M+JdH6Bw/vXbbgT1eVRQtoHB3o5v7qFVS6vfzVibcxhEBfbIAlgduWf+VmJnnvgM1PwDazSMRHqz+Q9z6WE4PJCJ3RINuKaokaKSKZFLqi3vIASyR/CsIAxxOAiYj/80xLQeYMaFkLgq7+IEU+F0/95Bh/8LkH6B8O84eff5C//MZr8wZYm+sqaCoNMBpN5JTsEwLevtjO7lV11AT8S9K3KIQgkkzx2tnc/dgk4EPbW5Y1ZB9K9eNUXewuvp8S+3TRIK/u476yR2iPXaY73r7o/S15yk7TFdZurmPt5rql3vQkFFWZkunb9f4N2J06qjY1m+T2OSipXF4FmfkyWGeHBjnVP4Amy4TTKZ5YvYajPT20BUfZWlnFYCxKxsxOIkpcblYXF3NuaIjmQNGiAix1Ugkwd1iWwDSnThQDgVujkijLBVgiimF0Iqw4SDYymYuAhqY13NRjkSSmVUE2lubnh3AjnFoVtQWfRJEclLj2oivzvwRM08Iwfz4n8suNaDrN2f4BtI0bgOxz2ToySoXXQ+MS7SOcSHGme4C3Llzl1TNX8vZw+tcCWZKmyHoD/KTjPPdXreB8cIC7yup4rTs/o9MJ+FwOfufBu9i7tpFnj53l3bYeOkdCZJbpvk+mDV4728prZ1tZXVHMvpYmttZXUl9SSMA9fyV6ofi1P3sy52XjyRex6TvG+1GXBh7VgV+fOrbrsopPd03SP+eDLisUOp0c7+mlxOW6lkR0OnDpN4ealTZM6ooKqSu6+ZNoRZYXXW0qd3npiAQZSkQpsruyweCi7zlpQdTFuShlaTONJEmokkrCTBI2Ivh1H7qk3dIA+3qokowmK4ylE0QySVRZvqn9gLNBZC6AiCE5PgQYEP3fYNszfUHrml1GQ1WA6nI/rd3DnLjQDQLC0SSqOv/5aIrCB7es4URHX06eWAAnOnppHwxS6S9YMtXNrA3HLNW6GVDm87C7uW5J9j0bZEnGpbjnVL6UkfFqPgyxeKbQ7aGvuUj85n+bWdGupLKQfY9P5w7fTERTaSo8HiQJRocTjCTilHs92DWVUwP9OFSVbZVVlLndPHXmFHdWV1Ph8RBfJA1sIYO/aVm3TXVEUcpJpQ4gyz4sK4iilJJMHUCWPTc9wPLoNv7wrvyy8bmi1HX/pP/VfMhen18EWDNBkWSQoDccpszjYSQeJ2UYqEvQI2BaFic7+th/vo0XTlyk///SwGouuDUbLYVl7O9rw6vZGUnlZxx9PSRJYn11Gc3lRbzT2s0b59t492oP7UPBZQu0AM73DnGhb4jqQh93r6pj58pa1laVEnC7llyNLhqKYXPaJpOC8UiS/vZBfEVeAhVTk4KG0YmurZ1pMwvGnUVr+HHvO0SNBG7VTsYyaYv2M5gMUWb3cz7cNblso7sMXZ7O1FAVGbuq8v3Tp6n1+bLPILCvqYGVRUXTll8ObK6tYHPt8rYBzAZZlhYdYO0sq+HkcB/BVILNJRWTPnKLxUKoi+k5+lqvRNuxKzYqHeUcHDnGWDpMib2IO4u2ZqXbbwP4bE5q3IVcCQ+RsgxWFZRSZr+5wiczQfb8P0yoBQsA2Y/s+yumCtUIrMiXYdy4eU1TOR09o6xuKKNnIMTapnKOn+2ipjy3gsHu1fVUFhbQOjAy/8Jk6dNvX2pnQ205Ptfi+yktIXj22Nm81nlwQzNue+5idwtBhb2GtuglBpP9FOml0wItISyG04ME08Ns8G9f9P7+VQRYs8Hjc+Lx1dzSY5BlCXVc7VCS4NLICF1jY5S53QiRNZBz6RrquGdVfyzK5ZERnJrG2mQJBfaF0VUWMvhbQuRtErlccNgfQDAeZArIZE6j6euQuPXGjgIYisd4r7+XjnCIjGnitdlZV1zKuuLSScPsXJAwenFqNSjM3ytgWCIndbb/G+Fz2GkKBPjm8fdw2XQSmQx+h4MSz+IqsOFEipdPXeLZY2c52dl32yj/LSdMYdEVHyKUjs45HlQ5iykdVx7cXV6PQ9XYVlzN6dE+thRXLeoYJEnCrmnsbq5jY20577X38k5rN0dbu2gdGCVlLI+SphDQORLiqUMneftiB3etrGXP2gbW15TjWgDtaja89tTbVDaVsfm+9aTiaX741z+h/VwXZXUlPPTZvVStvBY0qGoDydRRLJFAlq71bOnaugVPRkKZKMdHr9AVG8KjOclYBkOpMIokETdSvDNycXLZ323+IIEZ/J50RWFz5fTgpsC2vBTL62FaFp0jIc73DRFOJKdRoj6+fUPeTI5cIS9SifJqeJRgMoEmyxQ7XBzq62BdoGxJerDUBZzzBJNmJnTEu/HpBZjCpCPeTYu3mVcHD7AjsHlGhcFbAZeqU+8upD06giSpVLt8FOi3RnxlCqTrnh2hIrk+B9L0sURS60DOUrYlCWy6gk3PqnrKskxZsZc7NtbltEuf08FDG5r5ys8O5dwT/Ob5q3xkxzoKnPZFBzltg0FOtPfmvLxT13hg/QrkJa44Jsw4PfGOyb9lSUaXbRwYfpWR1CBFtlJsig2QSFspgulhLkXOoSt2Wgo2LXr/P5cB1tsvnOTqhdwuXnVjCXs+OHsP0WIxm0fEBJoDRZjCQkKizO3BY9OpKSjAoWlISKiyTLHThU1Vube+EZems7akBJuau1zuTLjmuZI7lsvOdzgY5e13Wgn4Xezc0sCV9iFWNc7s82FZY0iSM/t/sgO+QJDOnMHpXD4/s3zQEwnz3XOnODM0gEvTUWSZhJHhp22XeXLtBh5sWJHzANUfe4ka78dQlPlfBNa4DPgvMB0FdjsPNa/kvd5exhIp3DaddWWllLoXHmANjEX5zoET/OjdcwyFY8uuBihJEjZVwaFr2DQVx7hKma4q6Ioy5d+6qqCr498rCu3DQU529BJLLa7yHTOSPNP1NqdCV4lk4rPeb4os87GaeyYDrGZfMT/rvkR3dIyYkeYjjesXdRwTkCQJr8PO3avq2Vhbwd41DbzX3svhy52c6upfNkXNCU+t3lCY4+093LO6gYc3raK2yIeyBJOAn33rTZ74vYcRAs4cuMCbPzjMI5+7n9YT7Rx8/hgf/XfX+lskyUEm8w6m2Y8kOSYHaV1bt+D97wg0syPQnNOyDmXmnlmHprGnoX7BxzCBnugYMSNDU0FgyjsvmklxZWyE9YHyWd+FV4dG+c6Rk/SPRXHbdW6MKz62fT3LZVI/4Wm2UIwk4gRT14yZu6Njk4LRizousn5K+WKuV5aERMJMcnT0BGu9K9nkb+Gl/tdZzPkvNQaTUd4eaPv/2Xvv8LjO88z7d8r0it47CIAAexdJkZKo3izbsmXH3YkdbxLbX7LpyTqb5m938212nTjO2o4TV8mRZVmWZHWRogp7AzsK0TsGZXo95/3+GAIEiDaDQtLe3NelS8TMOTNnZs55z1Pu574ptrqRgNMjPTgMZlY5cxbc90ZBklSwfWL2J0174aqYjSxJ2KwmhBCMekN09Y/y2L701tRHNtXx5HunGU3RY7BvzMfxth5KszMwG5aWGvzi9KW05me3VBZTlpOx7FfqaMzDz3qfnPxbQiKY8DMWH6UjeAWHwYlRNgIScT2GP+4jpAXJNefTOHac/IKiJb3/siVY4WCUS41ddLYO4R0NEo3E0NO8yj/3Bw/OmKOaDQFfmLEhX/IPSSIRS3D0zQuU1eQnZ64kicGuEQK+MB9aQOFuqViIslLkvCYvXuJKeh2VuzNmlQbeUJCc61lKUDgBTU8/GJdleVmCh+vxs1caqanI4fDJNrauL+PdYy1zJljR6DGMxvX4A/+MJNmQUAFBNHZ82Y9rsTg/PEjL2AiP1dbTkJ2LKssEY3FevHKZb585zr0V1Sknx3HdiyZSU0xTJOmmqXXd6pAliQKHg/yamknr5qVU4QbG/fzLgeP84vRl/JHl82cCyLBZKMl0keuyk+eyk+2w4bKacVnMSXsFJTk8r169HhVZuvr/a/9Wpz0m83JjE60DniUnWPsHG/lp97s4DTY2ZlRhVUz8tOdddmXX41CtXAn0MRz1cnf+Ruqc17pUP207S7bZRn1mHoF4jCdbzvCnm5Zv7ZUkCZfVzJbKYlYX5bJ3dSUtAx7ea+rk3ab2lIOIdBFLaFzuG6ZvzMe5rn4+tGMdu2vLl6y25ekbo6SuCCEEr33/IJvvWce9n9rLuw4Lp/efm7atybgJ4zLOX0mSxN35G5bt9ZaKMyP99ATGqXRmIE/phnhjUf7p3GG+sfexaY9PRfOgh/FQhMe3rKE0yz1j3V1qN2g+6EJfUsFrlTsbgZgUizHIyrKt7/N1o+bCfCqaZdZiTow3IiFRYSslriewKTZWKnldDCJaHIHg3qI6JODZzkYC8eVZu28Es0dSrs11b6ovmSySh6Nx/s+P30379QoznNzZUMVPj51PaXsBvHj6Mg+sr8OkqoumRYdiMV5ubFp4wyl4aGMtZsPyifhMwCybqbAtbu00KUvvxC85wRK64MS7zbz41BF62j0EAxHisURSLCHNteezv3d/SgnWzvvWsnnPterbj//xde76wBbu/8gOzJZkNjrm8XHo5bNEwisrab2YhWwlF/0JaItY/OWrQdtyY2DIy8ce28rBI60IIfD65g6GjMb1yLILWc7CbL4zKU8sIK51LftxLRbeaIQcq43dxWVkWa4ZTUsS/OTS+bSqkG7zBrp8T+IyrZ2cxZKQybHunbGtosjzeojNBovRwB2rK7hrzco5o98MOK/zedF0nV6fj9O9fYSn0Mf2VJRT6EzPQ208GOZ7b59ctuQq12VnbXEeDVfnirLsVqxGAyajAbOqYjIoGJTkfxNU4nRhNS7PsPk7w+cxKQb+pP7D5Jsz0YXOy/3H2Zu7lvXuSjxRLy/3n8AXDyFz7Vwci4Z5sGw1+RYHUS3Baz3NSz6WuWAzGakpyKYiN4MtlUV8ZOc6jrf1cvBiG2c6+1aky+sLRzl6pZvOkXHahkb5tV0bsJsWPy/gzLIzNjCOosice/sSf/viH6MoSlIBMzE9mDOoJcvxEW5Z+GNRRqIz/eI0XadxZH5abiiWINthZWNpIRnLMDuSDjRdpF1Engqn0cRIJMRrXU2MREKszcpneRKWxVHJ5/N1rLSXkWFyoUoqbkOyUPxrZY+h3iL0QEh+cz2hcZ5qO4kENHmHGIuGuOIb5p6iuiXRBeOavjy9OiEQYhzCzyESbSCmGwJL1o8gGTdzpLEDrz8ZJ4WjCcZSlFyf9lqSxEduW89zxy+gpbgmXu4d5nzPALtqyiZnKtPFkZautOaUK3IyWFtSsCKCJG5DJvflP7aofZeD+rrkBOvw/ov86Bv76WwZnKFAt1JwZtgg45owQOPhVn7v7z9K6ar8yRteRq6DvnYPp99t4sGPrZy8d6pmbjcasYSWtiCCIs3ewQqFYoTDUSZeTpaltNQF87IdPP3iSXoHxvjBT4+Sn+ua+xiUXADstk8gSQ4kSUYIgdPxO2l9lpVErtWG1WDEG41MS7DaxkfZmFdAOmPKmh5AF1F80fNIVwNWSVJnTbBUOamSlA4USaI0O4O7G361Eqzr49p+v59vHj2OEIJwIn7VPFdmW0l6s0DxhMYLpy7x0pmmJSVXVqOB2+sq2LemmvqiXGwmI1ajAbNRXZEixnJhIDJGvbOUGkcRqqQQ1ROYlaS/VZbJSYbRzkgswE+736XZ30O+JTl0LRB89/IJCm0OBkIBxqNhvt90Aotq4ENV61fkWA2KQp7LQa7TTlVeFg9tqKVn1Msb51s5cPEKvaO+ZX0/TRf0jvr47sGT9I37+IOH9mBbZJJ110d3809f/jdkRWbLvespXV1MNBTF0zuKM2v6YL6mjeIP/oCE1kOG689B6ESjh7FYHrhlFNzShS4Eo5EQTePDtHo9DIT8HB7onAzqNKFzoKeNDJNl3oJDrtNG08AQgz7/TUiwltbBkiSJd/s62ZBdSKbZwtOt59hZUIZBlpf0uwrBoqiz8yVYJsVI/tV78wQKLflpv8dKwmWwsDmrdLIL6DZaUGUFRZLTuifPhqR673LQNxMQ+DoidgQMm0G+Tv1SShYOLSYDiauFFpfDypc+dsei3m9Vfjbbq0s51NK58MYkGwa/OH2ZbVUli75PPXfiYlpiaXvrK8lYIb86RVZxyHPHmyuNJSVYI0M+Xv7JcdqbBxBXv9DsAhc1DcU43VZkJb0vTF6sPKSu09M6xOqN5ZMPxWMaAz2jK570+SPLb4i5HIjEE2l311RFxnidDOh3/uUtLl3sw2w2TC5RJrOBP/9K6lWBj39gOxdbBnDYTFSU5rC6euGFWb7uolCVpXP9lwvFDicDAR9feftNNuYVYFZVenxe3unp5P7KVXz/3OnJpdhmMPKR+rlnJQrt7weu/51mv25URU5bQlXTdRKatijZ3l8mRBMaEnBvzSp6vF4eqK3hyTNnCaRpWHuirYfnT11iNLA4FTyL0cD962p44rb1lGa7sFwVsPllCYSNssrE+SddVTSzq2aGI14gOSSceVXeeyR2rUq5I7cMXzyKIklkm+3UZ+RikBXMysqP+UqSNJnA5jht1Bfl8tm9Wzjd2ceLpy9ztKWL0DLOavkjUZ4/cYlINM5fffhejFc7j+ngfb99HyW1BYQDUXY8uAnVoBCVIL88l/od0z2oAqEfI0kmEokuEDFkORNv4JtYLA8s22e60RAIBsMBvtd0klPDvfhiUd7ub598XgKyTFb+YOMd0yrpwWiMp4+fnfw7HE/QNjzKXz7/JhtKCsh22KYxRD61c/OKiVxE49qSVS1DiRgJoWFUFLzR8LIx7vzh9ItD1mUUcbkZMCkqazIKyLc4OTvaR0JorMsoxKoa0y5MXo/4sonq6Ijo20iOPwbjdmb84FcTrKI8Nz984Rht3SPkZNr5zQ/vXtS7KbLEEzvXpZxgAey/0MqX7ttJYYYz7XVtYNzHsSvdC294FSaDyp66CmyziOisFPrDPTT7L+CJDhHTo3MyjnJN+dyd/8iS3mtJd7/zJzroaR9G6AKjSeVzf/ggdz68AYNRgUXIjaai8T8b9j2+jW//9c+5fLqTirpCNF2j+XQXzY1dPPE79yzqNVOFLxRZeKObgEgskXZ3zWxQZ8wWDA/7+c9/8CAZGbZrv2eaP2xLxxCvHLhAMBTh5LkuMt02fv83U/9dkhf5rROgNo2OcGF4GB3BYDAAJEVFDLLCwa4OpAk5VpLdrvkSLFW2zvnc9ZAlKRmwK3LKflhJc+KVUVy7lSCuLpOqopDQdewmE5oQaRUZxgIh3rrURlPf0KJqlTUF2fzW3TvYWVOG2WhY8hzYzUCOyUVv2DP5+SVJosCSxcmxVh4v3Y0syUT1OGEtNu2KvL2g4qaPu0tXZxStJiMWo4G711Szp66CnlEvL566zMuNl+kbWx6J/bim8UpjM7kuB7/3YPrBj9lqYvtDm0BcKyxaHRZ2v3/bjHNG00awWR4iGk3OoSa7+ss7F3ijISNRl5HD13Y/yrNt52n3jfL5+u2TNCFZkjDKCiZFnXaeReIJnj9zadprabpACMHhK90zul2fuG0TqWu6podIPL5kBssDZbW82H6ZVztbeLSyPmkrscQ1QwiBbxEJVqb9FlDcWwIGw37e6m9hQ1YRxz2d+OMRHAYTm7KWTrH1R6LLpCArQERBrUSS52YBPffmWR64vYGqkmyGxwJ88+l3+esvPbyod9xdU05xpoueUW9K24djCV4608Sv37E17VPxtbOtRFP03gLYXF5EoTv9RG6xuOg9wwt9T9Mf6UUIMe+4TqW95uYmWD3tw3jHkpXeJz5/B3c/tgmT+cYbz334t+8mu8DNL37wLu++eBpZkamsL+Kzf/ooO+5eXv+Q6+EL35oJVjgWI57m4m8yqFivM4jcvr2S//Jnz+ByWSa7J2azgb+cw3tsNnzvJ0f4wif24LQnqzO3MkUqFTxYVcP9latS2nahKyGhB2n3fofBwCvoIkam5TZqMn8PozLT7yKpqGbCajSkfAONazr+SJSEps/a/RJX7xo3OxFY6nE4TSbWFeTjMplo9ozw6Pd+QLHLxT2rUrMZFkJwrnuA/RevLEqBa2tlMb//8O3UFyXFW27297lYbMqo5ttXXqYrNEyVLR9FktmaVcM3ml/kby78mDWuMk6MtjAa9eGeYlR7q13TE8mW2SBRnZfFl+/fxSdu38Sb51t56tAZ2odHl+z5pwnBdw+eYGtlMbfXlaf1mwshknYOU/aRJAlllk6zJJmvWlYkaUqR6AnkNAoztyIkSUJBwqxI5FsdaEKQYbbM8K27/jvNtFl45rc+lvL7rOS882JYItejP+SnKzjGWCTMDy+f5qs778OwxNkPweLikix7an6MtyokCRJCxxMJUunIIqolli259obm7nSkBwVMt0H0IEIpn3WLiTncojwXFrOB0oKMWdeWoC/M4RdPEhgLUrW+jKLqPDLy3DPWFIOi8MFta/jaK++lfJTPHjvPp/dsSWsmWAjBK41NKRd/AXbXlZO5gobu1+NKoImIFubXSn+DBtcGzIqFuaK05TiiJSVYPm+IWCSOwaiy656Gm5JcQXIm6O7Ht3L341tv+Ht7/Kk7Vd8oCCHwhqJp87AtBhXrda3aAwcu8euf20tpafbkb5su5SI3y055ceYtF4QtFrK0dIPJCbSPfwdVsbK54DsokomB4MtcGvlr1uf+/azbOyxmrEZjWhXKUCyOPxKddUbhvXPtXOoc5Dce3nHTkgIhBJquMzweoCBrcXzpHJuND69dA8Af7r2dfr+fXJudDEtqSkD+SJQznQP0L6LDsa40nz94eA+ri3J/aROrCezNXcNIzIfLkAzgZSTuyl3H6/2n2D/UyP7BM6iywv0FW1jrKr+5B5sCJn4PSYIsu4UP71jL+7as5sCFNr578ATNAyNLCpIF8Bc/fZ3nf/9TOMyzy5nPhh/97bNsuLOBhp21C54zdtsHGff+T6Kxkwx6nkDXw2Rn/vOij3klMTGTlOr6KEkSdxVVTft7oe2nKu3pQsBVP8mp++q6WKaAeG4Eo7G0qvWz4ehANx+t2UCZw4205Emh5FqqC8HgeCDtfbMdv9xJu0FWuOLzMBwJ8Lma23hroDVlcYf5kIynIsvUwZJBrUcEvg7Rd8BQA1y7R0nme8GwGqfNzNOvnKKsIJPugXGyXDN/G0/vCN5hLxUNpfS2DGBzWnHnumckRJIEj2xazTffPEokxfO1e9TL0dYudtWWkWqqcbFniE7PeMpXXb7LQUNRLhbjjXOLMqtWcsz5FFnKsCi2Zbji5seSPpmW0NF1QXa+/aYlV5BcdBNxDV3TZyyqsixjWMEfsD8NtZQbBSGSFaxwGou/JCXnR673P6irK+TShT5GR4IYDMkESVUV8vPTCIQFfPUfX6G0KBNZlrBbTTz+0KbU9/8VRkTrp8rxW5iVpEBLieMj9Pqfn3N7p8WEJU2+cjAaYzwUmXMIXNN0wtE4AjAb1WRwIgQGVSGh6SQ0HUWU3gcAACAASURBVEWWUBUFSUrSTycMEKdCF4JIND6ZgKuKghCChKYjhMB4VSFU05L/FgIisTgGVaG9b4SDjW184r7NGBQFQVJwYuI4VEUmEksgScnzW5EljFPO1alrj8tsxmU2E9c0dCEWlD4WIilecDgNnvoEijKcfHrPZuqLZ7cduFGIa/qSFM0mkGvO4AvVD017zKFa+eq6z3Bg6AyeqI8aRzEbM6pwGGY/nxIJDU0XmFZo3U0kNKJxDaMheV6ket+Z2M5sMPDAhlruWbuKN8+38u0Dx2gfHlt0sOzxBfnXt07wpft2pnwsL31nP2t2peZDZVAryc7838QT7QgRxaBWIUkrMxS+VLzV1k6e3U5DXu7CG1+FJEloQieh65Od7KkwKXPLN1/qH6JtaJTtlSXkOq91VN9r7aTdM8rHd2xcKuNuTvjCUUJLtEXIsVhpGfMQiEWRJYn6zLwlh3yJhM5wmoVfg6LgtKReILgVUWx189Utj5DQNYyywsPFDRiUpc8eJzSdsdBy2UBoEHkJ1EoQAYidmv60cSOwmice2MzRsx1c6fZQVZrNjnUzZ9AVVSER1+nvHGZsYJzKdaWzFr8lSSLDZuHetat4/tSlGc/PhWeOnWNnbVlK56MQgtfPtxCJp349bK0qomARc15LwbaM2xmNDvPawM9Z7VxPjjkXgzz7eW+SzeSZC2Z9LlUs6Q5os5sxmlQSCf2qZr+4KYt+yB/h8Gvn6W4dJBQMo6oKmqYjyxLVa0vY94GV62z1ji2vUtVyIBCNpq2AZjUaZm3V5uQ48HrDhMMxwlfXGEMKUvpTcfftdYz7wmiajqrKZGUs3efrVwWq7CCU6ESRLEiSTCQxMCs9cAJZdusMifKF4A1FGPYGqMiZ/XUvdgzyz88dwuMN8MRdG/H4ggRCUR7YvpqDZ1o53z5AeUEm2+pKyXbb+P+eOsBvf2A3mc7pVTVfMMLffv8N6spy0XXB9vpSRn0hjl3sIhZPsGt9JUaDQlPnEB+/dzPjgTD/7Uf7+fyjt/Gj107S7/EhS7BzbQXhaJy3TrcSDMfYUlfCnvWV/P2/H6Qox8V4IEJ9eR73bZu/+v9G6xVqc7KpzMyccxtIJmyD3gDN/cNpfa8mVWVnTRl33wIS+DEtkbZqaKqQJAmX0cpjxampsR4738mltgF+/QMro956trmPH714nMf2rWPH+opFC7ioisx962u4s6GSZ49f4LsHTzLo9actXCCAnx49zyd2byTTnloXwGw1YnGkNvMihI4QEWTZTXLaMIqECSEWJ54yHx1Xv+r3I88j0SyEYCQUwm2xMBycHsi3eDwY0wxqY5rGpbFBjgx2MxQOILjWibEZDPzn9XvmLJK0Do5wuqufTWXTDUHtJgM/PnqWX9u+YcVmsHzhCKHY0kSuci12Gj39tHpHAKjLyF0yO6Lf609b3bA0y3VD7GNWEoFElP39zZzy9HBPUS0mWSXP4qDUPv/6vxAGfYG0aG/zQZKMSFn/vuB2Z5p6OH6uE18wQkfvCIdOt/Nf/tP907bJK8th7e5azrx1kfL6Ygrn8BYFMCgyj26u56UzTSlL+L99qZ0hX4B8l2PBbUOxOO82d6Q8k2hUFTaVF5PjvLG01ISIo0oGmgMXOe87Pc1q5HpU2FfxW9V/tKT3W1KClV3gwmo34R0N4h0NkVeUuWLVovnwzDf3c+Dnp1i1tpijb1xg274GhnpGiEU1qurTk2lOF12e8RV9/cVgxB9iNJBexcVmMs56st9xZz0jIwF0XaegwJ3sdoTSu6kYjSqNl3oZ94XJzrCxb3ddWvv/KqPY8UHaxr+NIpmQJIVIYoBq9xfn3D7f7SAjzWHk8WCYAe/cndZsl43ffWIvzV1DPPXGaW7fUDnt+crCLDRNZ3g8yMConw2rijDP0p3QdUE0Fuf9t68l02mle2iMpq4hHtnVQGGOk289f4TV5dduAkIkndVXFWXzyK4GLrQN8JmHtjHqC/LmyRZqS3OpKszi9ePN1Jfn4/EG+ci+jVQVZ08GA5qu0z42NuvnauzvT8m0OxiNcblvKC3neYAcp40P71iLfAtQX0PR+JLnQZYT4Uic/mEvui7IdCeV3ca8IRRFRpLAYTMTicYJR+PousDlsGC9jgUhBCQ0Dc9YECGSHTG3w8Km+hIutw9gvtrJFQI8Y/6rnVLIzrARjSUIhJKD6Yoik+G0EI0lCIZjRKJxjAaV3CzHVeVUlSd2rGNPXQX/66V3eftyW9qGzb5IhJfPNPGx3RtT2n7fR3dz/JUzZBdlYraakKZUnhVVwWS5Ngub0LoJhZ4nGj8HxFGVYmzWD2I0LF7+viM4SJktb1pQndA1ekIeVFmh2Jo9575xXedr7x3iC9u385lnfkqu7do1NhAIUOJKj+Z7cWyQfzj7HsFEnL6glxK7G10IOv1jPFA6f5cvmtAwqgp28/TZ4Uy7lbFQeEVpgmPBCIFIbEmFZUmSiAmNiLY8QkQCaB5Ir1AEUJmXNe/zUS2GLEkY5GvsiWAihFWZv5N6I8PBwbCfdv8I23PL8cej9MV9qLKy5ASrb9S3fMUrIRBooHtAhEnOVU6BnIskO9h/pIkH9zRQkOOaM6b2jwbovNhLPBrnytlOilblY3fPnrDIskxdUQ5rS/M53dGX0qHGNI3njl/kC3dvX3DbY1e68fiCKV9tNQU5VOdnLUuHMR2cHDvEqbHDlForKLNWYVXtVwswM79kl8G95PdbUoJVt66E/OJMxke6eOfVcxRXZGNzmG94F+u9l8/y2T96mJ33r+Uzu/+aP/n6Jxn3+HnuX99eEdPJqege8RKKxrGZbx2JU08gyGgwPZlpm8k4jWIxgYsXezn41iW6Oj38t//xUYLBKL948Qy/loa32M9eOcNvfXIv2Zl2+ga9/OhnR1lTW5jW8f2qwiC7qXb/DlFtGFkyYDdWoUhzJwVZDis5DhuKLKU8pD8WDNM7lrxJzDYH57SZkQCXzUIgnKSq6HpyLiqWSEq8Z7lshKIxmruHuWNjFWbj7DRFi8kw2dmKxjUkScJkVLGajMRiCbg6bwVJh/oJSFyb34jFNYbGAni8QQZGfORlOnBYTRgNCrkZ9mlBYTAW4/defInyjJnduSsjo9xeUb7g9xOMxmge8Cy43VSoskx9US61halToVYKQgjGguGU+fXz4by3k5iWWnJRbM0m1zz7Taite4RX37vE8GiA7evLKcp18cMXTrC6Mg+r2cjmhhLeOXmFoVE/BlVlz5ZqastzZtw7AsEorx+6hD8YxWEzc8/OOgpyphtHe/1hfvzySexWE6FInI11xQQjMQ6fbic/x4mm6ezeXEXv4DitXcN09I6Sk5GUPnY7k8UKSZIocDv4r4/fzddfPcRzJy6mxQLQdJ39F67w0Z0bUppRLa0v5gd/9QzdTX2Uri6aRmMvWlXArvddY10EQz9Bkky4HF9CkszE4qcZ8/4Nedk/Sfn4rsfXml/gP1U/SI2jMBnk6wmafD38ou84a93l8yZYBlnmj/fuJZyIc3d1NZ/ftmXyuecuXsJtSa8A1OkfJ9ts4y/W3sY3zh/mA5Vr2JxTzLcvHmUkGpo3aLMaVYLRGMP+IE6zCenq2tU86MFtNa/ojMV4MMxYIIymC9Q0LWkAolqCs54B7iisTM5gXTdfthgIIbjcl36CVZU3fxLSEmjDplipsJdOPnZw+Aj35u2d02xYktIXRBSCRScziiRjVgxEtDj+WGTysaWiY3h02TpYAgHxU4jQU6B7gelr9rj2CcL6VowGlXgiSd2XYNZM1TcaQJIl3v/FBzAYVYzm+UcHLAYDD2+so7GzP+W4+KUzl/nknk1Y57jfQ/L3evdyB4EULYtkSWJ9aT5l2UtPYBaDXHMBDxd+mGJL2YrnKktKsMpX5bH9jjr6u0Z4/bmTFJZlsX1vHVl5N5ZXGQlFyS/LAknCbDUxPhLAmWmjbmMZh149y70fXjgDXyzimkbzgIeN5bdOwjDkDTLsS4+DbbeYyHfPDOxfeamRu/bV03y5HxDYbCYOH2pJK8Eym4yM+8IkNB2vP4z5FkpGbzbGIifQ9BAGxY0iWfHFLmOQXTiMNbNur8oyxVku7GYT3hQtAiLxBJ2ecUYD4Vm7lMPeAGev9NPeP8Km2mLcdgsXOwY519ZPn8dHUY6LhvJ83jnbRiKh4bSaZ+d6w7SAJstpxWw00NQ1RJ/HS3Gem+IcN5c7hzjX1s/AqP/qTTg5l+fxBrjUMYjbYaG2NIeCoJPKwiycNjM2i3HWYEmRZbYUF/Oftm+b8dxTjY3YDAufa5F4Im1TWqOqsKu2/Jag1YRjccaD4SV78gD83aVnGIjM7AjqQkcTyRlXVVJwGCx8rvJ+HiicnX6dnWHjk49up7ljkJffuUjengbMJpWH9jRgs5oQIimWU16YRUlBBuWFsyllCQwGhc0NpfiDEVo6hxnweGckWKcudZPpsvHRB7cw4g3y3779Gg/uaaAw18XHH9nKodNtNLcPIssyxfkZZDisFOdnYDZPv/1JkoTVaOA3920nrus8c+RcynQaIaBlwMNoMES2Y2Hay+EXTlBcU5CsPp/pWPC1zaYdGA2rkSQFVcklEFx8cgVQ5yzm39pe5xMVd1Fpy+PkWCtvDJwhy+RknXvmvMdUTPiOKYrMI6trpyVUa/PzyEwzwUroGhbVgNNowqSo+OMxBIJHK+r5yGtP8Ycb7phz3/LsTA42dfDz0xfZXlmCSVUZC4V56mgjd9dXryijRheCvnEfwWgMlzU1MZ2paPeOogudy2PDeMJBZEliV2H5klJCAZzvHkx7v9qCnFkf14VOTI/TFerDbXCSZ05ulxAJTow2cnfebmD2BEuW5LSFrXQhFi197zKayTHbafUNE9ES1LlyyTUvfRzhcr9n2RIsSCAC/wRyJpLlUZCmnzctl2x0DrQhSxLvnGwlJ8OOIie7/h+6f/rcutlqROiCi4eaMZgNVKwpITN/7qTFqCpsqy6hOMuVMvOq0zPGybYebq+be00Y8ga50DOYcoEvy2FlTUn+DTcGB6iw1dAb7qLJd55gwo9RNk2hQ0tMNZM2yxbyLUWzvk6qmDfBEkLQ2zEy5/OSBGu3VdDfPcLbr5zje//7NVov9LJ6Qxk5BS4cLitGk5oyhaawLGtRpoBFlbm0X+qjsr6IitWFvPGTY6zfuYrO5v4bQt8509l3yyRYsYRGz6g3LaNUiaT8bWGGc8ZzCU2nrDxn0jR6xBNIewZrx6YKGi/2YDAoJBI6W9aVpbX/rzJcprX4Y5fxRs8RjLejiwhmtZCG7L+cc59V+dlk2iwpJ1gAncOjdHrGZiRYhdkubmsop3d4HE0XPLhjNZIk0TEwxpg/THl+JsW5LjIcFsb9IVaV5GCfYxjaZFTZtfbaQuy2W6kvy6OpewiPN8ie9ZUUZbvo9Xjp9/iwW03cvr4SSYLiHDdVRdn0jfjIdFppqCjgfNsAXYNj5GU6yM90sGtdxTRhC0jOQX1wTT05s0gM31ZaSp5j4RtsNJ5gaB4K5WwwqAprbrKwxQQGvAFGFmmMfD0eLNyKLz7ztTShE0pE6Al76Al5WO+upNY5N/06L8sBUpIeHE8kO5kWkwGbNXnuSBLctb2GM5d7OXq2g2gszub6UpQpnYCEpnO5fZCTF7rIzXLg9YdnFfKIJ7RJARWDqhBPaMiyRKbbiixLKIqMoigYDQoDHh+5mQ5qy3MxqjNvf5Ik4bSaeWLHOi73DnGmsz/l7y6mabT0e1JKsL78jc8xlyyZfJ2dgixbCYVfJB5vAkklkWhHQiUYfhYQSJIVm+XBlI8T4FMV+/hJ1zs82fkW9c5Szo13UO8q5YHCzeSYUqP4mVWV1bnTO7ibi9IPSJxGM7oQjETClDkyODbYjcNgZCicLBLOFxFU52ZxT301L59romnAgyJJRBMapZlunti2bsULIB2eMXzhyKISLFmSybHYcZvMGBSFnoA3OR+3yGOeULtr6htKaz9VkWmYYy2LaFFaAx1cCXRgkA2MxpKBuSY08s05SPPMsMiyhJKmwa+m6yl3Qq5HpsnGg8UN9ITG0YWgyOrCbliacEcsodE64CG+bPOtOiQ6kDL+AMmwZsazFaV+crKjDI34yXTbJq1V+odnFgAtdgtGs4GLR5pxZjkorJyfTSFJEll2K/esqeY7b51I7Wh1wXMnLrK7dm4bihPt3WmJqtQUZN80xV1vfAxvfJzLvhewKFYsihVFUmYt3hZZy/hI6WeX9H7zJliapvOd//nynM9LJPni0WgckPB7w7zyzAneefU8uYVuXBk2DCYVZRb/ndnwp3//UeRFKE/d86GtWGwmZEning9t4+lvvMHZI60oisy+D668dPvh5k4+s3fLwhveAIz4g3QOj6VVzTYZVEqy3LPKDG/cWMaB/RcZGw3ys2dP0N83xs5ds3dX5kJ1eQ7tXR48YwEynFYy5+AJ/9+IscgJotoIVkMJNkMVkiQjLdBYXl2YS57LQcfwWMqc547hMZr7PawvK5jGe64szKKycCb//gN7rpkjj3iDvN14BU0IqouyJ4PZ62E1G3lk9zXfOUmCyqIsKoumv/5Dt9XP2NdhNfH4HdNnSgqypif879s984akyjINebMHB1tLUpu/TOh62sacBiXZSbwV0D0ynnbHei48Ubpn1seFEMSFRmdwkJf6jhNIROYVQpgtKp76UDyucaXbQzyhkdA0AqHYjHkZISAciRGKxJOzUleTtcvtg7R1jxCOJDAaVFZX5vHiW+d5/fBlfIEwd22vBabLdic0DUgKMamqzJUeD26nZXKOaypkSaI408VDG+s41z2YMmVJ0wXdo15uS2HbiRkrIQRhfwTVqGCco7NvUFeh614S+kDSxFzEMJm2o2m9CECeh1I8GyRJwiwb+GDJLp7vPcobA2dYn1HJ+4tvm1MZcjZouk6318u5gUHCU9TDtpeUUJaROv2nypVFREtgkhV2F5TzzQtH+adzhwlrcd5f0TBvkmQ2qNxRV0lVbiZdo15iiQROi5m6/JwkRXCFg7iWfg9jwTAlWenTnWoysmnzjbI2K58si5V/bzmLLgTyEma6znT0pT0/WJadMafYgCzJWBQzVsWCQTZgVZPnhyopbM5YhzKPZ5cqyxjTFKCJJzTG0hxvmAqLamCVc/Zu3GLQMTzGoDcwq7rl4iCDWgzaEMzCusvNcpCb5eBCaz8Nqwpw2MwIITh4vJVdm6bPRseicVSjSv1tNfhG/CTi2oLzgDaTkdtWlfHciYspFeUEcKKth95R36z3u7imcbK9j/FgajP/FqOBhqI8SjJvzr3TolhZZV/NKvvqBbfNNM5Nk04V83ewdMGR/anLOk4g6I/Q3jSQ9n6LlRnefveaZBInwbrbqpFliTGPn8xcJzXrV75bcqF3iNFAKGUFqZVEz6iP5v705kkcFhOr8rNmvTB3317LhfM93PdAMvitbyhm67bKGdvNh+dePUNVWS4lRck5GaPxxg423spI6CFC8U7CiS6McjYOUy02w/wUnSyHlVX5WTR29afsdeaPxDjb1c/e1ZUUZc7sVM4Hg6qQ6bBSuM5FTob9lpSH1nSdPp+fdzs68YSCZFgs7CgtoTwjA3WeLvaEjHy6tBSLwTDDlPtmQNN1rgyOrLhdhCRJGCWVKnshW7Nq+GHHAVr8fZTbZia3VSU5ZLvtSEBOhp37b68nL9vBvh3XBAskGZz2ZACc4bSwqix3Bp1IVWUaqgtQVQWr2UhlcTZZbhvxuMYd21ZhVBWcdjOFuW72bl1FJBony2WltiKfQChCNK6hKDI15bnIssyYL0RVSQ42i5G3jrdQW547a4IFycC9tiCHAreDnlFvSt+RLgRjaYgLNR68wOEXTjLaP45qVCiozGPX+7ZSeV2H32zahdk0H8194evxRx1vMRab6Y0U0xMIBM3+Xr7X/iYAt2XXsTlzYWVMbyTKk2cacZst2KZcC5pIr9pfYneRZ7En5diBz9Rtoc03glFW2JxbvGAXyqgqVOVmUZGdOUk5vlHoHfPRN+ajvigXdRED++PRMGdH+smz2rk8OoSobFh4p3nw6tmWtPfZUlGEfJ2P2ATMiolVjgqMsgGzYpqkCKYCg6JgNRqSM70pJiiRuMagN30Pr5XCyfZeAtGlKUWK6NsgJl5DB6UKEfo3hNaJpBQwNQwPJVZx7orOe6fbiSc0bBYjsYTGxSszO+khX4hYJMbGu9Zw4rVGQv6F1x5FlinLcbOtqpiXG5tTOn5/JMrBy218bNdMAZ+eES9XBkdSFogqzHCyoawAk+HGeV9NxWrnWmodMwu1s2E51pGb8ymXGVZ7sj0vhEBRZTbtubEqdYFIlHeaOnjf5pmV+RuJWEKjbWiEds/sqmpzwWUx01A0exfA6bSwfUcVa9eVAGCxGFPuSE7AMxrgk4/vmKR33YLx+U1Dgf1hXPG1+GKXCSd66Au8gBAJNud/c859ZElia1UJb5xvTctM+nhbD5f7hsl329PixjttZtZW3RoU2LngCYZ4qvEsdpORfIeDsVCIn52/yAfXNFCZNf8At6anrzVmVNVb4jwe8ga43DdMcIlBQKqQJQmbYkYTGv5ZqISQpAfmZSWlfR02M+tqkrQxV/W17oiqKNSWz0+xlCWJTJeN29bPLDiUFEwXNWmonu5X4rBd68YX5CSrpW+fbMUzFkBVZApynDPoplMhSRIOiymtBAshpnVy5sPpA+f57lf+nZLaQoprCtA0nZ6Wfp78f3/Gh3//UWo2XytiyfLSC3fa1Rm662GQVTZmVBHTE5PPp1qtjyYS9Pv9fHbLZsxT6JbpFh4MsoJhCpVsbVY+a7PyU9pXCEHr0Aivnm+hedDDp3dtZn1JPme7BxAINpYWrmjCFUtonO7oZ1tVyaIKrLcXltM87qHdN8b9ZbWo8uKk9yEpZvRec3va++2sWXjYv8iSn/ZxybKEzZT01gyleJ8Kx+N0jaR4va0wYgmNo61dBBdJWZyACD0DYgrFTyRAH4DwCwjZDlNolgbTr5PlrsVmMWI0qBgMKkaDyscfmcnEyszPwJXj5J1nj2JzWskunNveZSqy7DZ21ZZz4GJbSnNTcU3njfOtfOS29TPihvM9gwymSK+XJYnK3EzWli7NW2opkCWFRUwhLRrzJliKqvA/vv+5G3UsGBbZ2dA1nQPPneTdl84Q8EX4829+BqPZwIXjbWTluqhYvbLBoa4LfnH68k1PsIZ8AU6096ZlmKnISTpM5RwqQqdPdVDfUIT9ahKr64ITJ9rZsmX+LgvAgUNNBIJRguEYP3z2KIV5bmRJwmIxcvd/SLUD0On7PrHECGZDAQ7DKrItOzHIC7fPt1YVU5LtZtAbSLk6OOQLcPByGw3FueS7F/a2+GVCMB5jPBLms1s2YzWoRBIJvn3sBGORhat6qiJdN966MNIxVFxJXOob4mxX+myBxSKhawxExhiPBTDIvzz1uZxMO/u2104qV9osJmzW+RMBo6rMSpueD6kWLn76v15k8z3reOCzd2GxmxG6YKRvjFe++xbvPXdsWoK1HHi0aPukx9VCsKipfWZVkcmz2YlpGvmO1NcTXyzCnxx5BcHcvbepz31t96NzdqE7R8Z58mgjI/4glwc8eAJBhICRYIgXzlxifUnBkpX5FsLhlk6e2LF2UQmWIsk0DvezJa94yYHfy41NeEPpUZ2z7FY2lhcu2AON6XGOjpyiK9TLgwX7sKkWmv3trHWvnlepz2Y2YjcbU06wYvEEPSPjeEOLm2tbTlzoGaBtaDRloZu5IDm+lEyqUoBBKaCy2MGjd66lrDATozE5HzSXabtvJEDLqXZMViOldYVkFS4sSW9QZGoLcmgozuNke++C2wsh6BhKjhisLro255XQNC72DDLsS43S6baZ2VheiPsm/q5XAk30hDpocG0kyzhTtXa5Me8dUpJgzabyFT2A6W+4uN0OPHeSp7/xJht2r+L0j4+QiGsYDCrdLYNcOtmx4glWUrlngMbOftaX3ZzsXBeCjuExDrd0pbWf1Whkc2XRrAPfAAffukxFZS6mSc8ZwQvPnUwpwbJZjUjAvl21yJKEqipIMPla/wEodXwUgYYsmZAlI7JkXHAGC8BuMnLn6kou9QylLCctBLx+roVdNWVk2q1p8+NvZRgVhRybDUlKntORRAKXxYxFnf9cS0ojyxgUhVgaPlKReIJILD6nXP2NwEggxLHWbvqW0ez8lb4TBBOzi6fEhUZ3aJjjoy24DDaKLPN759xKUBWF7DQNznVdENdTPyckScKS4vlw5UwHn/zKh8guypy8yZusRqo3lHHs5dNpHWcqcBuXf+5V1wWNAwN89plnybPbJw2GP79tK7eVlc65nyLJFNuvFZF0XefsyADeWIT6zDycRhMDIT+nhnr5dN2WecOCpoFhEILP37GNb+w/evVRQUmmi3O9A8s4OzM3Oj1jnOzopTDThTlN6tOh/i5KHC4USeKsZ4B1WQUYFSXtwC8aT/Dke2fS2geS3Subybjg+50ZP89ofAxPbJSwHiFTcfP64EHqXTXzJlgZVgtum4WhFGdEBTDsC9I64GFz5cp6mM4HXRccuNA2r39kqpDU9IzoFaC+Oh9VSXYzhRC8faKVvVtXTdtudGAcLZ7g43/2ARRVxuZKLcGXJImSLDfbqkpSSrAgaWVyuKVzWoLVO+qjY3gsZf/FPKed7dUlaZ/bw6EgJwZ7ubeseloByxeNXi1OFGExpLjuBi5zauwo5bZqsozLN6s3FxZIsKQb6xS3SLz85GE+9Fv7uO2eNbz64yMAqEYFZ6ad5rPpJRyLRTAa56lDjTctwRoNhNh/4UrKw4YTsJuTQ4/XIxiM4vOFGR0N0Nc3RiCQDLrGRoMMzaJoMxs2rilNKlH2j/P0iycZ9PgpLnDz+EObFt75/xKY1MVd5JIkcd+6Gp461JiWX48/UOqGTAAAIABJREFUHOV7b5+krjCH0iz3LTlPtRgkdJ232zr4+YVLZFgtjIfDSJLEm61XUGUZAXzr/Y/hnKUjoSoyTosJTxpKfJquMxIIUXSThnV1IbjQPcBr51qX1evvqa636A+PwSz9BYFAFzpZJiePFu2gwfWrrQYajscZ8aehxipJKVdnXdlOupv7WDWlUxWPJhjpG8PmWlkRICEEP+87Sp2jmLopSpCeiJdz3k5KbTlU2Re+j2VYzPzFvrvQdB1JuqbDVeKe/5qwqga+vG7X5N/HB3uIC50HS+uoz8xFIjmz80LHRc6M9M/bWfaFo5gMKqWZbgxTqOtGVSES01bQZvgaNF3ws2MX2bu6ErMhvSQ+LhKE4nEkyU+bb3RRKsoAz5+8lLbVBMC+NdWTSnXzwZ8IUmQpZDzuRwiBLMmE9SgL9f0z7Vay0uzsDXoDnOnsv6kJ1oXeQY639RBKUzBkIQiRgPCzSIa1YLgmtCAS3RA/x3i4knBi5rX3zsm2aQlWNBxjuGeEkD/M6MA4ZpsZo8WEMcXmkM1kYE1JHqVZbrpGFpZsj8QTHGru4tN7t0zORF4ZGqUnxXPOoCisKsimegFD69kwEAzwTNMF7iqtRJlCpwwl4vzruZOscmelnGAFEn6sihWTfGP8en95OB7zoL/TQ1VDEeYplA9JkpBliURsueQ154em6xxu6eRYazfbqktuyHtOfe+WAQ8vnkpPkES5apZaUzBTLWVgYJyXXmzk0sVevvb3r0yKiNhsJj7xyd0pvb7haofkW0++y8ce20ZhvpuOnhG+/9Mj/PkX05MV/g/MRI7TxiObVvMvB44TTaROCz3XNcC/7D/O7z+856bTMJYL+XYHX73/3hlKdFOX0LnMEg2qQpbDmlaCFdd0zncP3rQEq3fUy8+OX2DIt7wD4Z+uuIeQNnvCrkgSmUYHlbYCMkwO5F+G6tsiIYRgPBihI4151gm6dSp44Df28a0//CEj/eOs2lhBIpbgzFvnOfXmeT79l08s9rBTxtOd7/DFVQ9Pe0ySJJr8vfgS4ZQSLIOiUJ83Uxp6obNCkiSs6rV7tScSBAGr3NnTZLV35pfzv8++N28BwWYyEo1rjIWmFhYl3mvppCInY0WNhqfiXHc/By5c4f1b16TFDHiovI5XO1voC/r5dN1mVCn9GayxYJhv7z+WNpWtIieDjWUFKUnZK5KCEGKyI9ge6EJFYaFfO2sRCZY3HOFMZx8D4/6bQmWPxhO8draZljTN51ODhgj9ABx/NP2bkyRE/ChP/vwInZ6Nk3YWE7h4ZToNPDAepPNCD0IIzr17GQnYev8GbM7UVEAlSWJVfjZrS/NTSrAmPN86PWNU5GQihKB9aJT+8dQSLLfNzO21FWn7ok28dzSRmCWXFwyFQiTSENUxyiaMsumGFZZXJMFaqC2/3B8uvyST1vM9lFRdHZoWEPJHaD7bRX7pwpzU5cJYMMy39h9jTUkeFqPhhvyIQghGAiG+c+BEyjznCViMKo9sXj3rAltZmctvf/EeZFniYx/fidM1ceFKaQ/3Z7it1FXnoSgyZlMe7xxrmTxHflU6KDcDkiTx8d0beP7UJbpTWCQnIICfnbhASZaLT+3ZjFFNn5JyIzF1PZnrOE2qQl1O9uQanM6nMakKuU47TWmob8Y1jdNdfdy7btUN/e6EEASiMV5ubOKNC63L/vp35K5Labt0P3Mqv+GtAiEE/kiUk+29aVWwVVmmLDs1ue5Hv3AvsiLz5FefZWzQiyxLFNcW8PE/e5xtD2xY7KGnBAF4ol5KbdOTI4tiQpWUOSmi10MXgo6xMd5sbSMQi03OMT5QW8Pq3NQ784ok44kEGQ4HcF8twQvgwugA6gLnSn1hLm81tfF3L79Du2eUd5rbOdjUxusXWvmrx+5ZdEcoXQjgG68fYVdtGUUZySR7ofNcCEFvwMd9ZTVYVQNnPVe7dWnItAsh+PqrhxZVaHl402qsKdADATa4G3ih73VOjDZywddEQtf4fOXHUOeRaYdkB6sow4VBUVKmkgFc6BniUEsn79/ScMPX14OX2nnzwpWUjXPTfAfQPaBe1/2XHIDO2lWZvO+BOynMnV6o+YcfvDXt78x8N/d/5g6Ov9rIyTfOUba6CLPNtKBM+1QUuB2sLcnn4MW2lJQSg5EYZzsHqMjJZDQQptMznvJ3lGm3srMmdcaDEAJfLMrR/h7avWOMhEO80XllchZTE4L3ejsxSNI0gZyFUGwt40rgMsGE/4bEoMuaYAldoOk6uiaIReMM9Y0TDESIxxJYbWZcmTYysuwohqTDtyTPLg2aLj74hX38458+TWdTP1pC58Xvv8uVi72MDHr53b/76DJ8stSgC8G57gH+zxtH+eJ9O1EVZUWVxoQQhGNxnj58liOt6VMhC91O9szh0C1JyUTqQ09sx+G0LMmwOR7X+e/feI3cbAd9g+MEQ3G++5PDFOS6uP+OpcnS/t8Ou9nEZ+/YzFefeyutGxjAP7x6CE0XfOaOLZhuwSRLCIEuBJFYglAsRobNiqrMfowxTeOdjg5+fOYc+1ZV8ejqOk709LIqO4tC5/yy9FaTkYrcTN5p6kj52GIJjaMtXXhDEdw3yJFeCEE0ofHm+St8841jc/nULgkreQ4Eo3HCsTgZNgvK1cD3VjvnIBks94x4ef7kxZT3kYB8tyPlins8Fuf+T9/BA5+9E/9IAE3TJgfUr/9OkoFA4uqRTXRhNWBx16xEMpkaio5TaMmcnPOI6HEiegynlNr57AmG+O8H3yHXbsMTDJFpsRDVtLQpq6vc2fy8/QJ/cuQVbssrxWky0+Eb59XuJj5UtXZekYry7Ay+uG8nTx1tpGVohFfOtVCS6eK/vm8fd9dXr7jR8FSMBEL8xU/e4GuffATbHJ5mU6EJwYXRQayqEcUi8UZ3KzXuHCxzzENfD10XvNzYxEuNTWl3r1xWM3fWV6Y8M5ZlzOCTZY9zf/4dhLUI+eZcLMrCNCtZlijPTfpspTMrOuQLsP/8FTaUFlCRm3nDitUXe4f4ydGzdHlSL1imBwkkc9IHSy5OCh0IASIEIs7tm2uQLG6EEGi6YKJt87HrVAQlSWK4Z4R4LMGX/vEzHHrhJJ6+UbIKMkBObV2VJIm1JflU52elZKgejMY43zPIo5tX0z/uo2skte6+2aByW3UpTkt6gkGheJwXWi9xpK+bkUiY3zvw0rVjB/Jsdn5/6+24zamzcBqcG+kOtnNw+DVMsoVccz6SmIOLIUnz+rylgmVJsIQQRCNxutuGOfjSWY6/00RP2/AMXytJAlemnYbNZex9YB1rNlfgzLAiLzHR2nnfWuxOC8/885tk5jl59emj1G+u4It/+yGq19xYHm8wGuOFU5fIczt4fNuaFesOTARbLzc28e0Dx9Pe36SqfGz3hjnFLSaQmzs9OBVCEI0mMJtTH+6/Z3fdpFnnmtprgiMux40JTH+VIUkSj21p4NXGZo62dqc9c/BPrx+mZ3Sc333wdtxWS0p8/JXExI0llkgw7Avy1qU2nj12gX1rqvnM3s045lik+/1+XmtuZUNhAcFYDKvRyMnePqxGw8IJltFAVV5m2kqCA94APz95kU/s3rikAkQqmCim7L9wha8+tz8tSmg68MdDS5rpchisswa1AnivuZ2/e/EdHtxQy4Mb6ijOdGEyKEuSpl5OJD+2YNAb4Fv7j6XlLSbLErtSkLuewBd3/Tm5xdlUri2lYl0ZFWtLMFmDKKqCwahimCIEpGk9+ALfJhZvISfz6wCEwi9gt30qnY83DVsyV/Fk50GKLdlYVROa0Dk33k530MN618ICRpAsKNqMRj6ybh3He3r5xKYNPHmmkfFwenPA9Zl5/MnmO3mqpZE3eloJxmPk2xz87vrb+VDV2gWTpJJMF3/4wB7+8IE96EIgcfMS96NXuvnbnx/gT993J3bz/N2hS6NDHOrv5PhgDxbVQK07G1OKAhcJXedkWy9ff/UQ/jRN0iXg4U115LpS9zQUCDSh4TI4cRmS62lYi6SUZFXnZZHvdqQtxvNecyfV+Vl8as/mFTWNFgJ0odM+NMp33jqetlBYepCRDJsg+D2EsxgkG5CA6LtIuheUZFe5o3eUY2c7GfUFURQJIeA3Pzx9NMNoMSKEoOlkG95hH6pBZaBzmJziLAxzqA5ej9rCHOoKcznfPbhgkh6JJyY9r/rG/HSnKKdvN5u4e011Wr+fJEkU2B38w76HOe8Z5B9OHubv73pwUkhHRkKR5bQLKAORXjKM2VzyneMfWv6GAnMxmaacWTuxOaZ87sl/NK3Xvx5LTrB0XWeob5yfff89XnnmBLHI3JQKIWB8JMB7r13g0OsXWb+9ko9+4U7q1pdgMKpLuoDW3VbNutuqk9U+AdKNFLu/DsP+IN85cIyEpvG+LQ04zaZlpSoIkTR/e/VsC1997sBk8pIOagqyeWTTwm7W10PXBT/8wbv8xufuTHmfbRvL036f/0DqMCgKX/nA3Xzmmz9ZlEnjz09e4nzPIP/P/bezobwAh9l0wxKtiaA2ltAIx+P4w1Eu9w3zxrlWDrd2MXp1LuoOMb9sta4LLAYD9Xm5tI2OomkaIFKawTAZVMqzk1XWVNWuAALhKC+cusS2qhJqC3JWjI6k6TqjgTA/O36eb7xxhIS2cnOlXz71TbpCw8T1ZAKXFC9Ifos64uqAu4QsybNSwX9++1dwGGafuRACBsb9/OtbJ/jJkXNsrSrmvnU1rCvNx2kxYzEaMCg3J9maSOz7x/184/XDvHE+Pfql2aCyb03qamF/9G+/TceFbjrO97D/yXfovNyL0WygqLqAHQ9v4v5PX1tf/cF/R1WricWbAR1FycYffHJJCdYnK+7iK+d+xJdPf4siSxYRLY4n6mNPTgPrMlJLsCQpSYvUhSAQjdLr9RGIxtDSTNAloMadw19svTvtzxFNJBBCYFKT8cNEwKXpOpF4AusNoupPxQunLhGMxPjj991BjtOGYQ4D4rXZ+Xx5/S5yLDbMC6idTkCI5Gc+3dHL3734duoebVOQ73bw4IY6nJb/n733jo/rus+8v7dPbxj0DhIAe+8iRar3YsmKLTfZshLHJYmdZHezqX53N5u8iTfxaztxHDuxvbHkLjmuktULxSr2ToDoHYMyfea2948BQIIkgEGhJNt6Ph9yMMCdO2funHvOrz5P/pH/gUyEPZE3aE90YdgXKyV+r/4jKML0Y19UXMDi4hDH23vQZ7F26abJd/ccw+d0cP+GZQTczgXPSI4Hqs90D/DlZ/ew+1zbgp7/cgjI2O7HsEf/Kwx/BEEqx7YSYA0hOB9EkHM22fefOcz65ZWcbe1l44oaTjZdmWFyuh04XBodZ7pRNIVoJEb76S4Chb68HSyHIrO+tpzd51rzcphGk2ku9EXoHokykMdeKQoCtYVBVlblp2t3OQRBwKc6WFVUgibJEw7WXHFkZD97Bl8CQBJk+jO99GeuLnNS454d++PVMG8Hq7stwr/+7c85vKcJY0zN2elScbo1FFWeIEewLRtDN0mnsqQSWQzD5MjeZrrbInziz+9h/Y4G5DnSRg/1R3G6NRwu9W3DfNgfTfCV5/fROTTK/RuWU1MYXJDFPq0b9AxH+e6eYzz++uE5lQm5NZWP37Jl2uzV4EAMj9fBwECUbPZitNwybc6cmTmd/A7eXFSFA/zx3dfzP558ftYRTYDmviE+/R8/5oZli3jXxuUsKi4g6HbiVJVrsqmldYNkJksim3OqznYPcPBCJ4dau+kaGp2D8K+ER1VpGxlhMJHk9fYOMqY5JbHF5Sj0e1hdXcqzx/M3rG2gqTfCF595nc/cuZ2awuCUxtRcYNk2I4kUF/qH+NcX9vP6Nd78Ae4s28jTPQfpTkUoUH24ZQcuWQME4kaKqJ4gZWYp1oIEVPcV31O+JRWxdIYXTjbzwslmyoM+ttRXsXlxFYuLC/A5NTwOFaeqzKkperbQDZNIPMnZ7gG+8sJ+jrXPfn1bU13Gysr8GWSLqsJ4Qx4Wr60lMZKk+0IvZ/Y1ce7QBVouY7617TSauop0+mUALCvJfLZuQRCochXyuTWP8srACbpSQ2iizDJ/FeuCi3DL+RneblXlhkV1+Bwaqizz2eeep9zn44ZF+Tlo47CBtKETSSeJ6Rks20YVJYKak5DDNYmh8HIcae8hmkpz49JFk0oJhxIpfnzkNB+5bt1b4rC/cKqZjqERPnXrNlZWlRByu64atKr05tezB2CYFsOJFC+fvsA3XnmD1oH8CVjGoUgS965fRnU4MKt1/fDwCdJmhltLduKQLlYR5HO/q7LExrpKdp9rmzXTYSyd4SvP7yOeyXD32qVUhvwT9OXzgW3ngnp9o3H2NrXzzVfeoO2alQVeAkFAkBsh+C+Qfg7MLgTZDer6XGZrTFTc69ZYu7SS0829rF1Wwf7jrVecKljs5/oHN897SOtqy6ktDNE5FJ2RPyGRyXKso5e2geG8Kh1UWeKONY3zWser/QF+b93WOb/+Umwp2MlSX359xs4FEHifl4OVjKd56pu7OXbgAoZh4g24qF5cROPKCmobSwkX+3C4NCRJJJPWiY0k6Gwd5NyJLppOdTPQPUJ/zwj/9n+epry2kPLqgjndOI9//ml23beOFZsWzefjLDiiqQzf3XOMo2093L1uKWuqSykN+CZ6EGbTyBpNZegdiXGso5dvv36Ec7NoyL8UoiBwz7olbG+smfa4/fubWbWqki//0/NIkoA8Zjjatk1vz5uwEL2DWeP2VQ1c6BviW68dnhV1+zhMy+a5E028cqaFtTVlbG+sYUlZIWGve8zo1XAoMqIw89y1bRvTtsnqBmndIDXWR5XIZImlMnRERmnqHeRcb4SmvkHi6ZmbbKdDodvNlqpKnjp5imgmQ28sxq319dQE8lO3L/K62VBbwatnWmfV3GxYFnub2vmHn7/K+7atYeVYNmY+TqlumAzEEnRERnn+RBM/OXR6xu9TlSVEQRiL6M/5rVnhr+bpnoPcX7GN20s2UOEqmMhWZS2Ds7FOfty1D6/s5OHqnRQ58jcQp0LXcJQf7j/BD/efoNDnZk11GUvLCqkvCRP25eae15FzupQ5aARdjvEswEgyxVAsyYWBYZ4/cZ6XTl2YVYR9HF6HyiPXr59Vv+2P//mXdJzrJhVLo+sGZbVFVC+r4PqHtlK1pHzSsYpcha5fwLKGyWSPYJhdqOr8RO0FQaDQ4eeBim0Tz2cLr6ZxZ2MDAB9at4Y7lzTgVTX8s8iMAMSzGV7uvsDT7WfpjI9i2DYuWWFZqIiH69fQ4A8z1cW9MDBEXzTOriV1XGrqp3WD7+w7yiPb1vJWFT2f743wJ9/5BTevqOfWVfUTWfJ8dKfGYds2umkRiSVo6ovwzLHzvHCyiegcgmgCsLq6hJtWLJ71d6SICtWuChZ7apDnIDC+aVEFDSVh+kbis+4XS2SyfO2FAxxv7+WBjStoKA1T4vfi0mYfsNZNk6F4isFYgrPd/Tx99Bz7mjvG+p2mht/pIJpKLwztvyAiSOXg/tD4L644pKYshKpIhINunttzFpdz5p6+uaLY72FdbTlH23sYTU5PcJPM6pzs6KNrOL/MadDt5IZl87PLs6ZJJJXErzlwXULHPppJk9R1Cl3uKYXIL0ehVkyhVjyv8cwG83Kwzhzt4MQbrWTSOsGwh3se3sKtD24gVOidduInExkOv97EU998jbPHOnO9Wz87yns+tmtOWawDL57mxndtmM9HmROWlRcxEEtMmyq1xhonz/YMUFcUYl1tOcvKiijyewi6nbg1FZemospSzulCwLQsMoZJIpNlJJmifzTOuZ5B9ja1c7Kzb8bFYDqsrSnj47dsndEAvPmWFUiSSENjCXfcsRq3J7cgm6bFP3zu59O+dqExbqzrholhWuimOfbPQjdyj4OxxBU9f9PBMC16RmKc7x1EkSQUSUQee1QkCfmSx18lfPSGjWQMg+/uOUYiD2agqyFrmOxr6mBfUwcBl4NFxQVUhwOUh/yEvS7cmoqmyMiiOBGZGiekyPVPmWQNg1RWZySVZiiWZCiepG80TvdIjP7R2W+yM0GTZa6rqWZ1aSmj6TQeTcXvyN/RcagKq6pLWVZexKHW7lm9d9YwefVMrsTi5hWLWVtTRk1hkLDXnVfW2rIsEhmdyNg1ah8c5mBLF3vPtxPJgzpelSW2NVQjCQJ7mzrm/L0D/KDjNVySxiM1N6OKF8u2BUFAkxRW+muIGSm+2/Yyp6LtC+JgXYqBaIJnj5/n2ePnkSWRypCf6sIgVQUBykM+CjxuvE4Vj6bhVBUcioxDkZGl3Po57vyPz0fDNMkaJmnDIJnRiaczjCZzwarzfYOc7OyjqTcy574zAbhr7VK21E8trHs1nDnQRDqRpmZ5JTXLKymsKCBQ7CdUHMDlnWz8upy3k0j+BEkqJpl6GkHQ8Hs+NafxQu5etbFpjvfSkRxEFkS2hBsxLItRPYFPceWVxbJtm2gmw/nBCLFMBqciUx0M4rXUWUWsTwz18uSFEyzyh7inZikOWaE/Gedn7Wf4/469xhe23zeJTXA8Az6STBNNpYmnM/SOxieMLBub0939Y9/ptcleFfs9eBwqnUNRMtMEZFJZg58cOs1Lpy6wurr04trgceNzaZetpQKmZWNYFqmMTiydYSiRpDMyypG2HvY3d8ypBHwcZUEfD21eyeLi/EkjhjLDNCfaGMgMEjcSpKw0Htk1UXq9LrhqWqHhcRR43dy+upFTXf1z+gyWbbPnfDuHWrpZV1vGhroKFhWFCHlc+F0OXJqKQ5EnbCjLzl3HjH7xvh9OpugbjXO6q5/j7b2c7xvMKxhV5PPw0OaVfGv3IUaTs3dsJ8PGtk0wzoLZBoIHQd2CbafBioIYQhBd3L4jR/51/82raWob4O5dK+b5vtNjR2MNzxw7N7ODlclypK07rwCuKAhcv6SWQt/8dP36knG+d+Y49yxaQkPooqTQhZEhnm1t4rdXbyToeHv288/LwWo+3c3wYK4R+Ob71/GuR7ajOWc2KFxujW03L0MQ4F/+908Z6B1l/8tneOixnXMaUVl1mHh0do21C4GHNq8iaxp88Zk9xGeYcKZlc743wvneCKIgUOL3Uhr0EnA58bs0HKqCMsasaJgmyYzOcCK3IHRERomnM/OOntQWBvmD268jlAfrmTpWw3vDjcsIFXhQlJzja1k2N940++ipbdskMjq6mTO+c0a4SWbs8dLfTf7ZJDtmJGV0g6yRy4hk9IuPGcOgdWB4Vo3/sXSWp4+d5VhHD5osoyny2KOUe5QlNEVGlWUUWUSVJVRJzj1O/Jv8XJElNCn3qMoSDkWZlSbKfCEIApos8dFdGzFNi6cOnpxTpPNSjCTTvNHSNUnx3akquDVlzDGVQMjNC9OyMExrLGOlL7gTNR2Suk53NEpdKHRVMeF8UFcYYufSOpr6InO6bq0Dw/zbSwcoD/pZVl5EVThA8VggRZNlFDl3vWzbRrcssrqRM/hTGfpH43QNj3Khb4iOoVGyRn6MkJIosK6mnMd2bWQ4keJM98C8HKzmeA+LPKWIU+jxCIKAR3KQtQyGswurwXU5DNOiZWCYlrFSKIEc42PI7SToceWyqmMBqpxxJSJJOSdrfD7mevsMEpmcYzUUTzIQTRDPZBaEhXFDXQWP7tow64zlY3/zfnpb+uhp6c/9u9CHaVrYpk3DxkXc8J5tE8dKUhFez4dxWfeArSNJhcD8ys1PjrbznbZXiBpJRrIJVgZqSZsZXh04yWJPGetCM0edE1mdn505S/vIKJKYc2oL+vq5pX4xVYH8He+eZIwCh4sPL9lAufsiPXWVN8Dvv/rjK5xf27bpHY3xs2Nn2d/SQTSVIZ7JTnwHNjZdw1FuXr74mrD4yqLI9sYarl9Sy7d2H+ZQS/eMfdCxdIbXzray+2wrXqdGWdBHoddNYCzImguwimNz1iCayhCJJ+kejtE9HJ1Tn/Wl8Ds17ly7hC2Lq2cktpo0biNBU7x1rPdSoi3RiSZezMCtDayAPBwsgB1Lathzvo2fHzmb9/p2OTKGwZ7z7ew5347fqVEW8lPs8+B3OS7JcINh2uhmLkgdTaUZiifpGYkRiSdndd87FZmHt63mg9vXsq+pnYOX7INzgW3boL+BnfiPHF07CkJwFViD2JmXENStIC6fmLcOVWFFfdkV54mPJDi973yOgNCyESWRRaurCZXMLeC1qLiAlZUltPQPTVvBkdaNifV4JqiyxH0b5pdpB4hm0hzu6+Fd9ZPP5VMd7Onu4APL1xBkbg5W1syQtbNggyqpqOLcbIepMC8Ha2ggRjKRweFS2XHbSlRH/ou+IAis3VZPcUWQwb4oXW2RGes/p8I9j+xgzzPHkUSRooog0iVGrcOlUlB8bcRAFUnknnUrGE1m+OoL+/IuLxkXbevOU6RtIVAa8PKpW7exprpsVhtzdfVkEWJRFNi5a/bkGMPJFF98+vUJZymrm2TNyxypMccqY5jol/1uoRmpddOkuW+I5r6haY8TyAnRqtIMjpUsoUw4YCKqLLOupnxBFpjZQBAEfE6Nj+zagNuh8r29xxiM5S+gmw9S2Rzd9tsJkUSSZ86d5+Nb5l6T7nao7FpWx9H2Hl4+fWFOmWLbhs6h0Ynmc6cqE3A5J+aNIoljmRWLjGEQT2eJp7OzptiHXIRwZWUJH965nmUVxUTiSbxzdC7H4ZNdNMW66UsPU+68smQ7Y+p0pgaJGym0OZQKzQc2uXKhRCZLxxya+xcajaWFfPqO7ZTOQQxVcyi4/C4ChT70tE7LiXYGu4fQMwbuwOTaf9MaJZt5A8PsxebiPPG6PzBnJ+u77a9S6gxys38N/37h2dyYRIWhTJw2sT8vByuezbC3vYOPbd5IkcfDaDrNUydO0TY8MisHy6Oo+DXnFYavYVlUevxXOkmCgNehsbgzmA/GAAAgAElEQVSogLbIMLIoUhMOTjhYoiCwtqqM6xbXXBOa9oDbwbLyInYuzRHvDMWSXOgfymuPssm1DkRTA5xhYMHHdjU4VYVdyxZx3/plFHhn11dS7izh3rJbp/z7bGisfU4HH9i+lnM9g5zu7p93gGM0lWG0q5/TXf3zO9EUEAWBW1c1cO/6pWiKTENZIW+0dM3TFjGwE4+DXIMg7cRO/Tj3a8EFRjtIVaDkJ10zOhhnqHeY8sUl9DcPEiz2Eyz2z2lNkCWRW1Yu5uXTF0jPI0t6KVZWlrC0/Eoh8tnCsnM28+V6V7IozkkWwrAM2pMXaEmcZyg7SMbMZe1USSOgBKl2L6LO3Ygi5s+UPRXmtUOOfy6v34XX75w1i5bTpRIo8CBKwqzKuy7Hnl8e5+BLpzlzuA1/yI14SVnXsvW1fPCP7pjzuafDYDyBKsu877rVpLJZvvXa4TnV8F9rFHhcfOKWrdywvO6a6nJNh1gqw/f3HX9r3nwesGHCAWQWSQ1ByL3uzXawcu8tUOBx8fC2NficDr712uE5sU39KsGwLIaSKSzLRpxCKysfVIeDPLhpBZ2RUc71zq3P8VKksgapbP503/lCFASWlRfx2zduYmNdBaosUeh1Uxby0dQXmXP28KaSNXy56Wd8/tyP2BxqpNJdiEvSsIHRbIJzsU5eHzxNWPVR686f1OHXDUvLCvn0HTtYWVkyJ4PmG5/9HpIs4gm48QY9LN1cT7DYjy/so6iyYNKxyeTPMMx2JLEQJjqK5reQHx1p4ZG1j+G5pBRQlXL9lRkzvwyoKIiE3S7KfX4CTgdOWaHQ454101eF28/z2Wa+dvoAqwpKUEWJSDrJ851NLA0W80Jn88Q11iSJnWV1hL1ubltRj2Xb9MfiPLx59USJoEBOw/FakVsUet3UFoWQJZFtDdVEUxm+/NweuocX/j6fLxRJYvOiSj60Y13eItiXQhZlZFGmLz2IKioE1YvB6qZYK3WeqryYWsfRWFrI7968hf/9oxfoXSBD/lpAAHYtq+MD29cS9roRBIHG0sKJ8uO5wwLjOIL3k2BnYczBEgQHNlbud3nAE3DTsK6Wk3t0Fq2uJjGaxJxjVnAcq6tKqS8JMxhLzKsNZRwPbFy+IKRPzrGKogO9nZR6vMiiiGFZ7OluJ+BwzEpoOGtlOTD0Gvsjr9KT7kQWFJxSLvuVMlNkrQxFjhJW+TdyQ9HtaNLsehUvx7wcLI/fiaop6FkDe45fSDatY9tQUOSbs/G/467VbL3l6jWqoeLpNXDmg8F4Ehsbv9PBh3asx6EofO3F/W8rJ6sk4OUTt2zh1lX1C9Ig/g5+NSAIAgGXg/vWL6PQ5+bx3Yc50tozL42jtzM8qopX0/i3g29QHw5N9AWsLCkm5Mo/aitLIpsWVfK+69bwL8/vo3cWWkhvFkRBYHlFMZ+6dRsb6srRxsRCZUlkSXkR+5o6MOZYJriraBVRPcn3O17lfLQLj+JEEaRcoMHSSRhpKlyFvLtqB3WeN69Z+O2EDbXlfOKWrayrLZ/znnXHR29Ec6p4/C7cfhcunwt1Cm1B3WjGoW1DU9fmXY41E9ySg+FsfJKDNZJNEDWSlDpDeZ7FpjkyzB/+9OeE3S5G02mGUikOdXXzkzNnAPijHdsJOqcv3xlIJzg93EfKMDge6UESBFKGwUg2RdLQOT96MdAR0pzsLMtljgRBYHNdJVnTRJGkN01UuNDnobYwR57jVBVuXVWPJAp8/hevzUrm4VpDkSS2NVTxyVu3srjkagRi43vBzNetKd6CX/FOcrCe73+Vavd7EWcxJwVBYHtjDZ+5cwd//aMXiaam7/l5q3BdYw2P7trA4pKCiX7ChpLwDK/KB0JO+8oaHtPAysE2+8HO5DJZeSJUGqCwsoAjL53C6XFQUJYfodNUcGkqt66q50hrN/F5lJlDrkdx57LppVXyRZHLzZbSSr5+/BAHersodLrpT8Y50t/Lby1ZiVfNv2qjOX6G3QMvoIgK95a9l2JH2USmyrAMhrOD7B16hdcjLxBSC9hUsGNeY5+Xg1XbUEKwwENv1zADvaMUlwcnZY9mQqQvymBfFMu0WLOlbs5inRtumDpLcC3X3OGx0itBEAh7Xbx322o0ReZrLx6YsSfrzUB1OMCnbt3GzqW1ON8CPZB38NZCEAS8To1dS+uoDPl54vUj/PLYeZJvs/K+hYBp28SzWSLJJEPJ5MRcr/D7Z+VgQc5oun11I1nT5CvP7cuLaOLNgiQKrK+t4DN3bKexrPCKHr/l5UU4FHnOfVg+xcX9FVvZVNDIsZEW2hL9xI0kAiIh1UO9t5ylviqKHQE0af4lFL9KkESRO9c08sEda2koKZwVE+zlWLUj/zJrSSrCxkAQXYjC/CKq47i3fBNfafoF2wuXkTDS/LL3EKdHOzBskyW+irzO4dU0PrJhHRnTQBZFTMvOaWMJ4oTN7sij32dNQSl/v+2uvN5TvsyYL/DMn0p5NlBliYqQj9Al7+vWVG5ZWY9TVfj7n74ya0HdawFFEtm1rJZP37GdypAfURTpS51HETVCWhWGleXI8H+yMnAnmjQ1CYFuGcSNBP3pQTJmln4t5+wmzTQdye45ZXNUWeKmFYtxKjL/z5PPv83WV5HtjdX89o2bWF5ePCkDU1ccQpGkeYq8S+C4Gzv2j6CsByuCnfwhtn4QxADIudLc5/acZdPKarxujWzW5Nu/eIMP3z+5/N3tc7F8WwOpWJqhnmHEBaCvv3HZIr7+8hvE+6dvnZgJt69qmHe5+jg8qsa76pcR0Bzs6eng5GAfXtXBY6vWs6uqLq81ZhytiSZ0O8udJQ/Q4F2BIly0i3NkaospcVbwH61f5mT0yFvrYK3YUENNQzF9XcP84gcHWLysDJcnvw3Atmxe+OkRBnpGcLpVbnlgfU4zaw6Y6+vmi6HERWINQRAIuZ28Z8sqyoNe/umXe2kdnL1OxUJAADYuquR3btrE2uoyVPmdzNVvMjRFprGskD+663o21lXyjVfeoLlv7sxpbzbCXhc14SDKNPd52O3ik1uv7L/yqHOjt/U4VN61YTkht5O/+8kr9Eff+nIWWRS5d/1SPnHLVgp97qsytS2vKMaRp8jkVPDITuo9ZVS5CtEtE4tcRl4SRFRRQRHmtp78Kq9BZUEvH9y+jttWNVDgdb0p+lzjsKwowyN/xajoRxS95FZ4geLwd+d8Te+r2IJHcfGL7gNjrJCvsCpQy0OV26l155eZdMgyW6oqiWUypA1jIiHidzhwjmdV87hOfs2JX3t7soBdDr8zx6p6+ffvVBV2Lq2jOhzgb/7zJQ5c6HyLRphjVH1013reu20NIbdzYo4YdprO+FHSZpzm+B4KtCqkGUSCk2aS/UOHOTB0FMM2eD1yEABFlNlZtBVpFuVZl8KhyOxYWssXHrmX//nk85zpeXP60aaDU5W5Y3Ujj+7aSMWY3talcKkKFQV+mvsi83gXCcH1XmzBC6kfgdWDnfwWaNsQXA+DlJNoUBWJLz3xMtetqeO5fee4cXPDpLOkExlajrfT1zZAfDRJV1Mv29+1iVDx/Fhd/S4Ht6xYzNdfPjjnSixBgAc3rZzXOC6FKAgUutzcV7+MW2rrMS0LSRRxywrqLKuy0mYKvxKkUCtBFSfbBoIgIAsyBWohpY4KEsb89/x57cS+gIt3P3o93e1DvPbMCTSHwiO/fwuBAs+0HzoRS/PMDw/ykyf2kIhnePQPb6N6UfHbQiB4NhhOTGYuFAQBj0Pl5pX1lIf8/Mtz+9h9rm3eDECzgVtTuHvtUj50/ToqQv68NIvewa8/JFEk4HJw59pGNtdX8r09x/ju3mMz0rK+VRDGFODvXb+UW1c2UBLwTutgyaI4YynSbOFUFW5asZjKggB/++OXONLaveBkK/ki7HXxx3dfz03LF+NQ5Cnv6ZDHRUXIT89wbF4OtCAIOCQVxwKRYArA5kWV/MUDN/Lt3UdpmpeR8ubBpSnsWlrHB7evo7Es/JaUWXvc78HlHCcaEC57nD0EQcAladxRuo4bi1ZijtG2q6KMJil50W4DRJJJPvvcCwynUjgv0ad5bOMGtlRV5j2e5zrP8+UTe6f8+3dufd+s+iyuJQJuBw2lVy8VU2WJxSVhvvDIvXzjlTf45itvzEpTbyFQHQ7w5++6iXU1VwZWS51L0a0sByPfY4n/Jmo8G2Z0sLyyhxuKtiELMj7FwzJfztAXEFBEBXEeKmOKJLGysph/fewBvvrifp54/eibaitdiiKfmw9fv4F7NyzD59SuWm6a68MKz8vBEgQBGz+C6yFw3gMTpDUaCBrCGGnIltU1nGvr50tPvMLdu1awfd3kcjtZlZEUCV03WLa1AVEW0RZAK0sQBO7fuJzHdx9Bz7MX83JsWlRFVXhuZBvTjcshyxP9nXMtB/bKPkzbxLCmruKxsclYaQJqwZTH5It500A1rqrkk39xD3//377Ps0++wau/OM7KTbU0rKigqDSAy5NLE6ZTOiOROC3nejh5qI3+7hFMw+Ke922hfnk5Jw+15nq5prEJyqoKqFo0f1aShUI0mb5ivIIgIIsiKypL+Nv33s7Tx87x9ZcP0hG5tiQDkiiwvLyYj920ma31VSjvZK3ewWUQBAFFkij2efjELVt5eNtqnjxwku/uOfa2yNAA+Jwa2xtruGfdUtZUl+HSlLc0SKBIEkvLi/jaYw/y7b1H+erz+xidJ/X9bKDKEg9tXsnHbtqM3+WYMXMiCgIrKoo50tpNZp5NzwsJQRDwuxy8e9NKbl5Rz+6zrfxw/wmOd/TOmbL5WsKhyGxrqOb929awtrYcWRLftB6fyyFLlSDlV7Y3q/MK0lV1J23bzut+Mywbr6bxubvumHRt5Flep2Knl20l1RPP06bBhegQh/q7+PSa7W/Zdb8a/GO6gFNBHAuyfvzmLdy9dgmff3o3z59ouvbjcjr46A0beO/W1ThUZdI160qeYP/gt3NPBIFoto/DQ09xcuRpbi//bzilqfvURUFEFVQ2hFYjCxJueWFLMgVBIOhx8pk7t3Prqnr++dm97DnfvqDvMR0USeLGFYv45C1bqQ4HZtxr6kvCwNl5v6+AAqLKRNrXzv00fu/987dfpSDg5qv/83384JnD/M2//pK//MRFsjZJztGy166oRFZkgkX+BXGwACpDfrY2VPH88aY5BRTvX79szu0+V4Nt27RFR/nykX0839bMB5ev4XdWb+RwXw+jmTS7KmsnBXiu9vpxNPpWciJ6mJPRo4S0Ihzi5Io7C4uTo0foSXfxvuI75z32eTlYP/zGa/z8O/sZ6B3B0HObZDKRYd+LZ9j34plcP9/YsfbEf5Pxkyf28tNvTx29uhTv/uj1PPqHt89nyAuKqQwtQcjx6nidGg9tXsn1S2r56eEz/GDfMbrnGVm+HLIosqSskIe3rRmrA5cnxvAO3sHVIAgCsiQQ9rr5nRs38eGd63nxRDPPHDvP6+daSWb1NyVTIzDOeOhkW2MNNyyrY1NdJR6ndjFO/zaYx6IgoCoSj+xYxwMbl/P4a4f54f4T9I3Gr8l1EgQo9fu4c20j79m6mmK/Z+Ja5YOVlSXIkvS2crAgN35prJT6nnVLuXvtUpr7I7xypoWXT13geEdvjv3QvupWcW3HNja+qnCAW1fVc8/apVQXBt8W89C2k8TiXyee/D6WncChbSPo//MxVsG5nM9mVE/yf1ue53S0g6QxeR97qGoHd5dvnPE8blWhyOPh/v/7OEUe94RR/7FNG9lanb/w8opQMStCk8sSbeDxc4c5NNDF++vXvi2qW1RZojocnLG3RBAEJBFqCoN87v13cqy9l8d3H+aV0y1kdGPB5rZATjz4vvXLeM/W1QQ9zquuEyWORu4o+xMm31VjrIxifiKwPtkDcNWeq/ncG+OvVSSJNdVlfOGReznY0sW3Xz/CgaZO0vrC70UCubL5O1Y38t5tq1laXpT3+tpYOrd7bhy2bUDiq+B+DFC4OLGToJ8AsQTkKh66bS1FIS+yLPLRB7dy9Oxk/S1BEMimdQ7+8hgHfnmU6mXl7HxwC06vY95rlSAIPLRpJS+ebJ41m2DA5WDn0ropb9fx+XMpG+NM4x1IJfnasYO0jg6zJBSeYMgVEPj+2ROsKy6b0sEazkbYF3ll4rkoiPjkAM/1/YRDw3updi3Cp+SIW+JGjPZEEz3pLjaErqPckX8WfirMy8Hqahmgp2OadGmeG2Xe/sbbrGUkkcli2faUEb/x35UEvDx2w0bef91qXjnTysunLrC3qZ2RZBrbtsfOkZt8V/uI4zd/LrqSmySV4QBb66u4dWX9mLbVtf2s84UgCDjG6vJtdLBtBGFhIi5vR4iCMCeRYctKgyAhzlC6sRCYoD6WZW5f08htqxtIZLLsPtfG3vPtHGvvoSMyimFZE/N8fJ7C1LejMPbfBF0ywtj8zRkpVeEgS8oKWVVVyrqaMmoKQ78S8xdyWi6/e/MWHt21kd1nW3n2+HkOtHQxFE/mdS/Dxfv50msjSyJlQR9ra8q4cVkdmxZX4pgmKjcdVlQW43Vq05bbjAvzvhUYv5aCkIsI15eE+eiujUSTaU509nG8o4eTHf0090foj8YxrbFrysU5CLnn+ewxV8zH8bWUXJBhRWUxa6pL2dZQPW124q1CLPEtbEyKwt9EFD0kU79gaOS/Uxj62pzP+Q9nnuJ0tJMbi1fhlic7DDXu/KpEYpksp/r6+fs7bsPnuBgJDrtnl+W46t4J7Cit4YvHXn9TekVFUURT5Ik96moIup0sryjOy4C91HFYX1vOmupSOiIjPHP0HK+ebaWpL0JGNy9ZM6be+xlbO8fnbcjtYk1NGbesXMz2xlpcqjLt+imJCpKo0Js6iyI6KNCqpz54CqSsNCdGz9Ia78CyTWxsBATeXXk3sjB/Pbzx6+VUFXY01rCtvor2wRFePtPCy6cvcLZ7gLRuXLEP5bPGjmelPA6N9bXlXNdQzU0rFhN0z76kvL40PO0cGYdDkbm6apGBnfg6gvvD5BysMdg6duY5kNeBVElpkT+3to19wNauCGuWTM5i93cMYhgGf/ClR9n7s0MM9Y3Mm0lwHFsbqqkqCOQtKjyOO9Y04lCnLmEfyo4QN5JUu8tpSXQQUv34Fd+099RQKklPIspfbbuRVzpbSei50sUKr4+BZGJaSZIRfYine3901b/1prvoTV9dOHr/0GtEMv38XsOfTXnufDCvO8Pp1vAF3zwWH4fr7WeQZw0DRcpvXE5V5bZVDdy2qgHTsjjV2c/5vkHaBoZpHRxhIJogkcmSyuoYpoUqS7g0Ba8jp/xeHQ5QUxhiZVUJZQHv2yK6ny+qCgIc/Ovfw7LS9Ix+nozRTF3hVxf0PS6Nrv0qXZtLcabvPoKuuyj1//6b/t7jm9D4HLUsm0giybmeAdoHR+gejtI9HGUwliSRyZLRDdK6QdYwEAURRRJRFRmXquB3OQi4HBR43ZQGfJQHvVQWBKgOB9Cm6SH6VYAgCGiKzI0rFnPjisWksjrN/UOc6eqnuS9Cz3CM/micWDpDWjfQTRNJFHEoCpoi4VQUgh7H2HXxUVkQoLGskNKAd0GcnpKAj+f+9LEF+KRvLnwuB9saqtnWkDMAbdsmkcnSNjhC13CU/tE4A9E4kXiSaDJDLJ0hkcmSHFsvDdPCtCxMO9cErUgSmpybjwG3g6DHSaHXTUXIT2U4QG04SLHfO2v9xjcbptmH23UPslSdu0dd7ycWf3xe5zwycoHPrnw/64IzCwpPBYcsUx0M8FpbG4XuixmsDRXluGdBLmNYJtnLhLZtoDk6jEOW35Tk1dqaMp78zAev2fklUaSmMMTHbt7Cb9+0mZ7hGKe7+mjuH6Klf5iekSjxTJZkRied1ZFEAaeq4NZUgm4n1eEgNUVBlpQVUV9SgFubvS0UNwZRRRchtWrW6++ewTdoSXQwkBmk2lVBd7qPQi1fOv/ZQxJFaotC1BaF+PD16xlNprnQN8TZ3gE6IiP0jyYYiCYYTaVya6yRu/dVRcKlqrg1lbDXRVU4QE04SF1RAUvLC+dN+FUa8HLwr39v9i+07bHAchawse0sMB6AtcFOg5WgPzKMt0Cnu2+ErG5OOM77j7Vx/02rJ51SlCT0jEFvaz/JaGpB91RRELhv4zI+//Pdeb9GEgXuWNN4BTnIpRjVY/RnIpQ5i+hLD6CIMn5leikl3TJJGwYh52Rfw7AtpnaxcyjUSvhg9e/m/RkuhUeevYD85ZiXg/XhT9/KBz5587wHkS9k9e3R6HopjDkyrUiiyMqqElZWlSzwiH5zoZu9CIKELBZwcfF6B3OFKAoUet0Uet1c1zDz8b+pcKoKKyqKWVHxm6kLdTn6OiIUlASQlfndg+MO//KKYpbP8dpapkUqnsYGPP6pg4FG1mCob/QKkd+FgKGbxEeTuLwOVG1yVjKfMhlR9GIYY0LDgoJp9iBJ89PkkQUZtzQ/GmVFEqny58prLpV+mO2eeCLSx8/azkz6XcrU2dfXzg0VdbMyHA3dZLB3BFOfX3lssMiH063N2WhNGllUUUK+CjmHKAiUh3yUh3zM1XqybZtUIkMimkLP5hgcZVXC7XXi9l09M6OIThLGEMPZDuSx3hOPXIAozHyf6pbOqsASOpLdbA6to8RRyOfPfxXrTSor8rscrK0tY21t2bzPNZpNoNsmqijjU1yYtkXSSOOSHTMSvNi2TXw0RTKexhxzgFSHisfvnL4Hyk5B5jlsKwpksVNPAePHW2C2g9nD+Y4l1KlJnvjZG3jdGtpYy0d3/5XU/0WVBYwMRNnz00NUL6ugor50wZws24ZkZnZyLisqS1hUVDBtz6QmqkT1GAeHjtOXjlDhmnnMTlnBrzo4PtBLytDJmCaRVJIX2y9Q7vVNK2zukb2sD22d1edYSMzLwVI1hVlofP1a4leE6fo3ADaDiSdQpTKCrvuQZiHY9w6uPTrjo9i2TYnbO29GMMu2OT3cT7U3gEeZ/QKU07uwOT8ySJU3gFt5+2XGf5XxV+/9Ap994lOUVM+vX2EhkEpkeOnJAxi6wX2/c9OUx/W1R/hfH/kyX371sws+hkjPME/+87Pc/PA26ldfzM5FeoYZ7h0lm9FpXF+HIArERxIomoLLe9FIdjvvJRr/Kqn0S2MOVj9+32dmN4ZMDNPOOR02sCG0mJ91H0STFByiOskocssO3PLMciseVeWhVSvoicVIZnVUWaLI7Z5ULpgPUqZOf2oyyY4my7xn8WoeWrQSaRZG40D3CH/28JfoaRuc+eBp8F+++CFueNeGOb/+tf7zFDv8BFQnoiDilBTCDs+8xnQphgdiPP+D/bz0o4N0NfdjWhbFFQVsv2sN93x4BwUlV9J127ZFR+IIbfGDCGOOxM7ij+OQZh6XLMoICEiCRGeqG9020K03lyFxofCNlufQJJlKVxF3lW0krqfYP3SOTaEG/Or0PWk9rYM89bUXOfD8SSK9oyiqTN3ycm79rS1su3P1NEEcC8w2yB4B24DUjy8RDRdA8CBot7Fj8x0g+rlt+xJWNZbjcqjYts0TvoNXnDEaiSEK8O5P56chNxvE0xl++saZmQ8cgwDcsbpxxvLJYkeYjJWlJdFBraeSAnXmksZit4fNZZX8x8kjJPQsNtAdj9I2OsJjqzfg02ZnA2TMDCkzgW7r2PbUwSBFVAnOk0lw/sWzbxMkY2nSqSz2ZU15iibjC+bXyPmbBNs2SWQOoshlGOYAhjWKJPpwyLXIUhAQsG2DeOYATnUZutGDbvYCoMrVOJRaACw7TUZvRTf7ARtFKkaTqxHFcQPBJq23kjU6sDGRRT8IFye1bg6SNbrQ5GpkKbcpZI0uskYXLm0toqCM1aknSOvNmNYwNjaS6EWTa1CkMBmjg4zeSjy9B01ZhCT6EAUtN055cV5RnWT2JJLgxrQT6OYAAgKqXDn2OQVMK0lKP4UqVaDKJZeMvQNNqUMW/di2QTT9Kh5tMxmjBd3sRxBkNLkGTa4cu146utlL1ujCspMIgowqlaPJNRMUrbZtkMweRzcjiIKCIpWhyVUIgoRlZ9HNHrJGD5adQhAUVKkUTa6d2DRt2yRjtJM1u7HtLKKgoUhlqHL5lL1dtm1j2BYiwjXpzfn3UwfRLZNPr76OAuf87sesafDxl57iH7ffzfqiubGrxfUMf/DqT/jcdXeyKlw6r/G8g6vDMi3aznajqArli4owDZPBrmEivSMgCJRUhQkW+RiNxBnuH6V6aTmiKGDoJif3nmfltgbio0l6WgYQRQE9a1BYHiJclhO07+8cYqAzgmVaSIpM/eoqZFXOOS/dI/S0DmBZNrGRBE73zJuwZdo0HWsnFU+jOVSql5ahOVViwwl6WgdIJzNIskR1Yxluv5NMKsuFE51oToVkLI0kidSuqMTp1shmdPraBhkZiJFOZcikJkeDey708/3/8xMuHG+j5Xg73zj1eTS3xp4fv4En5Gb7/ZsmjlWURQT9f4FutGCjo8qLEITZlYj/qHMPkWxs4rlpW7zQd5TmeA+lzhCqeNEU2Fm4gs3hxhnPmTFNdre182pLK6PpNA5FYU1pCTctXkShO/97fGtJNVtLZt8X9HaGDbzQe4a+VBSnrNLoK+a9tTMTh+QDQzd4+onX+dFXXyQ2clGkt+tCP9/70rOMRuJ86m/fc4U+aKV7NQG1lIQxjChIBNTyvEku6j21Oa1PNcDL/Xs4MHSUpb76edG0Xw1pM0tXchDdNvHIToocfqJ6kuFsHMM2KXeG8cpOOpIDpMwsNjblzjADmREEBHTbREQgoHoIa5NLz1Jmlt7UEIeHm/iz5e8loHgwbZMRPUGlK4xDUtEtk4HMCA5RRRJEokaSYkcQVZTJpLP8y1/+kAMvnJw4p6GbnNx/gcHuEURF4sYHNl695Fj0IHg+BXYaO/IgYuibcKlouCABIoPDcYOrV/UAACAASURBVNzOLA01RWiXOCv337TqilOm4mlaT3Xi8jmRZImCsiBu38IEll8+fYHe0djMB46h0Odm8+LKGfvOh7KjXEi0kzYzdCa7KXEU4pKn74XzqhoPNCyjyOXmlc5WIqkkLlnh99ZtZXtFNZqUvxsT1Uc5GT1MU+w0o/oIujU1FX25s4rfqvpI3ue+Gn4tHKwT+y9wbM95Mqks1mUOVnVDCTe/e9MUr/zNhWVn6Bj+C9zaBkDEMAexyOJ37CTofhey6MsdM/TnFHgfxjAG0M1eLDL4HDfiUGqx7Azx9D4iiR9i2zkDQhQdBFx34tO2I4pOMkY7PaOfw7TiSKIPSfSRNToRxwguktljDMafoNj7O3ik3PcUTb/CYPzbLC78JqIUxLJTDMS+RTy7HxFtjAq/gKD73jEHq5XR1HNkjHYsO4VlJREECb/jJhzy4ryuR3/s33IOoBDEsIYw7VFEHJQH/juaUoNhDtA18v9S5PkQqnzP2NiP0h/7OmX+/4KsrcayU7QMfpKK4F+R1s+POZ0QcN2GJldi2yap7EkiiR+im30IY83BXm0Lqrt8zMGySeknMOIDmFYcy04iiyGKfR/DoSzGspOMpl4kmT2GbWex7CwCIuWBP0Udc+KyZge9o58HIedsgYDHsZWQdC9MQ56xu6eNWl+Iau/8xAqnxQKUMIiCyJ3VSyh0zj0irIoSt1c1EHa8E3y5Vji1v5ndPz3E6u2NlNUV0ds2yJ6fHSGb0UnGUhSWh9j5wEYivaN8+3M/5TNfeAS330XrqU4e/7uf8L9+8GnOH23ne//4czbevIJI3yjh0iC7HthEuDxIV3Mvp/c3Y5oWned7ue9jN7N0Yx3pRIYffeU5bMvG6XHQ2zZIw7qaGccbH0lw8LnjpJNZopEYOx/czOrtjYwMRDm59zzxkQQDXcNsvXMt629aznB/lM///je48be2oGcNelsHuf5dG9h06yq6mvv45eO7UVUZGxgZnFzi89QXf040EuXdn7mbv3/0nwEQJZFsJsvhF1omOViWlUA3mrGsIWzbIm3motlOxw15O1k+xTWZLEKB+8q3XPVYh5QfuUo0neaX587zgbVrqAuF6E/EefLkKc4PRmblYP06ojMxgmFbVLiCFDm91HgWrvR0qC/Kib1Nk5yrcdi2zWs/P8IH/uhOCkr8k1+X6aAzeYy0GUMUJIYy7TT4dqEIMwcfqt0XA1lFjjApI0OBFkDMUzMtH9jYDGRG+WHnbmrdJVS4wqiizIGhcySMNFnL4ILSy6aCRn7ec5ASR5ConiCkdtOS6COs+ehKRQgobuo8JdxYvGbS+dNGhuZEDykzy7lYF7XuYvyKizPRDg4NN/HRutvwKi5OjLZhWCYZS8chKoSKvKiiTMe5Xt54+fRVx97fNczJfc1su20VLu9UGVwBUMD5Wznn6ip78b5jbSxbVMKp5h6u37AYrzvHCuh2Xvkduf0uVIfK6X3nUR0qKxxLFsTByhoGTx04OStymR1Lagl73TOuRwkjgSoqrA+uQhFlHOKVn2u8wuRSkXKvqnFHXQN31DXkzT54NZwcPcRzfT/FpwQIqgXI09hDIW1+Zdjwa+JgfesffkG4NEBNYymSPPmGn67u/lcN5y/0Ey7wEPA5Z5xc0ViKkWiKwgIPTsfVS6BsdLJGO+WBP0MSfQwnf0E0/QoOZQlex+aJ4+LpPRR5fxuHUp/Luoz1NxlmhMH4t1HlSsKe9yEgEkl8j6HED3DIdTjERQzGv0vGaKUy+NeocgWp7Gk6h/8Sh5Kf4wMQz+yhP/Y1ygJ/jNdxHaKgYVoxZDGXXvZq23Cr60nr5/A6dxD2vB9RcE6MM1+ksqcpD/wpLnU5utlLW+RPGIh/i4rgn8/qPNH0yxR7H0OVq7HsJOLYBmZYgwwn/xPTGqLI+1EcSi2mlUAQJIRLbvS0foEi72M4lMWk9HP0Rb9MNP0aDmUxouDCo23Aq21FlgrQzQFaBj9BLPMqBfL7AItk9hTxzAFqw/+EKldhmBEEQUYUrh4pGl/Qvnx8Lx9fseXaOlgLUFOrShJ/sn7XnF8vCAIuReUP1+6Y91jewdVx5mALh18+xc4HNrFu1zL0jM65w62c3HeejTevBODk3iZWbW+kdlkFmkPhwolOVmxr4MUf7GPnA5uQJAnLMFE0hbse3UWkZ4TnvrOHtjNdhMuDBMI+KhaXgACd5/s4+uoZlm6so79ziDMHL/A/vvsHJGMp/vMrz+c1Zj1jcNN7tuIJuHnx+3s5uec8q7c34vQ4KKstIp3MEBtOcvZQCyvHmhKHB2LsenATheUhXn5yPwefO8m6XctoP9MNwPv+6z2cO9zKQPdkNq6DvzzKH37lYyzdcrG5UVIk3H43saHJ5XKp9Etk9eMIyNiXUD44HTfk/X08VLU972PzhWnZ6KZJQ2EYhyyjyX68qnYFYcVvIhySQp0njCSIpEydocyVztBcMdQfJRFLTfl3PaPT2zF4pYOVbcerFLIqeBemrfNa/7+zyLsNhZkdLMM26Ur20JHMlQcGFB8e2YVTciwohb4iyhRqfoKqh2JHgKiepCXeR7mrAI/s5EysA4/ipDM5wDJfJaIgcDLaRkDxsNhbRsbSqXQVYlyl9Cuoebm5eC0/aH+NO0s3TthQa4OL6EgOAOCUVFYHavlR5x5G9STvr7kB11ivYntT31Vp6iG3h0aHE8RGE9M4WCAI8hiD4NVhWhZ7j7Zw+HQn8WQW97jtJsDdu1ZMHBcbTnD2QDOKKiFKGpIkIkoL80Wc7OznRGdf3sc7FZkdjbV4prAzL4VDcqBbBmdiTciCRL2nloB6JcnFt04d4Y7aBordHkYzaZpGIqwtKpu3JuawPoRDcnJbyf0s8jQiC8o1Jdz6tXCwCor9LFpezo671uQaUy9J0V6eJn+zYds2zW0D9PaPEg55KS8JcPJsN7phsryxjPauIaKxNB63hiyJlBb7OdfcR8DvorYqjOuSxsnTTb3ILQIup8qKJWU4NJUjJzsAmxVLyrEsm9Pne3A5NRRZZGg4iWGYmJZNTUUBymVN5wIKbm0DTnUpAB5tI/HM62TNTuCig+VWN+DW1o1lnQrGPpeFbg2QMVop9H5komTQ57yB2PBuskY3mlxDLP0KXu06XOoqBEFE1NbjUldh2flvOCPJZ9DkSgrcD044Iop0kUpYEKSccJ8gIpD7WZwDBbxLXY5bXY0sBZHFMD7nTkZTzwCzc7C82lZc6tqxG/di5DJr9JIx2vE7b8SjbUQQRK7kARByDpRjG5C7zqpUgW72jf1VBETimYPoZi82BradJmt0kytMEXDItWhyNYPx7+DW1uPRNqDJ1RMliJfjP84cpiM+wolIH4+fO8zL3Rfwqho3VyyeKJ/rTkTZ3dPKhdEhNElmdbiU60prUERxQtOiOxHjpa5mOuKj2ECNN8D2shoqPTmHzbQtnu1oGvu7zSJ/AXdVL8Ehy8SyGZ5sPkFDMMy5kUF6EjEKnW6uL6ulzheaKFv80rHXGUonsYH3NayhPjA5ypQxDE4N97O/r4NIOokqSawOl7KjtAaHnJs7f/fGy6RMHU2SeU/9Kmp9F9mwUobO8UgvRwa6iaSTOCSZVeFSri+vRRElLNvmqyf3s6GonKbRCC3RYbyKxqbiStYWll61qf1qMCyL1ugwr/a00JuIIYkijYFCtpfVUODIBYUODXSxp6edoUySkObiutIa1hSWkjZ0jkV6aY+NEM2mcSsa5R4fJyJ9eGSV++qW4R1rjj0e6eXV7haGMykKHW42FVeyKlx6zcVbzx1qoaeln6qG3PwxdJP4SBJZkXF6HTi9DqqXlFFQGkCSRW58z1ZefnI/tSsqOPH6eR785K1ALqvjCbhweZ1k0jqyIk0097/4g32UVIcJFfvRnArZVBbbhmgkjsfvwu1zYpkW4fL82M78hV4Ky0Nk0zoev4ve9kGyaZ3jr5+ju7mPmuUVqA4FI2tMlKL7CzwUVYbBtvEVeEkl0hiGSTqZxeN3oTlVgkV+3N7JwQ1JlkgnJ5en6GmdgY4I3sDk7E8m+waaugZNXc9CkPfYts3hkQuUOkKUOi/2QMT0FF2pQUKqlyLHzEEWpyJTGQjwr/sPUOr1MpJOk9CzlHgXrtdotvAFXbz7EzcT6R0hncySSmRIJzKkkmOP/z977x1exXmn/X+mnd7VewUJBIiOwWAMxg3XOInTnL4pmy3vbpJNtuR9d3+bLbmu3WSTjTfZdGcTbxJ3x7HBxqYZME30JiRUUZeOTu8z8/vjCIFQ4QiBcYjv68LgMzPPPGdmzjPfet8X/oTiBH3hcffgWsEkySQ1leFkhISuYpWvYZ+nMPqfSTGR0KskKISSA/RFz5LUY4hIVxznApqDrRzzn0YWJCRBoifWz/loN/fm34GcAUlGJhAQyDI4WJ9Xz0l/B8d9beSaXOjoyIKIx2BnQ95Cwqk4mq5hEGXyTC4KzR4OD5/DIMpp8WxBQp2it+ZKiKtJZFFCFARS2sVgwZUM8QsSEDPBotpiWs4PcupcLyaDPEpycfltEkSBWCSOt8dH8ewCetsGCHhD5BRnzXgOLxw8SSyZeX/d3OI8qvKyMnr3uRQHs+0VJLUU3oRvtC/0UujofO/wPlYWlpJntdETDvLr08eZn50/JaFFJqiy1tAf66E31oVNdmBT7EjIExbWiMhYZiisfVM4WLWLy9j0v2/RsOMMinEsBXTNwlI+8Cd33rC5DQ2H6ejy4rSbcTrMHDregdEok+Ox89r2k/gCUWqq8mlu7ScaS9I/GMQXiNLT70fTdebXFo0ZT5Elsj02tuw4zXs2LkJRJDrOe4knVJx2M/FEipJCD9FYEn8wysCJIPV1JWOczosQEIWLL/N0pkUcoRC9CIOcP2LYXwodVQuioyGJFyMQkjAiSEh6DFULIkkXDRwBAUnyoKUmd7D0ESrTC0hpQyhSzpgsz/WAKFguaTwFWXShapPXIet6Chi/kBvkovE7A7oeBzREwT7aLzURDPJFpiRBEBEEaaTUD0LxgwyFn8Yg5WNUqhAFE4Ho66Pb03pj1RQ4v0g4cYhQfC+B6DZclvtwWe6a0PEstbswyjJxNUWp3U2tOzvN3GNMR+IGo2F+03SMgWiYcrubhKbys9MNBJMJ7i+vBV1nIBrmXw9uI6VrLMjKRxRF4mpqTDT7UH83OlDp8BBOJvjxyf2gw3ur5xFNJfl101EKrA7qPLk4DSYa+rvoCQf41NxlFFrTz9hcdx7eeISv7NnEmsLKMQ5WUlPZ19fJk42HyTZbKbO7ialJIqnkGLarBdn5DMej/PPBbdxWWDHGwVI1jc6gn3AqSa7FxlAswn8dfwun0cTinCJ0XefZcyfY2dXK/Ow8PCYrrX4vZ30DmOUVzMu6Mtudpuu0+L18++guDJJErSsHFZ2omhzV9DjYf57vHtvDbFc2hRYHfdEQ3zyykz9bsIpadw4H+8+zp6eduqx8zna34TSaKLO72dTWSI07h8U5hTT7h/hGw3YWZReSb3EwFAvzw5P7+dTcpSy9yt61TLF0w3xyS7N56tub+PjX3oPBpODMtuPKsbNkXR2OLBvxaAJlxICYd8ssXvrxNna/dIiyOUV48l2oKQ01peHrDxAYCuIfCJJMpLA6zQS9IToae7jrw7eSX57Ntmf2jegRgjvXid8bShvQ4TgDXV5yi6/sZE3EehiPJuhpGcCT72LF3QtoOdFJNBib8hhZkTHbTASGgsTCcYb7fIQDYzMO6z94K09/6yUCQ0E0VePQ1uP0tg1wfNcZHvz8XWP2laQsBMGKJGUjZFDOlQmebNvOB0vXjHGw4lqSA0NNFFmyWZ+Bg2UzGnm4bg4NXd2EEwkcBiMriospd18bLZ6rgdVh5u4P3kIyniKRSJFMpEjGUyQTyYufxVMEfWG2P9/Am787fH3mIRt4+fxxUprGXFchy7LLr9nYWXnOSZkCASw2M4Xl4wlmbHI20ZSfgXgLkiAzy7EGRcyMkKQj0o1LcbDUU48iyPiTQX7e9hR3568jU6df0/QxFQyCODYboekafbFh9gyeJqYmsEgmCs0eqmwFDCdCxNQk5bY8ahzFHPPl0REZRBQESixXV8ql6zq+ZJht/Uc5G+xi98ApahzFtIZ7qbDmUWrJ4aC3CbfBhkOxUDo7H1EUJhTflSQRT65zxv3+JQVuSgrc2K0m5lblYzJObPPYnBaq6suJRxopm1uMfzCImph55rhzyMf+5s4pNRQvx+qacnIclitW/8fVBAMJL/5EgJgW53yklzxTNllcvl6kNQq9sbSNGE+p9ISCk2YPp4NCcwkuxcOewW0cHt6HUTKNBBrGo8BcxENFH5rR+W4KB2vHS4epXVTGgpWzMBjHfiVP7tQc+9cb/mA0rYFRkk2W28q23Y2sXTmLglwXz206jM1qpDDfhT8YZWg4zKA3RG62HYvFiHuC8sb8XCe11QW89Noxjp/uwueP4HFb6e33I4kCxfluSos8dHR58QUi9A8FWb28GmkCB0tHGyWuAFD1ILqeSjsaYzCRMyAiiy4ExJEx0lmwpDYAiEiiExBRpFwSqXSWLX1OfTQbAyAgA0JaI2IEiVT3iPOShkEqIhR/C01PTJqZEtLSglzqmE0XSbVvzHnjqXYUaYRGXxARBQVNv2hcpdRBVC08wVwmdp5E0QKIpLRBdF2dNKM01c8yHD+IpoVx2e7GZJiDAPT4v8nF7y0gCBczkwm1G1/kFfzRLZiVGsyGWePGXFNYTiSV5P/ufY1b88tYW1QBAogjYbNDA120B4d5T2UdS3KLSGka/kSMn59p4N6y2UiCyCvtjZwa7uc7t91Pmd2DKEBS07DIF18QggAPV8ylzpNHStdoDXjZ1NHIe6vTpQ+qruM0mHisZhEW2cCrHWd5teMsfZHQqIO1vqSKWCrJV/dsHvc9BqNhXutswmky85m65eSYrSQ1FQFhTF/J3aWz8Sdi/PPBbePGMMsKa4sq0AGrrBBJJdnf18nB/i4WZV90fFV0PlqzGKfRzPHBHp4408BZ30BGDlYslWRzRyNDsQj/uOJOCq0OdNKCoxcYDX9+5hC5ZhufqF2C22TBH4/y74ff5McnD/DvqzeS1DRcRjMfnLWA7x/fi1Ux8r6qeRwZ6KY9OEx9dgE/PnWAPIuNj89ZglUx0BcJ8u0ju3m5rfG6O1iFlTnMWljGK0/s4OnvbOKxrz5IzeIKus/18ZN/eAZBFJm1sIw1Dy3BmWXHZDVyyz31PPv4q/z5tz42aniJkkgsHOep72xmeCBA9YJSKuaWYLIaKKrK45nvbsZsM2F1WkaPyS5ys2R9Hd/7yv/iyXORmCbd8KUwW40UVOZwYMtx2k6dR1U1LLapjVJZkaioK+bMwRa+99Vf4c5zoqbGGj8b/+gOjBYjW3+1C0EUefJfniO/PJfbH13FovXp30Mkuplw9BVUtYew9luC4V8iijYuGCBZ7m9fdbT6dKADj2GszotRVIhpSQbivozGkEWRcrebArudaDKV1m2UlRuuKybJEpIsYZqC2CQciNJ4uP26zeHEcDcfrFiGTTYxEA+ypfs0H6uauOdtunDnOKhfNYtzxzsJDI99/4iiyIOfWjuhoS8JCkktjj/ZgyRIqFqSXFM1UgZCwRbJhCRI2GQLBtFAQkvgMjgzrg7sbO7juR9upbt1YPSzL337o+QUui4KjyPgNthY7pkNgoBNNpFlcOBQrPiTYTRdwy6bcSk2Hiy6hagaR0DAppgpNufgVCzkGV0YJcOUxvhf1Dx8yfcysiKrlgWuCqySGbtiJstoxywZkQWJ4UQQ04jOaUl1HsvW17H3tePjxkxvmzs1Vfs0UFddMK7i6HJkFbjILc3hyPaTWOzmjDP1U2HryXMMhTKvLip0O5hfko8lA102URCIpKJ4kz5yjVmIgjjpfdpQXsXX92xjTlYu4WSCZt8Qf7/7jQkJuL68bDVuU2ai0WeCxzkVOEZST+KSzFgky6T2mjHD4MNUuCkcrNxCN7MWlHLrvQvGLe43WtA0L9vByTPdbN56gqryHObVFPLGm2eQZYnF80tpbutHENMK7VaLkZJiDydOd1FenEX5BFHXQ8c7OHS8g4XzShj2R2g810eWy4rFasTpMLPjrbOc7xnG6TBTkOukvCSL/YdbWb+6Fqtl7AtH1xMEYrvwR95AkQvwRTYjCHJG/VGCAIqUh8VQz1DoN0iiAwEJb/hZzMpsDFIhgiDgstxHX+D7OExrMCtzCSUOEI43YDWkWXEkyTXCvrcbWcwlnmojGNs9xpHJsr4Pb+RFun3fIMv6KKJoJqn2IwlOzIYLPQwSiphNKH4Iu2lN2vkTTMiiJ+NnIBI/ii/yMnbTbcRSZ/FFXyXf8QUgnd2TxSwCsR2YDXWomh9/dCspLXOlc4NUglmZiy+yCUXMxmKoJ6UH0LQgVuPSjMoaBUFG1YMjbIf9eMPPkFQvUhLrukowthtdT2JUKgERTY+h64lJs2aiIIxSIYvCeBbBjpCfN7vbODrYg2mEsWcoFmU4HiWlaYiiwP6+TmrcOdR58ictP5vtyqHC4cE2Ur5WbnfzRte50e0WWWF+Vj55lrThl2+xo+k6cXVsucJk99MXj9EbCbKmsIIyu+uqfvsaOucCXja3N3LO7yWmJmnyDaazV6RdeFEQWJhdQJEt3eOQY7ZilQ2EkpmVGyU0lVPefuZ4cpnlyh53vULJOGeGB/hs3XLyLHZkUcQkSazML+U/juzCF48hCyJuo5l8ix2rYiTPbCXbbMVmMBBJJdHR2d3TTlxNcdqbJltRRzKN9dkFqJp2XdgiAb72xB+TVeBGViQ2fmItkWAUSZbIKfaw8ZNrCfki6JqOxW4a05SdX56DwWSgZknF6GeiKFBQkcP9n16HmlKxu63YXFYEAd73Z3cRCcYQRAGj2TB6v00WAw999g78QyEUg4xskEYzZZMht8TD3/0sLUgpG2QWr69j3spZSIrE8rsWULukEl3XMZgUREnE4jBjshr52hN/nI7cCgJzl1dRWpNe9wrKc3jfn95FJBTDaDagaTqu7IsOjSvXyb2fXs8t9y8hEUugqenr4cpzYramX+yKUov1AtOYnhrJrotci6YXEZG4Ntbx1NBIamrGMapQIsG+jk7WVJTjsZhJqipHe3vIslgodV3HPs7fA/TFAizPLkcWJHqjAY4Pd12zsWVF4t6PrMJgUtj67H46mvpA1ymfU8TGx27l1o31E1asKKIZRTShoxHX4gRTA1PSVF+KpJ7k5Z432NK3E0WUGYoPIwkS32n6CSAgCxJ/MXtycfNzJ85zeOcZ+jq9o5/Fo2PXS0EQsMomquxjta7cBhtuw9iy0wLzxM6ETbmyoV3rKBn9t1FSKLdOHhSzyBdtJoNR4Qv/9D7yS7PY+9pxBnt8mKxGFtwyi3s/eivzV1RdM3vTeIX1CtIsgsN9fgor8zDbTex+8QBldcXMWT4Lg2n61T6ReJI3TpybVnng4vJCSrJcGZWcy4JMmbWIInMeJsmIS3HiUMaXEwvAny9eybaOFlr9w0SSiRGJAHHGpe090fPIgsSDRR+lyFw6QtIiTLiiZhJ4uBJuCgdLUkSe/PZmfvuzHVgdljEPed2yCj7x1ftv2NysFgMbbqslkVQxKDKKIlFWkoWug8kos2pZFWajQnG+C03TURSJebMLkWRxXHp4w5paUqqGmlIxm9NRmiX1ZRgVCVEUkWWRitJsZElCkUV00sZgMqVOSHQhCiasxmUMhn9FLNGIQS4mx/4JzEomqrICsugh1/EZBoI/o8P7FdB1rMYlZNs/hiKlF60s6/tIpDrp8n0D0LCbVpJt+zDRxAkATPIsPNYHGQj9El/kZUxKNS7L3fiiFxvTzYa5lGd9m4Hgz2gZ/Aw6YFZqybV/EkjPVRAEsu0fozfwOK2Dn0cUbOQ6PofH8lDG98puvo1w4gj9wZ8CGh7LA2RZPwCALLrJtn2E3sB3aR38AoqUj824BH2CEsHJIIl2smwfQBAk+oI/IKX5EAUbHuvDWA2LMrKbnOY7iafa6PD+LaJgxGm+E7f5Xi4t01A1P/2hn5BSvQhImJTZZNk+iFGePhWyruvEUklq3Tl8ePZCCqxjM8JGKU2LHVdTuAymKRdAu8E4RtNGFMQxrJ+SIOK4RFjvgo2QaWmApqezQEZRuuoX3Z6edn52uoGlucW8v3o+ToOJL+9+ZcytEQC38eKL/MK5MmVd0nWdpKZiluQJr1cslSKlqRjH1JsLGCUZVdeRhHTfmySI6VyGkBYuT48lgJ6eSyAR44Oz6tlYXjtmfIfBOHreX7Zt5aXufRnN+3J8vHwDGwvHU08Xz7oonm53W7GPRNMlBJxZdpxZ9nHHAOz6bQN3fmgVymVVCIpBJr9sfBmQO9eJO9c57nMAh8eGw5N5L5BiVNKEGaSdOpvTAiMVBFbHxOKtkiSO+a4Wu3lUv0pWJDz5LqaKKVvsZsw2E2pKQ5LFcc+sLJUiSxOXG88Uc50lPHt+D1W2AoySgqZrtIR66YwMMNuemZhrMB5nU+NZ1ldVpucrihzt6aXS4/mDd7DsioknW/ZTZHHRGhrErsw8Gj5mfLeVez+yitsfWkJyxCBWDDJWh3mcmPUFdEWO0RJ6iwLzHIosC3AbijIuEZznrCXXmC47FIR0OZ8oSKPr4sQm6kW0nu7CPzS+2uP3DdmFbh778kbe98d3oKY0wskk50NBFtSUYzDIxFMp+gIh3BYzdtP1FYkN+SIMdXsRJYHePf0suG0OvW0DlNUWYTBNvC5OhYMtnZz3+jN+j5kNMksqishzZrbOCoKApmsk9RSRRIyhxDDWCXqcBEEg12Ll4VlzSWoqJwf7iR7Zz18sXTVhD5Z9GmK85dZquqIdmEULTsV9TVkwJ8JN4WCtuGMe9SvTpU+Xv6SyC2/sQi8IAhazEbPpIrWkw2bmJBiVWAAAIABJREFUQpjwghN1aTrYMPLvy7/LBcKLSw1Ok3EsC4oijz/WMFk0RBAwK7Mpcv01OioCEqJgHKUPFwULNfkvjNT9j3+wBUHCJFdS7Poa2kjPVZpgwjha/iaJVgqdf0W+889Ht6d7ilIj5zDhstyP07wBHS1NUiEo5Ng/eUmpooTDtAabcRk6I71GI3O9FFZDPRVZ30UnRbq/bHovNVl0kef4LMLIcSJGxFEaURmbcRmV2T8YuVYigqCg6+roPETBxryityYVORYEEYNUSJ7jj8m1fwp9JCciCgaEESanmrxnxvSayWI2Ra6vjb7AjHIFxa6/H7neAiIGLi0PBAGn5W4c5ttHnT8Becx9nQiikC4InIh9KctkQRJE8i12Fl6mGSUAugBlDjf7ezuJq6lJdSkycXlmEp8yywomSaYrHCClaWNoXjNFs28IsyRzZ0k1s1zZqJqGNx4d08M103lKokSuxUZLwEtSU8cJL7tNFjxGC2d9g9xTOlJaq+s0Dg+Qa7Fhy0AYWUCgypnFYCw87p7BxfVB1TUSl2QIZVFC13X6R8rEZEHCKhsBgVAqhqqrWGUTNfbicTozV4sDrx/nuf/agsNt5e7H/jCYHTVV48Xvvcqmn24lNBzmv/b+CwaLgYbXjpFXnkPN0qqRjLOIpoUIRZ4mGnsDXY9hUOpx2L+AJF59SdAnKu/kr488waf3f4dKWz7RVILWcB9LPdUsdFdmNIaup8laRku8BIGUpk2rf+NmxZfq7mRXXzPdET9znYUszb62Ol+CIGCyGDFZMjcuaxzrqLCtoDfWyEnfqwzEm3lPyb9gka9sI2UbPBmJwk6EoC9Cd2taRy5TtA4NMxyOMK8on70tHRS7nexrO09/MMSG2iryHXZ+feAYkUSC9y6eh0GSeOXkWRRJZGVlKbV5F3vQdja1YjYoDIbC2IwGZufl8HTDCaLJJO9dVIciimw61YRBklhaVkgwluBwZzeFLgdLSgvZfraVLl+Ah+vn0unz0TUcYCgcYd3sSgLJOM+fPs2QlmBJSSFdvgCdw35um1Vx3R2sdLWWQE9LP6feOkvFvNIJpYoygabrbD56luHw5OyUl6O2MJfZBTkTtp9Mhv7YEN3RPgRB4GywBbtswy6Pp3cXBAGTLGNCJsdiZbYnG6fRiGEamlcTwWPMIcuYy687f4rHkIVTcSOLymg7xKXINuZxe+49MzrfTeFgrbpn/uRlDTe4RPACLn2AhCuwAF2Zrebqjx0DPT0PSZw4ApGOkk8cbb64j4ggmBGZLDUvIIomRC5zdkacEkEQRhgAlQm3X9gH5FECjcnnIiEJM2syFQXzGNKOsXOQxs9BGLuPLEwdORIEMe1MTdKsLon2cftf6rBd+XqDgAGmwaIoCAKKKFJoc/BK22mqnB4kQcRpMOI0mlmeV8Ibnef4+ZkGUpqGy2iiNeAlpqo8WFGLiMAHZy3gxZZT/L99W/jI7IUokkRfJESJzUmV89powFwILFwggtA0bYwmRqHVzi35pfyy8TBuo5lbC8sIJuL44jFW5ZdiUS7W5l8wAlVdHzOGVTEwFIvQHvRhkmR+2XiY/khoBp1942GRFe4rq+WrezbxzcNv8kDFHFRNYzAWoc6TR67FxodmL+Sbh9+k1OZiSU4Rhwd7+E3zMb62dH1GS5ogwJ8uWMWfbn+BGlcOd5RUk1BTtAa8ZJmsrCpIG3yPla/nw2W3jx7nTYT46yM/pdyWx8fLNzDbXjga5YumEhwYPssL599inrOcec7ya3I9lqyvY9HaOYAwRmZDkkUW3T6H+ttqJz/49xS/++EWnvmP33HHh1fzwuOb06yEOvR3DHD2UAs1S6tG9w2EfoqmDeCwfQZBsBKLb2do+C/Izfqfqz5/rb2Ix5d8nt9176ct3I9ZNvLR8vWszZ2HU8mMOUsRRWRJ5I3mc6ytrODs4CA9gSDz8q7ch3iz4sJaYpEM3Fk4Bx2IpBLsH2jjtvzx/a9vJ86F3qI5uAur5KbQPJdFnocxSVO/3y8g/Z6+Oluqq6WfwZ7M+vouwGky0jroZW9LB8FYnN3n2hEEgXmFefxy3xH+8YENPFg/h4aOLnY2tbGysoSkqvLpVUvG2UB9wRD+aJyUqpJQVW6pKOWhBXNo6OxiV3Mby8qKUTWNj65aQjyV4rVTTSwsLmBFRZoG/s451Rzq7GZHUyuKJFGbn8PsvGye2NPAh5bVM78on/vm1SCLImaDwkA4QiyVeZnd1aKwKo8V9y0ilUix8dPreOt3h8gu8kxJgDIRdF3neEcvp7r6SWYosSAA9aUFVOdPj7VQQ+NkoIk5jioqbWVIGWSQKp1uvrJ8DdIIWzFcfevPvsGd7Bp4Ax2NvtjUZbtVtpp3HawLaNhxhuYT59N1vRe4DgQonZXP+vcsvdHTexfv4h0NURD451vu5p8ObOXB3/0Pte4cvrhoNSvzy6h0ePjKkrX89NQB/nTni8TVFGU2F39Ut5wLHmaVM4v/vv09fOfoLh7b8hSiILAqv5TPz1sxOr6U5rEdc87RPiABpMs0LgSEMboXT5xp4HvH9jKciAI6n9/+PEZZYmV+GT9e/16MksxDFXORBIFfNB7mm4ffxGkw8uisBazIS9fdf/fYHn50cj/RVAodnU++8TQ2xcDDlXX8w/INrC+uoi04zP/d9xog8Gj1fB6tnj+mNGGiWnBJEDKuD5cEgWV5xfzDig389/F9PNl4BJMkc3fZLGY5sxCA91bVIQrwgxP7+H+hLZRaXXx54RoerJhDMBlHvHC+ETKSC+cWBR1BSDuPG4or+f669/D4sT08fuwtTLLM4pxCPle34pK5iGNeck937ERD4+vzPjra3H2Bht+umFmXuwABgRe63mKev4xbsmbu/IiiOCGttDBy769Tq9gNxatPbOdP/uMTLN+4iBceTxO2KEYFd76LpiNtY/bVNB9Wy3sxKPUAGA2L6enfeNXnFoR0GWmJJZs/rh4/TqbGi9ti5kP1C/jXbTv54subyLVa+fSyJSzI/8N1sDojw2i6xqWRN38iwmFvxw13sGbbb2O2/ba39Zy6rnP+XB9Dff5pHee2mJFFid3n2rlr7iziqkpK1TDJMo8tX8Tmk2cZCEUo8zgZDIWRRBGPxTJhX2m6jD2WDhiLIq+caGQoHKXU42QoFEGWRDwWM5KYLrm2Go1YjQYkUWRXcxvnBrwUuuyomoYiSeTYrFgUZSR7m36PjSmVHAnapVlNr1+APxFP0tvaz7mj7ei6zuqHl1E2d/rkRboOm482ct6b+T0qzXaxqLwQi2F6vV5lliIeLbkPRZSJqXEscmbOoCQIaCN6naJwUeH0Ql90ptf5gaJHubfgkYz2vRblgzeFg/XsD7fz6/98jdKafJqPdVI9r5i+817MViOPfmHDjZ7eOxICAqJoHmHxexeiYBwpt3tnZDzfbgiCwKqCMl558JMTbpvtyuYbq+6d9HiJtNPwy7s+OOH2ry1bP+6zP6tfxZ/Vp/W+cs02nrr3I2O2rywoY2XBxdKaT85ZyifnTB4sEQQBp9HER2oW8ZGaRRPu8+f1t/Ln9bdOOkauxcZfL7l9SiHj3z3wiTH/X+XM4t9W3zfp/hPN0yjJ3FkyiztLJja6BEHgkap5PFI1b9w2h8E06rjCxWsbTbbzxXnHQTiBLMxhILyJdUWPsL64atwYk+GIr4W5zlIUcazcxaVMX9lGB6qm0hvNnODlXYzFUPcwBVV5XL7e6Jo+qrF1AbJUhKr2o8l+BAwkU2dRlFnoejTNei0Ik4qIT4ZrYfjJosiSoiKe/sgHUfW0BPL1Ik75fcFXG56j3Do2qh/XkjPSZbpWuBGEX7qu09UywHB/YFrHCYJAnsOKw2TEIImsnVXB/x44ijccoa4wD4Mi0+MPktRULIqCKAgok2ie5jttBBNxsqwWOrw+jJccazUYEAUB+UIATQBZvBiwMsgSg+EIkWQSRZKQR3pdhZFtZkXBIEn8puE4S0uLaBny8lZrB5FkEo/VgmMaZYK6ngTEKdiFx6KvfZCzh1qoqCtluN8/yoA/nfus6zpH2rtpaO2aFrlFXXEe9WUF036mZFEeFRaeqP9qwjkCzT4v3z+8j60dLXysbiFfWLSCht5uhqIR7iyvwpJB2TyAQTRiEK9v6ealuCms623PHeSP//G9rHt4MZ9c/XW+9fxfMNDr4+nvvTGlqvYfMkTRTE3e8zd6Gu8YlHr+9UZP4V28ixlhMPxbPJYNDEU2o6Pii+4mx5pZtO4CVE3DmwiR1FNI+njiBU3XiakJYloiYwaydzEeZXXFHNtxmqzCdB9VLJIWwz29r4mSmrEkEzpRvL7/D0E0IwgiqVQvilxG/+CH0dGRpGxys35yI74GcKE0+g8zMHU5HildxHtKF44RXfUlImzqOnkDZ3XjMNwfoLdjkFRyehpNqqaR0jTmFORQ6HSQZbXwZ7evJKVpo0RJ62dXolxSWVCZPXFP4vLyEpaXX2QO1HWdO2qqxhxblZMuYzcrCutqqsYcu7ikMJ3duuwZ/+IdqwH48PKFaLqOLIrU5Odwb13NtL7r6Lwiv0aQy8CYWZbRYFIorS3C6jRz7mg7iWjiYkonQ4TjSTYdbaS5byjjY3IdNpZXlZBtn1k7Rqboj4T52fEG/PEYi/Mu9hMbJInnmk5xS2FJxg5WVI2Q0DLrBZQFGaucWQntpGPM6Oh3CAK+MJVzi0AQkA0ykVAMd7adhbfOZt/rJ1hz38IbPcV38S7exbu4rpBEC6JgRtdVkuoAVyPMPcdZyta+I+wcOMEiVxVGSUmXEOqQ0lWGEkF2D54iribJyUCM9l1MjEe/9AA/+Ktfcv5sN2pK47n/fIWe1n7UpMoDn797zL42ywewmB+YdKypyGvexduL95cvASCmJjGKMqqe7hO9p3DuDZ7ZjUFvxxC9HZkb7xcwEArTOeynMttDlu1ipuNS4iJlAka5TCAIwrSOla+w72i59mTQY1xJ+0AHUM+DmDn7X15ZDlmFbrw9w1QvLsed75qQnn8yJFWVHadb2NXYRiKVmQMsCgJzinJYXVOe8XlmiuFYlL5wiK+uWMO2jlbCI3IoBTY7Q9HIaE92Jtjc8zxvDrw+4TbtkoChLCrMss3hc9VfmtHcb4qVObfITXfbAGU1+RRX5LB/6ynmLq3A7w1NO3LyLt7Fu3gXv48wK9X4Y3tIakP0hZ7CYVwy7THeU7yKc6Fu/u30s9Q6iqmyFWCXzWjoeONBGoPnGYwHuCd/yRg9mXcxPSy5s54v/cjK5ie2M39NLW2nzlO9sJy7PnY75XVj+ygkKWcCDtd38U7Gzr4mNhTM4aSvmxO+bupchbiNb0/EfzIktRgCIrKYjvbH1TCGkazo9YCu61ftYOU77Nwzd2bZg3cK9OjLI07WlHtB6jQoczIaM5lI4R8MAmC0pPUELxcznwqqpnG2Z5DfNpyicyjz3qssu4Xb51SS77q6e6PqKsFkGB0do2jAIBrGZHsnPkYjoalYL8tShZOJaeti5ZoKqHGML7vXdJW4FieaCjOc9JJrzGeBa/rvz8txUzhYt95bT9AXRhDgtvsX8dLP3+Twm40MDwRZtj6zB/b3AdFwnKAvTMgXJRaJE48mSCZSqKqGrunpZnE5rYdlMCkjNK4GrA4zdpcFSb56faBMoes68ViSsD9KyB8hHIySiKVIJVOkkiqqqqUjPpKIYpBG52lzmLF7rJitxgkb3q83woEofZ1efIMB4tHkiHipgsNjI6/Yk9bFmQK6ruMbDNLfNUzAGyaZSCLLEgazgt1lJafQjd1pmVaE6Wqg6zrxaAL/UIjAcJhoKP2cpFIqup5+RhSDjNFswOow4XDbcGbbkKTxJRDvNKSSKYYHggS8YcLBKPFoAjWloakaoiQiKxJGk4LZZsLmtOD0WDFajOPEx68VdF1HUzXCwRghX4RQIEIskv5NppIqalJN98eIArIioRhlTGYjFpsRm8uK3WVGVq7dEmw3Lh6RPxBRRDdmpYrp9hTOshfyxZpHeLFrL23hPg4NN5PUVATAKCp4jHbuyFvInfmLrhlN+9UglVQJeEP4BoOEAlHikYvPuCRJGIwyFrsJh8eGO8c+Roj4nYKaZdXULKtOM2PpXPe1YabQdZ1oKEbIHyUciBIOxkae9fTzrms6woVnfWSNMVuN2JwWHB4rikF+x92D64VXzp/g1pwqnmprYHVuNVu6T7HQc2MDEkPxNmTRRLaxHIDW0H6q7CtRpilnkgl0XScciNLZ1It/KHTNx/99gh76N5Brmdrc1kHtzHjMkC9Mw2vHkEckeNpPd7Ji42IKKnKveKymaXQO+fn1nqPsO5f5OWVJZF5xHuvrMu/pvRy+RICG4eOYJCNW2UK5pRiPwTXlumBTDGSbrezobGMwGiahapwZGuC1tmaq3R7Mcubv0Fuz13Nr9vh+cF3XR5gFe9gzuI3z0TaKLTOXVrgpHKwN712GbEg7D7durCcaidPdNkjNwjJuvXfBjZ7ejBAJxehuG6C7dYDz5/rpaR+kv9OLbyhIyBchEoqNOi5pw0LCYFSwOi04s2w4s2zkFLjIL8smu8BFVr6LgrIsXNn2a/ay0zSdsD9Cb8cQPe2D9HYM0tfppb/Ly0C3L20MRxLEo0kSiSTSiDFsthqxOiy4sm3kFLopLM+hqCqXkuo8SmblYzQpM5qjbzDInk1HxyTnnR4bt9w5b3RhUlWN9jPd7Hv9JEd2NdLR2EPQF0GURewuC0WVucxfUc3itbXULCqb0CCOReKc3N/Cga0nOXWwle7WAaLhGAajAbvLTH5ZNnOWVLBwdQ21i8sxW699k6WmaXS1DtDZ1EfH2R46m/roaRvAOxAg6IuQiCXRNA1ZljBZjTjcVrILXBSW51BWW0hJVS4Vc4twZV+/qGEkGGPf6yeIhMZG88wWI+vfO16w9gJC/gitp7tpPd3FuRNd9LT2M9jrJzAcJhlPkUymRpwrA3aXBU+ug9xiD0WVuRRWZFNQnkNJVR4Wu2nGz7yu66QSKn1dQ/S2D9HbPkhvp5f+8+nn3T8UIhqOp5/3eDLNXCWLmCwGzFYTTo8VT66T/NIsCitzKanOpWRWPp4cB+IkTdqZwh/dRSzVgYBAShsmGD+I3biY6TpZNY5ivmR/hI5wP72xYaJqAhEBu2Km0JxFnsl13QUaJ0MsEud8cz9NxztoOdlFx9ke+rt9BLwh4tH0M24wyljtZjz5TorKc6iaV0zV/BIq64pwemzjnoGAN8yulw+PWScEQSC/NIvFGVLEa5rGuRPnOXu0Y8Lt9atmUVSZO3rukD+CyWxAGtE8jIZi9HUM4Miyk1VwZb0hXdc5uruJrtb+cdsUg0zNwjLKasbrn00XakplsNeffs47hkae82EGuocZ6vURGQngxKOJkXdQOrhnsZmwuyy4cx3kFXsoKM+hqDKH4qo8iipykOSbOydnU4xs6jpBhT2bpdllnPb3ZHTczpcOEfRFrvq8AlBUlUv9qtmjn6l6ilBygI7wYRTRRFwNoekq7eEGym1LUC6XUJkmdF0nFo7jHw4T8IbwD4XxDwXpaR+kYceZSYXid7zYgDvHcdW8UoIgsOH9yycVVs4UoUCU/VtOEJ2GTtflMFuNzK4vpbhqIgZNBcH5DYQpiWh0tNB3yfRimG0m5txSjdmWvneuXDvuvCuXF6qaRtvAME/uPszmo42k1MzL63LsVh5eWkfWDHqvAqkQMS2OU7HTHekj15iFh6lLzXMtNu4oreTVtiY6A37iaorOoA9dh0/OXzwtoeHJkJYhkMg3FbE+byM/afkO+4d2UWKpmNG4N4WD5cxKaxPpuo7RrPDAx3//xSrDgShnj7Rz7K1mzhxuo+10N/6h0KSLFUBKS0cTI6E4vqEQXS0XX76CAK4cB/klWZTV5FNeW8gtdy0gr+TqxSqTiRTnz/Vx5lA7bae7aGvsoeNsL35vaBwT1qVQUxpqSiMeTeIbHDtPh8dKxZwi5i6rZOm6OdQuKkcQhasyjPs6vTz+N7/h0ktWMaeQ2fWl5BZ7UFWNk/vO8cKPt3FoZ2Oa4v/CHFUNb18Ab1+AU/tbOLKrkQc/vZZV99SjXCLcHPJH2Pb8QV7++Zt0NveNEfmLReLEInEGun2cOtBKw/bT3PfR1ay+fxF2V2YMOpmgs6mXQzvPcHRPE83HOxnompzdLaGmSMRTBLxhzp/r58ius0iySHFVHnOXVbJw9WwW31Z7xYzd1cDvDfOLf3uZnvbBMZ87s22seWDRmOsK6SxF8/FO9r52jIYdZ2g700MqMTHTUTKeIhlPEfJH6Gkf5OSBFiD9PJVU5/Pxr9zH3GWVMzLs+s57aTzURtuZbtrPpp/13o6hKcuQddJZrmQ8RXA4Qv95L5COGioGmcKKHGoXl7PotlrqV83CmTXeAcgUkWQTLvNqzEo1XEIcfDWQBJEKWz4VtvyrOv5aQ1M1utsH2fvqMQ5uO03TsQ4iwYnLbuLRJPFoEm9/gOZjnezefJSiilwW31bLrRvrqV5QgtF0sdyk6XgHj//NU2PWVlESWb2xPnMHS9U5+MZJ/uffX5lw+5e+8xiFFTmj93bbr3ZRVJ3PojvmE48meO4/X6HtZCf55bnc86l1FM+6snO05am9bH32wLjPrQ4zn/jr+2fkYPm9IZqPd9J8rJP2xh7az/ZwvrmfRDw55XEpTSWVVIkEYwz2+Gg93T26LafQRdW8EupWVLH09jmU1Uyfhez3BXcVzKE76ueB4gWYJIV6T2b02b/69mbazmTmjE0EQYA73r9ijIOFrpPQokTVADE1iCQY0NEostQhTUMv8QIS8SQ97YMM9frx9gUYHggw3B/A2x/A25/+zNsfIBqauizuyW9tmva5L4UoCazeWD9jB8s3EOSJb/yWge7paXVdipwiNx/98n0TOliC5WMgZo3X+rx8P6kCxMzEnI1mAyU1haO/H5vbijzFu03XdSKJJG+d7eCVI2fYcaaV+DRYA42yxO1zKlk1e2ZZHadix624GEr4MMsmLJL5imuARVHYUFZFvtXGicE+Aok4VsXAotxC5mXnXnUv3kQQBAGjaMKpuOiNdV/5gCvgpnCwNE3j8K6zHN/bTDQU52Nf3ohskGk7043DbaWgLPtGTzFjqCmVtsYetj9/kEM7z3C+uY9EfOaidbqeZvQZ7g9wuqEVZ5aNxWunXz6p6zrJRIpTB1o4sussZw630X6mB/9QkCl8v4wR8IY5uvssJw+0cOTNM9z24GLufWw1BuO1KS+JRRJ0tQ6QW+yh9VQXz/1wK4d2nCE5ieEOaWfrzKE24rEkZquJ5XfUAZCIJdn67AGe/cFW+ru8U/axqimVcyfO88x/v4FilFnzwGKMppm9GOLRBLtePsKO3x7i1IFzhANXqvOebG7aqBF1eOcZTuxt5q4PraR63ttT0pKMpfAPhsguvBjJioRi7H/9BJue3EPj4fYxzu90EPCGOXu0HVmRrqoES1U1zp3o5MibZzlzqI2WU130d3mnDCBkimQiRXtjD53NfRzb08SKu+ax8bHVFFXmXlVZoygYCcQOklAHR+UX3OZ1M57njUYykeJ0QysvPbGTo7ubCA6Hp3V8KqHS3thDT/sgZw61cc9HVrF6Yz0Wezqi3Hy8E/2aSklfGa/9zw4e+T/3oetwYtcZdjz9Fvd9dgMtR9vZ8+IBHv3yg2/rfCBdiTDU6+Po7iaO722i6WgHXa0DJGJTO1WZYqDbx0C3j6O7z3Jsz1k2vH8Fq+6pR1ZuvmzWmhHNK4G0htyavBungSWJClnGUmY71iIAdiUPAQGjZEW8ChOwt2OIJ7+5ia6Wfvze0EhJ/PUX1v19hWD9BBmZ2sa1IGQW2LzcFjJbJ85C6rrOQDDMsfYe9p3rZG9TJ20D3mmtdoIA1fnZfGT1QszT1L26HEbRgCSI9McGcSi2jOULzIrCsoJilhUUz1hseCrouk5UjTCUGMSlXH3y4QJuCgerYfsZnv7+G+QUudi96RiP/skGTIJA49EOUgmVRz5z+42eYkaIRxMc3H6al362k6ajHeNKqa4lSqrzrjp7FQ5EeeIbL9He2EtsBmn1qZBKpDjd0EZP+xBDvX4+/pX7R8v6ZoJoJE53az+Vc4vY+dIhju5pyujloGk67Y09vPbrvZTXFJBb7OHwm428+qu30hmjDFesnrZBtvxmHyXV+dQsuvpokG8oxEs/3cG25w/S2zE0ZWYzY+jpl+erv95Ld9sgD316LUvXzb3uUWZN0xjs9Y06WOFAlB2/PcQLP9pGV0v/mKzg1aC8poCcIs9VfY9kIsVvHt/CsT1NhGZQujMVNFWjp32Q1361F29fgI/91X1jsh2ZwqzMIq6eR9UCCNeRFiGQjLCj/zh5JhfLs66OkjhTJBMpju1p4slvbaLpWMeMSIsSsSSnG1oZHggQDce56wO3YLYaaT7WmfHv91phsGuY0jlF6LrOll/sZPEd87n747ez6/l9HN564u2dzAg0TePYW03877c3MdA1fN0IoqLhOA3bzzDQ5SMWjnPH+5bfdCWDwiWZY0EQMNxgpkdRkHEpBXREDtMcfAtFNFBtX43bUDJmrpkgOBzm1MEWhnqnJx78jsX1TqJmyOYqyBMHNF9sOEVz7yAem4VsuxWP1YzdbMQgSxhkGYMsoUgSqqoSTaaIJlMMBkKc9wY47/XT0jdE93CQruEASXX6v2mbychn1i2jLDuz7NpU8CZ8JLQkq7KXIgoC1gmEhjVd5x/3bMt4zP+zZCVuU2Y6gJ2RNgbivZNuD6WCnA2exJ8cpt41ueZmprgpHKzf/WIXy+6Yy633LGD3pmMAyIqEyWzg2NHmGzy7zBCPJtj2wkGefnwLvR1DMzYqp4IgCmx4dMVVp9aNZgPuHAeNh9uv8czGwzcY5JVf7sad4+CRz41vTpwuYuE43a2DNB/vZPcrR4muVUbaAAAgAElEQVSFM3cQU0mVM4daadhxhqXr5rDzt4foaOqdlnOj6zpnDrdxcv85ymsLMJqnX6LhGwzym+++xtbnDhAYDl9z4zARS3Jk11nCwSiaqrN8Q911dbJ0XWewN12eEYsm2PvacZ56fAv954euSVZ0/spZmK3Gq/oOikEmO885refkahEJxdj72nGcHisf+dJGnB7btI63GGYRDh3Dn9yLIrrIs00s+jxThFMxjvpaqHUUX1cHS1U1Wk528cQ3XuLcyfPXJGsI6SDCU4+/hslsYP0jyzh34vw1GXc6sHtsDPf6kGWJYztP8U8vfhVJlhAlETV1Y/TFJFHE7rQgK9J1Z9/VVI2Osz289PM38eQ5WbruD5PG/O1EX6yJpBaj0rYCVU/QGNjOEs/7MEo3lt3whuNtDq5MBj32Okh5CMr8MZ8fbe/md4fOYFBkTLKMQUk7VNIIgdIFmngdHVXTSWka8WSKcDxJJJ6YloDw5RAFgY/euojVtRXXxAbQdB0dHbNkTDMIThJ40Ma8+HW6QgGahoeY48nBbTLji8c4NdTPutLKUV20THDc18A+785Jtye1JAktznznYlZ4MtMjmwo3hYPVeqqbx754L3nFFzMyoiigGGQS0WtT3nA9kUyk2PFiA0/860sZM+4oBpniqjyy8p3Y3RYURSaZSBEORvH2BehpHyQcjE64eLiy7KzeeHXaYIIgYDIbuP/ja9j/+km0STQIBFEgp9BN2ewCSmfn4cq2Y7WbMduM6X4Uf4SetnTJTsfZninLICPBGM98/3UWra2lorZw0v0yQTyW5MzhNlIpld6OdC9QUWUuKzbUUVZTQCqpcmLvOd58+RCp5PjvNtwf4NSBFpKJFMf3No8aIlaHiZV311O9oBiH20ZvxyDbn2+go2l8tCQRS3LqYAu33DWPwgxYfy5FOBDluR9u5fVn9k+ZUVGMMpVzi6lZVEZeSZoFUZJEIqEY3v4A5453crqhlZA/OuHxakql6WgHz/9oKw63hTlLK6c1z+lA03QGe3yoKZXTB1v41bc309c5MbWvzWmmuDIPm8uCzWlGMcqEgzF8A8HRkpVLn3lBEFiwchZGy/QdWQBJEtn4sdVse/7g5M3nQrrvpbQ6n/LaAnKK3NhdVqx2E6qqEwml+1Gaj3fSeKiVSGhyZy0RS/L60/tZuKaW5XfUTat8aji6HYuhjmzrg6Q0P/2hZ6jwzONah2iTmkpMTVz2Ery20HUd/1CIn/zTC1d0rhxuKwtWzaJqXjHZ+S4Ug0woEMU/FKK7bYAT+8+ln6dLhvD2BfjFv7+MYpQZ6nv7I/HrP3wr3/vLJxAlkSV31lNWV0I8Emewy4sj68bQUwuiwOxFZcxZUsH55r5JgxuSLFJQnkN5TQHFlbk4smxYHWZkRSIWSTDcH6DtTDenDrYw3B+cNAClaTqtp7rZ+uwBKucW4cmgSf9mx9/896fw9vkJ+qOEfGFCvgjB0T/h9N/DEQa6vYQD0WkFoBJaGJucRYG5Fh2Nc6G30Jm+M68YFTx5zisa3GmG1SjxSWwwd64DaQbEPqIkzpgYCCC32M3f/+yzDA8ECfoihHxhAiPXPDQ8cs396f/vbZ++aHKm0JMnEPQ4XOZgqWq6fyqSePtt2Q3zqnlszSJM14jt1iwZ0XSVk4EmRAQWuevIkbLG7COQzkpdQHcoyC9PHeHeitncWlSGLIqousaOzjZODvahTuNHUGmbjSxOnFhIl82aKDAVkWcqxC7PfD26KRwsT56DrpZ+KudcNL5jkTgtp7vG9HW8E6FpGsf3NPHjr79I0Dd1b4HVYWb1xnqW3zmf6nnFGExKml5bEhEYoZocoY5OxFP0n/dycv85ju5p5tT+c8RG+lhuf3gxFvvVMwcJokDVvGLqV8/m8M4zo58bzQrV80tYfsc8Fq+txZPrQDHKyCOR2VGyCj39vdWURiya4NyJTp7/0XaO7WmaVMvBPxTihR9v5y///cNXPW8AXdNpPNzOuRPn0TVYc/8i3v8nGyiqzB01Zm97cDGLb6/lP770v2iXsexoms6RXY2cbmhlsCeddamcW8Tnv/4+KuYUohgVRFFATamsfWgJ3/rLX3Jyf8u4eTSfOM9QX2BaDpaqaux4sYGtzx6Y1LlSjDJ3vHc5931sNTmFbhSjjCSJaep7If39VVUjlUgRCcV4/Zn9/PYn2wkMjx9PTWmc2HeOzb96i5wiN9kZsJtdDfSR3o+BrmGe/NYmutvGkmA4PFbW3L+IZevrqKwrwjByjS88T5qmo2lpIom+ziGO7DrLgTdO0HKqm9xiD/mlWTN6kZdU5bHirvm88cz+UUNfEARyCl0sXT93dF5GswFZkZAkaXR+F76fqmokEykCQyFee2ovL/1sJ7HIxH1l0XCcV36xi/m3VE+LDEXTIphNlZjkCkCjV/vFFY9pC/fRHZ2eTk1fzEd//OobwjNBKqHy4k+2c/JAy6TOldlm4oFPrOGuD6zEmWVFVmQkOX2f9ZFnQk1pREIxju9t5vkfbuPcic5Ro3So18/3/u7pa9ZjNB089IW7KZ5VQCwc55aNi5EVibiQFg+ds2L2lQe4TnC6bSxYOYsju86OELKkYXdbqL91NsvWzR3NCMuKlM66icLF9WXk/ZNKqoQDUfZsPsZvHn8N/+DEgUM1pXKqoZXje5tZ+9DMdWd+31FSnUdRZe7o85v++5J/q+l/P/mtTWx5at+0elNlwUh35CRR1U9MTRNmTbc8EKBybiH/+D+fR9P0tN0Bo39fgAAMdA/z1H9tYfcrRycc5+9+8CkKynPGfDbROBP9+ge6h8ktdI/aMX5vmF2bj7Hqrnm4s+00Hu3gpSffYtnaWlbeMReDSeG1Zw6w5bmD/OW/PkpB6cWSccWQDkZqmoam6aPXfqJ//80HHqftzDTJD5KnQJ86i6SjpWna5Zmx1l1L1BXn8nfvWYfDfO1o/K2yBUU00BQ4S4m5cMIMliAIZJkvvvd6w0F6wyFWFpVSYLsYfFpVWMKvTx8jkkxmXCJYbZtDpW3y9VVAQBLka8aSe1M4WA99ai0/+qcX6WzuQ01pbHlqP+dOnqe7bZA//Zf33+jpTQpd1wkMh/nu3/xmSufKYJS58wMreeRz68jKdyIrctqAmyKCpOs6WflOZi8s48FP305wOMz+LSfZ+dsG7v3IrTNK9wqCgNVh5u4P3sLhnWfILnCx7pGl3P7wUgrKskdfvIJw5UZEs83I4rVzqJhTxK//81XeeGb/hIanpuns33ICb38AT+7M9HfUlIqaUqlbXslDf3Q7VfOKx2hvGYwKtz+8lJMHWtj85J5xxw/2+kYcWsgucPLZf3iEucsqx9wTWZHIL83iU3/7EF9533+OcxwHuoYZHgiMajhlgsZDbbzxzP5Ja9+zC1z87X9/kqp5JcgGeWqiBKsRm8vCo39yJ+seXsrX/+hHE7JXqSmNPZuOUbu4grs+sOK69Eromk5Xcz8v/2IXpw62jka8jWaFNfcv5pHPraOwIueKz72u6/z/7L13fBzXfe79PTOzs70Ai95JkCAJggQ7RapSoqot2bIU27Jc45bcJE7yOtepvolf5+b1fdPuGye58Y3t2LmOuyPbkq1CyZIsUexiryBI9F63l5k57x8LsGEXhViQlMzn85EI4Mycmd09e+ZXn6ew1EfDmloe/dQ2Wo91MToQorDUN6/1rqgK7/7EXbzy1H6kItl87yoe+MBWVm5clDHqbeqM30cAhytDI/+B33uApk31/OOffD8n4+Oh107T3zmM2+ecNeGFqrgYiv4Ep1ZP0uxCVWYuMXyh901+0PnarOafhERiWCbbS9fO6bxZzy8l3ecG+MlXX50S4JhEcUUBv/HFx1l3x7ILZba53n+X18Gdj6yjccNivv33z/LqT9+84FRFQ9kzuAsNp9vBlneuR0ouOIUur5PbHt2EuA46gJMQiqD51gYWPXOQwZ5RVm5czAMf2MqGbY04XBla+dlq5rl9Th7+6O2su2MZX/ov38jJjjfQOcKpg+1s2t60IBIW1wOf2vV/2Fa2jAcqVs5JYFgIgaoKMi2Uufdah1NnrltanWcDLq2A/vgZnJqfZb670JW5lwdqNm1Wch6pZBp9GiKnSY26ue7N48MRdu44zsf+4MEL5/oCLu57fOOF59OSpioa19Wi2dQLDtq2R9ZyeE/rlD1FCAECVEWdsXNV0+b+3bTGfguskZkPlGmw3xgM2HXFBfzdB99JoTu/bMKDyWHsis5H636N/SNHiBhRAraZns+CWDpFTzhEpeei7dcxQdk+F2iKxrV0e94WDtadj6zD63fx3S/vQNNVvvPlF1i5cTGf/otHWT4PIoEFh4RvfOnpaZXOi8r9fPzP3s0t963G7sxsVrPZkITIGHyKrmAD7A4bD35oKw88uSUvaXXNprLuzuV8/mufoHFjPb7ARRHduWyYkw+UYJmfJ3//QYZ6xtj38omshlUiluTwztNsezS3ZtJs4XDpbLx7JcvX1mUVNlY1hcd/czvPf3vX1BIXeTGqdv8TWycctMsN7MmfKxeX0LhxMUd3tVw2hWVaDHSNkIincHlmjhBFxmPs3nGMU2+2ZR0vry3iSz/4DMUV04v2XQohMmW05XVFfOn7n+EPH/8H2s9MNYIi4zF2PXeYxg2LqGkoy3s/lmla7Hv5BHt/cfxCtsIbcPPYb9zNOz58O26f48L9zvR6Jte8ZlNp2lyPlMzZEMmGxY2V/O5fP8HqrQ0ES30XIvZzXeuQ6WFce/syPvGn7+Lv/+DbWQMKpmlx8JenqFtejqLMbpsu9XyAUHIv0dRJHLZ6KnyfYKbyQEOalDgCrPLX4dZmF6kcT0c5MnZ+VsdeDSzT4rtffp5kInt03lvg4tf/9BE23t2YYYecxbpQNZXS6kI+9sePEAsn2L3jWM5s+bXClcEKIURehaevFsEyP4//5nY++NmHqF5Siu0SBte5rnfNplHTUM7n//UT/O47/5bI+NRMuZSSrrN99HcOUzfPEvAbBf+w8X3sG2rnK2deQ1dV7ihtYG1hNQpXJzmSDyTMCN2xY3RED6CrbrxaMQ6nd0EJcebzSqWU7NpxnD0vnyAaTrL90fWUVAR46huv0XKki9BolC3bm2i+pZ4f/OsrtJ3p49N/+jAlFQWoqoKqXR4IsOnavCoZrv6FxBGF35+BIVAio/9yzW5pOtQE/Xz5o49QUZB/IXkpIWEmiRpxYmYCaxYsgkGnkyqvnz95bQfba+spcXnojYR5ru0Mt5RX49HnVv4/l575+X5Xr/9ungcoimD9XctZf1dGs2RSUR4WhsoxX2g/08uO7+3JOV5UEeBT/+1RtjzQPGWzyEBOlLtMli3l3jwmjU/ysL9kFqiFx+9iy/2rL8w/HwghCBR7eehDt9J2qof+rqkRH9OwaDncmRcHq6KumKXNNShq9vueFBpdtq6WUwfash5TXFnAyk31uH3ZtRyEENjsGsvX1k5xsACGesdIJdIzOlhSSlqPdbHruSNZyU/sTp0//pePzcm5uvI+fYVufu9vnuBzj/1/pLPUmB96/TRnj3ZSVV+yIFmsS+vavQVuHv+Ne3j0U9tmZUBnw0WDMD/3J4Tgnsc3XTb3fObSdI2Vm+u5813ref47u7Ied+pgO6Yp0WbJRRNLn2Yk9iJJowuJZDDynywv/hdmMnNW+ev49cX3UWyfXc15R2yQr5zNrvc0X0gpGewZ47VnDmYdF0LwwBNbWXfnijmvjck95mN/8gg97YOcPzF/nZO3I4QQrNy0+LLf5ztf+aJiPvQHD/G/Pv/DrMcM9owx3D/+tnGwdFXjlpLF1PtK2NFznG+17ubpzsP8Wt16mgKV1+Wezkf2ogob91Z8lqQZYe/QdyjUa3Bq+Tek84Xu9iHWbFnKlntXXpA1efiDW3npx2/yG392UcrgoSdu4elv7bxhCCsugwiAVotg+uysVIq4nia5ELCquowvPfEA1YWBib/l136ucpURMiI81/cKSz11lDiKZvTCS10ePrf5dr51/BDPnW9hNBGnyOnisYYmPtjYjG8OQsNSSrrjHfxy8AVOh44SMcM5e4kXuxv4nYY/mcvLm4K3hYOVSqYviJQKIRBqRntCWhJLWjckBay0JN/5n8/lLIFxeRy8++N3sWl70xWN7hIpU2R2Eg0wMJOvgkyiOh4GTMAgU16gTvxsTRyrAOmJc1XEZfShEimtiXFl4lzzknNVYOK60sKIfx/VvhWh1l4yPj8IIVh7x3IqFpcw2DM6xZkwDZOOM7kpNueCYJl/RipsIWDF+kU5Haz6piqKyqd3ajSbStWSbOrumbrx2VDEx8IJju1ppau1P+v4+377XhY3Vs677LN+VTX3vu8Wfv6tnVPG0ymTQ6+fZvXWpRRXLEwvFmTer43bGnnwya1ThIevN/L5sBFCUFDsY/1dK3j1J29mlTtoP92LzEEikw1D0WcIOG/DZVt+SbBl+nvWFBWfzYVNmb3OnE2o6LPMql0Nnvv2Tiwzx0OvqZINdzfiK7g65jMhBJWLS7jrXRvo73whp1jxrzoWIjB573s38x9/92yG+fQKjA6GZ03w9FbAM51H2Tl4liK7h4erV/Ph+i0cHevmzeGO6+Zg6YoLt1aIQ/FgVzy4tUIsDAwrhSpsN1wwWgjBHQ81s+OH+/jHP3+KRz96O4uWlZFp9rt4zI0OpehHgH3GaJ+wrQV1bqRX+YAA7DaNB5ob+J37t1Liu3qx+5kQMWL0JQaJmTEOj5+gzFlMjWv674MQgnK3l/+66Xb+66b5lVB2xzv4Qec36IidQxM2PJo/Z7+V1zb/wMONZcFcJb7198/xgc/cf6GEDiZoYFv6GegeYfP2put4d9kx1DfGruePZh0TimDdncvZ+mDzFBpvKROkI18FJKq+HkXfjFCKkGY3kMJMHcBK7URR61H0DZip3VjGKTT7doS2DCP2fwAFRV+DZr/jknktrPQhzORrKGoNir4OM7UXyziJ5rgPRVtFOvo1QKDampEygRH7MSgeVPsdqLb8vMc2XWP5ulpOHThP/ApqbMuSDPePZ5pz57kB+IKeWfRyiWlZCysXleAPTt/noqpKzutExmMzMhJJKRnoHuHAKyeyjheW+tn+3s15KftUNYW7H9vI89/ZhZnF8T+2p5WRgdCMTuV8UL20jIc/dgfeqzSg30pQVIXiigKql5TQcqRzyvhw33imuXqG9W7JJJZMoSoebEoQVXEz2+KcB8s3ZsRHs+iR5IKuahTavTjV/PfLmKbF6z/L3hQvFMGqW5awuHH+Buq2Rzfw/HfeuOlgXSMIIbC7dFbfupTXnzk0ZTwWjhOPJPOyt98IGEyG+e3l2/BodkAQMZJUOANowevYXycELeFX6YodJmlGiRojHBl5BkVobCp6PwshCDWfhJKUEl/AxSMfvpU3d7ZwbP85ymsKsTtsxKNJQmMxnC4dVVOJhROkkgaxaJJUMo20JMl4GpstSSKWRNMUEvF0hmk5kiAZT+O4SmbZOUPkepZNvjsT1RaOaysKLwQ4bDZqiwI8eesa7l3VgMexcO+JlJLB5Agu1cGHax9HFSpqnsgkZovT4aMMJvu5u+Qh7ip5AI82v/7smfC2cLCe+/YuHvvUtssdLEvS3TbInh3HbkgH6+Wn9mPk0CcIlvnZeM9KymuLpoxZqT0oWhWq490IIZCXsNNIsx9pnELRGpDmANLsQdU3IBQ/ZvoQmlaDNHvQ/f9jyqKS1jDS6kdz3I9iW4G0YhPn+jBTbyKtEIpWg+p4N5DGMs+hOO5DCAdmal/eHCyAuuUV6BOb6JWIR5MYholtHr0KusNGIOidUQdMiAxxRPYxQVFFAPcMbIyKouRkgkvGUlkdmUthmRa9bUOcPZpdq2fbo+vxBtx52SQURaFmaRm1y8o5d6J7ynhf5zB97UMsbqxckOyS7rCxYn0dDWtq8j73jQpfgZuymqKsDlYiliSdMmZs/A8nDxNJHiRpdNMX/hZ2rQpF6ICgwvdJpjOcql1T95iZUKj7+FT9g3ljWroUnS19dJ8byDpWVBZg6eoaPP75N14XVxbQsLaW/q7R696L9asDwfJ1dVkdLCNtkkyk3jYOVld0jK+17EQCKdOgxOnl9xu3U+SYm7ZdPhHUa7F5HQgESSuGJmyoij7BJHjjvefplMHul47Tcqwb07TY9sha7A4blXVB7E4b3//Ky2zZvpLymiCvPHOIod5xdr94nOZblhCPJzl3sgdFVbGkZPWmena9dJx4NMlrzx5hdOMibrn7emivZQJmWMMgxwAbQq1GYoBMgnBeUVkEmqqgCJE3WQy7TcPrsFNR4OWuxnresWY5FQW+vJXT50LMjDOUHCFsRDgTOYeu6FQ6y/Bo+SXSmA6h9DhBezHrC7fitS28LMRb1sGyLItoKIFlZuhLw6Oxy8IlqWSaoZ6xGQ3Y6wHLtNj74rHsGhYi42Cs3rIkx9k6yDTS7ATFA2hIcwhpjYNMADakTKHYViJlGDNxGEUtBJkxIoSay6BSAAVpjWCZ/UijBTN9HEUNgrQA28XrCjugIBQ/mTLC/BY+FxT7LjBrTYGUGMn5OVh2hw1f4ewyJP4cbEkujx1vwDVj+alQBLpDR1GVKeWg6VR6xhKwaDjByQPns5YSKqpC860N2PT8lcCqNpX6VVVZHSwknDvezbo7ly+Ig+UPerjtnWuzko68XWF32vBMQ8WeTsxcQurQqlCEhkc2kzL7MK0IQujY1QoWwnBShMChLkyk89DrZ3KOldcVUbO0LG/XWnPrMnY/f/Smg3WNIETGSc4FM21hmZK3w9f/d1ZkshGmtDgXGeLEWHYGxWsJU6bx6+UZjbnYERyal2rnWjRl4bIW89l9dLuNbY+sY9sj66aM/dZfPHrZ7x/63fumHLPu1svpuN/1oVt514dunccdzR9SAuY5ZPTrkD4EIogo+DJYQ8jUPoS+EbTLbb/m2nJ6x8KMxeLEkmmSaYOEYZAyTAzTJG1amJaFJS8SOChCoCoCm6ZiV1Xsug2PXcfnclBfUsimJdVsWFRJse/aOfxpy8CUJhI4GTqLQ7VTYPNfUwdLEzacimtBgoNZr3dNrrIASCcN9r9yku5zA6SSaX76jV9elpFIJtL0tg+x8Z7ZRSkEUFng5/7VS+d0H/pV9HeNDYdzNlg7XHYWr6ikpCqYdVzR12HEzmKlD6Goi0ApQMoxMpRmKoptNZbRAgiEUoRQIoCKYqtHCBeKtjzrvEIpQKiVWOnjKEgQLoRScuFcVd+IEf8RVvoQQq1BaLUTqW9rog8rf3C67TmNbAmY1vwMIptdw+2bXUnUpVnRS+HyOmdNKSxEprcodYWDZRoWM5HoxCIJzhzqyDpWWOKleklpXsoDJ6FpKjVLy3OOd53rJxlP4823vJyAQJGX5Wvr8jzxjQ3Npl5o3s4G05x5rdu1CuxaBeOJXaSMiw6WwsIYTvISGs18ZxtO7JuqGTeJ4ooCSquz74tXg2VraydY+2avJXQT88N0+64lrTkxfN3IGElm+swmOahGU7lF4a8VhpJt6IqTkVQnLrWAc+FdVLua0RZon7gaJNMGQ+EYQa8rb+K2k5BSMhyJEU2kqClauDL36WEgo9/MMAs63oVMvj7xdzukT4JSPMXBenhdIw+vW8FwJEbvWJihUJThSIyxWIJIIkkkkSKRNjBME8OyMuRaqoKuaficDtJqksbicioL/djckiUFJTi1zGduSouEmUZXVGwL2FcLENB9NPqWcjx0BoVMVg64plnrCmc1rdFT9MW7CeolaIp2VVpws8Vb1sESisDh0pGWRNUyCvKXZqs0m8aW+5rY+sDq2c0nBJuWVLNpSfVC3fIFtB7rykluEAh6WLKqOqf2jRAObO4PkSGfyDh3iva+y45R9UklcAXVthpQLjRYas5HyAYhVFTbKlTbSpgoGVBtzZeda3N/5LLrTkJR8xdVhozROe2an+czWLNps3aOcmVqHC59WsP4UmSo6Kc6QZYlM8ZqDkgpiUcStJ/OHv2sqi9Fd+j5JV9QBAUluTVOBnvGZkXMMVdomkr1ktK3jQ7ObCEUJW8kPKHkAXz2TXj0JgwrxPnR/5si9yPkO4sVN1IcH28noLtZ6s1vw37WzCmZoEiwzI9nloGR2aC8tgiHW89KHX4TCwObfRqTQ0L2so63HvYPt19wFk0sGv25g1bXCprQGUicRREaVe5VDCRyZ4vzhdl8mu2Do0SSKQzTwue0s/tsJ+UBL+UBL2UBL0PhKOOxBNXBAIl0mnA8STSZcZL8LienegbQFIXaogK8zovPD9OyOD8wwngsQWWhnyKfm/ahMU529fPkbWuJJVOc7hlE1zRKAx4iiRQ2VcGwLHxOBz6nHTXv6VQLUnsQgb/N/DrhYAnFPRG4mtoTmnm8C4q8bgJuBx0FCo1qEQkzhVtzkLDSDCdDlDj8FOhuumIjRI0kBbobj+bge+1vUF/qw2dz8PrAKYatECUOH1XOQsJGgu7YKPXeUoL2y7NZndEhokaShJlmkacEAZyPDuLW7JQ7CxhNRRhOhil1BAjobjqjQ8TMFIW6mypXMKtdEjYiKChsDq7hwOhRRlPjeG1u7Ir9gsO1kKh2LSJgK+SNoZcZT49R6ijHrjiy3qtDcVLmnN/z7S3rYOl2G1vuW8Ut9zax75WT/PqfPILXf/HhKybV5W9AtJ3qzUq3DeAJuHKyzl2EYHrWvktet5ir8TbduTNd960BTZs+a3Apcn3pbXZtTpo1V+MEWZZkdDCclXULoKSq8AqGyflDKGJa2vjxofCMxBxXA5uuvW0omq8XFOzE061ImcSwIiAl44ndCKHid2zO23XG01Ge693PMl9VXh2seDTJcN9Y1jG310Fhqf+C/EY+YHfqBEv9DPeOvV3s+pu4QbDMV8q+4XaiRpIqV4Bbihdd71si6KgjLRMU6FW41BVAfeIAACAASURBVAIqXatQxSw1IBYIEth3rgu3XUfXVE52D5A2TULxBOOxBGf6hnDYNOyayq6WdpKGia6qeJ06LxxpYWlZEce7+nHbdXpGQ9y3+mJZYDyVZndLB3abRrHfkyHzcWQcMClhb2sXKcPAbtM41tWHYVq4dBvxtEFzbTlex9z7U2cPk0ttKWmNgUxNtF/kRtoyeWPgNIV2D+F0HLfmwKXpaEKlLz5Og6+cX/afZIm3FK/mwJQWreEBthQ1YGoWppSE0jESZppwOkGx3Ut/YowKVwC43ME6MHIel6rjUHVe6T9Oge7BlBajqQit4X50RUNTFHrjY6zwVfLKwEmW+yrwTqOnaFfspGWaU6GzJMwkvYl+JJLFnhr0a7AWO2KtjKaG6Yy1cT7aQqG9CIfizCpxVOms4deqPzKv671lHaxJCCH40Gcfwu11oMxSYf56o7d9KGcphMvjoKRy4WiwryXSKYPQSISRgRCR8TiR8RiJWIp0Mk0qaWCkDYyUiZE2Mz8bmZ9HB8NExhYuqqyoyrx7iDRNXXD6fzNtMtA1knOtnDnUzr9+4am89mBJmdHnyoV4NJlTWmA+UFSFguIbV49lJlimRTQcZ2QgRGgkSngsRjyaIJWYWOspY2Kdm5hpk3TaxDBM4pEEZw5nLwGdKxxaDUmjk4TRiSXjePSVJI1OhFCB/DlYhjRJWelpj5FS0to+yJK6DO1wPJFmPBSjrCR3Y/HowHhO593hss+6b3IuKCoPZN7/mx7WrCGlJJU0GBsMZfbq8RjRUJxEPEUqkWFqu7CvG5Pr3sJIGwxk0Td8O+L1gVaq3AGq1AJi6SQ7ek7ya3Xrr+s96YqDOveGCd0rQYE907u5kJiNNRZLpmmsKiXocfGVl/awqqqMtXUVtPYP88aZDrY3LaG5tpz//Yu9OGwaGxZX0VRdyhd+9BIpwyTocVHkdU8hgbCpKo1VpXSNjBOOJ5GBi+MSybHOPt6/tZm0afLKiXOU+jzEUwZp00RKuQDZKwAF7NuQ0W8gtCaQIWTyl8j0BHOqOjPBU9xMMZgMYVgmo6koS33lbAgu5uc9BwmlYlhImgvq8OsupJQE7R5WFdSQNNPYFY0mfzVxM8X5yCDLfOXYVRtGll7wqJGkwVdOrbuIvzv5M+rcxTxctZ6u2Ag/636TzUVLWF+4mJ907SdsxJFSsq5wesH6gO6jwbOYtDSocGYqnxyqHSUfAq2zRImjjBLHzFVXAdv87fC3vIMFsHHbiut9C3PCcN9YVqNZKAK3z4lzBuHZGxXplEFv2xBnDrfTdrqX3rYhIuMx4tHkhKGZzhiYholpWFimhWXJzL+X/Gxa1oIKBiqKmLdzpKhKzjLOfME0LUYHQjnH20710nbq2jZPp1PGgvRJKBNr/60CaUlCY1FaDnXQeryLrtYBRgbGiUcSlxmaZtrCNDP/yYm1LU2ZaUo2JZaVIenJB/yOzVhy7dSBaYJOnbFBBhPjLPFW4LO5ODTaSnIG56k/McZAcnzaY6SEV3e1XHCwRsejHDzWyTvuWZXznNGhcE4/R7fbcHvyvz58hRnNl+lKdW8iE1g5d7yL1mNddLb2M9A5QiyaIBFNkUykSV+6t5sTa9u0sC5Z55M//yqgPTrMR5dswaHa6I6N8lTHVObEa42hRBu66sKpZYIc5yN78QZKUNWFMwNn82mblsWuMx147DpLSoMoikDXMr0xNUUBukbHaR8apdTvIZ5MY7dpF5yfVTVlvHG6HdOSrKi6XEMqkTYIJ1K09o9g1zQCLif7Wrs43TvE6Z4hVteW89zh0zh1nRWVJZk92ZLoVsY2WJhgvYZwPYmM/wiZfAXMngzhhbYY4XwXaNP3sytCUGj3kjRTuGx2QJIyDZ7tPoQqFNw2Bw7lck2zCmcBP+8+yDJfRUYuQbWRtAwSZoqWcB/Hx7qQUlLs8OHWLs+g7Rtu5eR4Nyv91QTtHp7vOYJd1WguqCVmpHi25xAOxYZLteNQbczkUjtVB5Wu/LaUXAlLWgwkWihzLpsy1uhbQ70nOw/BldDyEHx4WzhY+YSUkvMDo/zVUy+TTKfZUF/Fk7evpch7MXqaSBl8/nsv0DcWBuDzj99NQ3nxrK8RGo1mjZhqmorX71pwwz2fkFISGomy/5UT7H3xOJ0tfYRGo8TCCRKx1A3ZtCyEyM97vMAfk2VaOcsDrxcs01qQYH+mNPHG7r+SMkOxe3zvOd549jAnD5xnfDhCNBTPyAcsQOnkXKCpc2ceeX3wOC/0vcn/tew9rArU8fVzLzCQzJ3BhEyZSigd454clcyDIxF+8fop9h1qw+2yI6VkLBTDOUNZbjSUW5NK01XsrvyXkMwks/CrDCkl50/2sOu5IxzeeZqRgTDRUIxYJBMwu4mpeKbzCCnLIGok+fdzuwnqbvri4yjXkQY9bSXpi5/mdOhlVKHTEzuOKQ36E6dpCjy4oNeezatWFMGqqlJK/R48djsWEq/Dzpq6ClbVlJE2LZJpA49Dx7AsPHY7Avjk3Rsp9Xsp83uxqQo+1+XfZZduY0VlMXXFAXxOBw6bxl2Ni7llaTXFPjd1JQXUFRWgKgpuuy0T/CJjmrlnkHC5WgghkGoVwv0RcDww0XMlQCkEtQQhpt+PbIrGttJGTGmhiIurKmokcWk6Hs2Br8KF6xKNwndUrSNmJCnUPRTaPXg1BwW6myK7F5uiUuLw41J17FlILpr81ZQ4fPh1FwoKo6kIuqLh1hwkrTQxI3Xhug9UNE84WQuHySzldP1aEpOu2JGsDpZLc+Pi2mlsvi0dLEtKYskUuqaia3N/iZWFPj73rjvZcfgMLX1DpK+g8dU1lc88uJWesRCf/sp/Ek3MjYUqGUtlNVIVRaDnYK27EZGIp9i74xhPf+OXdJ7tJxqKX3cjc1YQwDwdrGvxuJRSkrzBDJmFdJfzyYa4EDh9qJ3v/cMLtBzpIDIeJxl/67PP1XvKub24iQI9U3/fnxijyO6j0V+T8yE2lopyaDQ321/A52RDcy1HTnazqKYoI2hp16gsm77kYjqjXVEVtKvYy2eCTdduQAWg64+etkGe+eZr7H3pOKP9IeLRxM0qylnAodpQhMK95Y2oQkFTFJyqTkC/ftl5TdgI2msocixGSougvQ4hFJZ4t2JXrq+guwAqCnzUBAMU+y7Xc5xkaJaTVIxcnlWqLcrsJ9VB/5QxAJumUnxJYFwIQWXhRftKytznLiSEUEAUZpyqK8SGZ0Img3V5r5REUqC7J+YWlFzi5AghCOoegnomU+/hogPnmshWBfTsa6DM4afKFaTE4buQ5Z/McAkhcGOnUL94nRJ1YXSlpJR0R8L8x4lD7Ozu4NGlK3hiRTPHhwaIpJJsrqjCoV1uN6etOK8PfA2n6sevV7DEu3VB7m0mvC0drFgyxVd27GH7qqU0182NvUcIgd2mUVdcQLHfQ0vf0JRjFEVQXRRAt2lcjamdi4VNKCLvpAULASklY8Nh/u2vnmbnzw+RiCZzknbcxNVDytxr5SauHdIpg2//z+d49ls7iYzHMI0bT1vvarG2oJ7VgUWXUfTeWtTII1VbUHMYHZ2xQcbSuTOrmqpQVxXkiXdvZFl9Js2lzCJrnNGjyr6PCCFQ1PwbQTMylv6KwZzQaPzel1/g/IluUsmb+89ccEfp0qwr+Hq2hguh4FT9LPHcihAqLi2T6VZuEMKqO5YvwjZN//wki14uTOccTT82/bwLASkNiP0HwvUkiEvsRxlHpk9lsljq3IiDBGLal3G1zuPtJSvQlIufy5XXmem6+cJwIs43j7/J0cF+nJrGSCKOnCiN/O6po6woKrnMwVLQaAo8gGGlEELBply/KoW3nYMlpSSRNtjd0sFdK+sX9FpXu7ZyajxJkDd4jbqUktHBEH/5ya9x+mD7rAkPbHaNitoiSmuCFBb78AU9mX4ztx2ny47DbcfptuNw63S3DvL1v/oJ48ORBX41Nz6uBXXpTeRGPJrk7z/7H+x54Rip5OyyiapNpbjcT3ltMcEyP/6gB4/PhdNjx+HUcbgvrvdkPMWO7+3htWcOLvAryQ6bonFlzrzQ7sOp6qg5xBjdmhPnNELDmRLcTAT5//nyc6xsqODu25bR1jnM2qbcMhhCUcjsqln2wInyzLzjLfz9yvf7YaQNfvnTN/n3v/4ZA12js5pfCHD7XVTWFVFSFaSg2Iu3wI3L68Dpyqxxu0vP/Ou0cXJfG//6xafyet83EvQF7GeaD4QQ2BQnJ8af51xkH3bFyYbgeylzLkcsoKM1mxVqz7Pe1Y0NAxn9CsL1Xi4zv2UKmdyBsK2FOTpYC4UbZS0Px6O0jY3yR5tuZ2dPJwkj8xyu8ProjoRIT9GKlITTw5wOvUyj/x5SZgy3Vnjtb5xZOlhSSlKGyd6znfzby/s53TOITVW5a+ViPn7PRqqDAXpGQ3ztpX28cbqdkUiMEr+X921dxZO3r0UIgWFa/GTfcY519rO6toxvv36I3pEw969p4DMP3Yrf5UBKyc8Pnubrv9hH90iIxSUFPHHbWt6xbvmsemZMy+Lj//xDTvcOEkmk+Pj/+gECwbLKYn7/HbexeWkNUkr2nu3iqy/t5XhnH0Gvi0c3NfGRO9dn1SpaCNjsWlY7QkpJ+gYusZssWfurT32dk/vPT3usZlNp2ryETfc2sfqWJVQvLUXVVC4PGomL/7/k45USVO3GLhe7FhBiet2Y9//u/Wy6uxFtnoyIc4GiCCoWLSR97Y0DwzD5yp//iD0vHJ02kq8ogtKaILfct4r1d61g6apq3D7nxcjhJQv8iqXPyEAIb8HRvNxvb+ibKIoDv/027Fo5XeP/xHjiDcp9v07Qde+s5vjL1R+h1BGYtmfEJlQcio6SwwGDzF7xrf/cwwffs4kdvzxFKBzn5NneaR2s6dgwLSkXhL1SZmHPeqvASOfv3i1LcmjnGb71d8/S3zk905/dqbPx7pVsvKeRlRsXU1pViFCVKXv7lWs9w1A6PTnKTSwcOmJv4tIKeaTqL0hZMfYO/weF9hocam7dw/nirRu+yDPkJTQ60pjQvLrUAJRgRbLqYM39UhfnvV6s2pP3MHn92dxTrmNSpknUSFPh9aOKrgt/V4XAsKwpBEWWNDkf2U2dZwMRYwTDSlLkWIQyZ8mi+WNWlpklJQfbevjv//kydzfV89lH7iCVNkkaBj5nJv3m1DVK/R6++P77KPF7ONDaxd8880saKooviPdKCa+eOIdNVfjcI3fi0DONhZOK3TtPt/Olp17mzx67m4aKYg639/LNVw+gqoKH1s7M/KEIwT9/8t30jkb45Fd+yBffdx9rF1WiiEw0FeBk9yD/+OxOtq9eyh8+ehd9o2G+8IMdGJbFp7bnj8p4OjhcdgRTmatMwyQWjl9TZes5QcK3/uZnHN+Xu//C7rRx+zvX8dhv3kP1ktLLHOO5vaYb8PVfYwhFYHfmzhS4vU7qVlTicOU+JrNpiayB+pnW2ZWb5K8SpJTs+N4e9uw4ltO5UlRBdX0p7/2d+9hy/+opn8Ps37f8vL+R1BFUxctYYif1hX9JLH2WxtJv0jL02Vk7WEs8mZLq6e692O7nD1f82oxzOR06pcU+LCkxZ1FCPN06NtPWghArJOPpt2xvkZHOz/shpaS3bZCn/+01etumlsRPwu1z8thv3M07Pnw73oDrsrHZrfW36Bv9NoFAwaV6sCl2bIodbQZChXzg5ic+iQQkXkOSBFLIxA5gcr+TYLSAeQ6Ue+Z9pf0DXVR6fJS5fNfNinq15zxNwVKKHJn+rpRl8mLnWQ4O9fBnG+7Oes54KsFv//Kn/Pv2915233ZVw63ptI2PYk1UMhiWxe7eTopdLnT1CsdJZMpfQ+l+LGkihEBcQxr4SzErByuWTLPjSAvLK4v53YduzZrSDbicfOSu9aRNE8uS3NG4iO++cZizfUMXHCyA8oCXB9YsY93iqWnQr760l4c3NLJ5aUYLYN2iSg6c6+a1k208uGbZjJu4EAKnbsNhVxEIHLoN1xVsMC8eaaGutJDbVyyi0OOkyOPioXUr+NHuY3zynk3XxJgsKPYixFQiQdOwiIzHkJZELEC/wXzR2drPj7/6as7xghIfT3zmfra/dxNO93w375tbs6oqBIpzRxcj4zEsy8q6ZqWURKJJDryZYXLbsL4Ow8jQhWtapq56564W1jbX4nTaUC+pgZdSMjYWY/feVjSbxsZ1dbjddkzTQlEEmqaSSmUMU5tNRVEEyZSBYEIf7AYnq5gNhvvHeelHexkbCmcd12wqa25fxme+9D6KK+dbfpCfte7WV+B33MZQ9CcY1thExE6iKp4Zz53EbPa/2e2RgopSH9/43i5a2wd5ZoekeWXu7BWAP+jNaRAYaYNELP+kIrHI/CPG1wuR0fxoBaaTBsf3nmP/y8ezHyCgtqGMP/rnj1G7rPxXMuDydoBdcdEVO8p4uo+EFUER6nUzPH/lINOQfh2Su0HGIfRFLm9o8iFcv4bQVl/4U9oySRjGhaeDS7OhKUqm0smySJqZwJ9NUbGrKhJImgY/PneCB2uX4dbsODQNXVFzfmeTpoFAoAhB3Ejj0mxYZBwYh6phSIuEkbmOpig4VC1TkWaZGJaVCZ5JiaYo2FUNiSRhGPz7qTf5/TW34VA19Ev6e03LIpLOsEvrqnrh3tKmiaYo/NOd75ryDCh1e1hVXMr/2PMamiLQFIUv7nqZ3d2dfHrNJnz65bamgsaqgoc4FXoZTejUe7Zetz1rVg6WYZr0j4VZWl6Us152YDzKj/Yc5UhHL8PhGJYl6R0Lk76iITzodVPkm8paIqXkXP8IZ3qHeOHwmcvGNi6pxpIyZ9P1bCGlpG8szMvHW9l5qu2y/hZNVTAtiXYNHJui8sBE7f9UwyoWSTI6GCZYtjCMLPPBT7726kQj+lR4/E7e88lt3PfEFuwz0DHPBCNlvGWjyvmEqqkES3Ovg/HhCFYOwgUhBDZNxed1YpoW0WiS/W+20dk5QkNDGUVBDy/sOE5/f4imlZUsX3aRDMYwLFrPDXLseDdL6ksIheMcOdZJW9sQNdVBGpaW8uprp4nFU6xfW0dlRYCnf3YIzaaxeeMiljXMjVjmRsT+X5ygrz17NF8IwdLmGj73Dx/GWzA/Fi7LtPJGmqEqPvpC30QKQdfYPwKCsfhOkNe+DE4IeN8jGzh4rItFNUHqqoqor5u+tLSg2ItQBGTZYhLxFJHx/IuPjw2Fb0gpidlgNE89qmPDYV772cGcGlVl1UE+/9VPUrGoeH6GiuQmacZ1RLV7DTbFSW/8JC41QIP3DmzKwrIb3nTFJ6D4EL4vgEwgh96JEnwKxCSVupggvLjc2X2p8yw/OHsUQ0pMafFnG+5mWaCImJHm5+2nebHrLIZlsrGkmsfqm1CE4Lsth3ml5xytoWECdhcP1CzlXYsac97W988ewWdzUO728v8efJX/fsv9dIbHOTE6wG82bean50/ydNtJFARLAkE+sWIjJS4PBwa62dnXTjiVpCMyRnNROR9Ztp6okeIrx/dwYLCLv37zVQIOF4/UreD2ijokkqPDffy3PS/QH4twT/US3rN4JQG7k939Hfyw9Rh7+zvZ+dhvXrZu/HYHH165lqDTxdNnT9ETCZM0Tf7L2lt4Z30DjivYZSUWvYlTxIxRJJL26AGaAg/k53OcI2bXvCEEmqKSMsycZUX/+NxOOobG+ezDt7OsIqMJ9cF/+O6U49QJD/RKTOoPvH9rM0/efrlYpk1T56SqnWE3yd4ULYFtK+v5+N0bCbidl56Edo0i75WLS1AUgZXFkIiFE/R1DN1wDlYqmWb380eyjgkhaL61gVvfsWbezhVAZDy+IP0WbzWomkpZdRBVU7Ia4R0tfaRmyTJ47vwguq7x2KPrefrnh6mtCVJdXciDD6zC7bJf9p222VTqFxcTCsVoaCgjWOjhyJFONm5YxIrlFbzw4jFcTp3Fi4p57Y0zlJb4KC7yUljoYd+Btre8g2UYJqcPtjM+lN2AdbrtfOyPH5m3cwUZhsJ4JDnveQCKXA/j0ZtQhAOBStoaJZo6SaX/N2Y9R1u0n7Q1uzVVZPdfoHe/EhJ4dXcLp8/2kzZMWs4Pcr6zmHc/sCbnfIGgF5fHkVX7LRFJMjYcyWv5tJQy0xOULwdruvuS5DUpbxoWQz2j855HSsn4UISTOcq+VU3hyc8+RElV4bzfdwmEbhIXXTcMJzvoih0mYgwjU5L++BluK/l17OrsM9xzxVszdLFQEIAG9rsyzpWYXvfx5Z5zPLxoBbeU1eCx6ThUGxLoiIzxfMcZfq/5NsZTcV7sOsvBwR7uq1nKb63awvGRfj66fD3rSypzEhVNosDuJGmaHB3uo8zlpS8W4dhIP6uCpfRGw/zv43v43v0fQFdVfnD2KN9pOczvNt8KQGdknIfrlnNn5WKQmRYdv93BFzbdy4GBbv5i03YW+4NAJlOWNE18dgefW3cnA7EoT7edoDsaImB3cnvFIlYUlPCeZ7+V9T4DDgdPNjbzZGPztK0Lmexegr74STYWvR+bsGdo8a8TZuVg6ZrKkrIgh9t7Odc/QlnAi0SSNkzcDju6ptLaP8KG+irqy4JYluRM7xD947PfTBUh2LqshiMdvbwn1UShx4klJfGUMecIo6Zk9CeGwlHiqXQmmq8qqIrC8opidp5uYywapzTgQRGCWDJbHb5ksg8x19Une6jmuonUr6zKRGqzIDQaoe1ULys3LSwD4lzR2dKfk9XP7XOybG0dZTXBvFxrfDiCedPBQlEE3gI3pdVBes4PThlvP91LLBSnsMQ3ZbOxLEkslmJkNIoQUKR7MAyTvv4QqiJQFQWXU6e3d5yyMj8et31aA8rpsqNPkGk4HDqRcIJkyuCeuxo53zaY0esSsGXzjbVurwajAyEGe0YxcmRrF6+spClPrzOVSBMNx/MyVzi5j3DyIKaMMbkr1Qb+aE4PmD8/+i16E1NJDiwpsWSmoVgVKm7NzifrH+SdFZuyziOl5OXXT/P7n7oHx0TQZbIPNheEIqheWsrxvVON/Vg0wVDvGEbaxJYnUpdkPMVQz2j+/KtpiJiMdKZ0XslTn3V/53BeSiaNtElnaz/RcPZSyYpFxazesiRP8iGSkYFfDZILKSXdfRnBbq/HgU1TGR6NYLfbCPichKNJotEkPm9mrLtvDLfLjs/jmHEvvloMJlvxaEWs9D9woeFfV1wznDU/3MxgXQ4hbAjf52d17OP1q/jB2SN0hMdYUVjCLaU1ODSNjvA458ZH+PaZQwDYNY1Cx9V9jqUuL2fHhzg7Pszaogo6wqOcHB3g8fomTo0OssQfJGB3YkqLpsJSvnZy/4Vzaz0BqjyBjBM3iw9aV1VqPAHKXF7SlgUIUlMYAKdCSkk0naInEiaaTl8QG55EU3EJ9ksYDwcSZ9Cw0xM7hl1x41B9FDkWzfo9ySdm9aRy2mxsX72Us33DfP3lfdSXBREIPA6dO1YsojTg5ZaGGo519POTfcdRhcKZviHKC+bGTvPRbRv426d/yTde2U9VMHChmW1NbTkbl0xfvz+JyT6s5toKdhxuYTgco8Tvobm2nBK/h3tW1XNuYIQf7ztBXVsBmqoQSaZYXFLIg2uXkTZMjnf10zk0xpGO3kxJ4bFWqoJ+VtWUUehxcbZviPP9owyEMhHVN063MzAeocTvYd2imSk2a5aV4fG7GB0ITRkLjUQ5e7STRCw1bdP3tUb3+YEppByTKCzxUdNQlreHQldrP+mbpSQAuDx2lqyqzupgRUNxzh7roryueIoBlOnBSpBMprHbNYKFHgxTcqalj6VLyvB6HaxpruF82xB2u4bHfXk0Tdc1Skv9uJw6qqpQVurD48nUOq9trmHXnrNICbqusvWWpezcdQYmerLe6hgbChPLYXAKAWvvXJ63tR4ZjzPYPf9MBEAoeQC/YysuW8Ml9ze3+7y9uInxLBpXpjSJGkn6E6MMJcdZFVhEgzf7XneufQjLsnA6bQwMh3E77SDA7bTjdk0ftW1ors3qYFmmZLh3jJH+EKXV+aHc7WjpIzlHkficEKBPw/iZiKUwTTNvOocnD0zP4jpbGGlzWtbAFesXZ0iZ8rHeJbQe75r5uLcBBoYjvLq7hdJiH1XlASKRJL2DIZwOjcqyAO1dIwyORNjYXIvP4+TbP9nHbRuXsLSueMpePF8kzSih9ABJM4oQChFjGEVk1qquulFv9mHdkFhVWEbjxhL2DXTxL8f2oAqFOysW4dN1lgaK+KP1d+LVHZhXMKFqQiFtmZkY2wxf2zKnh8NDvaRMk8bCUn7RdZZQKkGh3UnQ4WI8lSBhGigIhhKxywSzVUXJKSOjKQrJK5wnhSur12YX2YqkUzx77gwvtreSNs0pAbG/3vYAxa6Le2/aSuLXyxAoJMwIFtcvWD8rB0tRBEvKCvmtB7aw+0wHg+EomqJQUejDMRFNfOLWNbzobaFnNITLbuPBNcvY2lCL15nZLBQBS8uDaKqC25HdcVhRWcIfvXsbb5xuZzAUwaaqVBb6KC/wzelFuew2Pn7PRn558jyDoShO3XYhC1YVDPDp7ZvZ1dJB5+AYEkmhx8Xi0sxD25SSzuFxTvcM4XXYWbeoku6RELFUmsUlhRR6XAyEopzsHiCeTvOB29YQTaQ43tlPMm3MysFye500barPqn1jpE3On+zm/IluVmy4Pl53NoRHozm/Dw6Xjr8wP2UG8UiC1uPds9YcervD7XOyctNiXnv6YNZM7is/3s/Gu1fi9jkuM4JUVaGmOkhN9cWsYmXlReV4IQSrmqpoXFGBoogpBpTbbWdl48W1fOnPXq+D+7Y3XSC9EELwjgebsSz5tiC4SMRS0wg8C8qq8pOpNQyTge4R+jqH8zKfKlwkjU5E5lEGgMeeuyQvGz5Rf3/Wv0spSVkGZyM9/KxnLwAuNbshePRUN5ZlUVLkY//h+d35qAAAIABJREFUdgr8LkBQXuqnrGT6vXzVliU89a8vZx3r6ximq7U/bw7WiX3nSafyI4shALcvdxR5fDhMKmFgz/Hsmyv2/+JEXuaxLItoKHdvW7DMjzZD5nE2kFISHotx5mDHvOd6K+B0ax+VZQHu2tLAeDjO8ydPcN/tK2jrHqa9a4TioBebpqLbNIqDHkqLvNyydhFul5737FXcHKcndoyUFSdtxemyDqMKOwII6OWoYmFkPjJ6eLmfB7n6uW8ig1e6zxE1UqhCUOsNoE04NIt8hVS6ffzw7FEKHC78up2mYBklzowNtjJYyq6+DgbjURoLS1nqD+ZcU8VON6OJOD67nVpvgPFUglKnF0UIlgWKqPYE+M/Wo9gUlfbwGPfWLJ3VvW8oqeLZjtOcC42wsrCUcvf0yZY9/R10hMeIGSme7zhDidPD+pKMzdEfjfDTs6doLiljbUkFtivWlFe/ZE8VUOvZwPnwHhZ5NhEzxxlOtiGldV1KBWf9zdJUlaXlRSwtz96oXOxz88RtUx/mUlpE0/2Mps7QXHc7zXUVF8bSVozu6GskzTE0xcki7ztYUhakvrSQlBWiJ7aLRd5b5/yiVEVhWUXxhV6wK1FR6OOxzU1Zxxw2jYfXr+Dh9Styzr+1oZatDbVzvq9Lcee71vH6zw5lNZo7z/az7+UT1C0vx+m5firUl0JMs1EqqpK3yOzxfecY6BpBzoLW+VcBdodOfVM1ZTVBerOQLhx5o4WWIx0037p0FiybcGVIaz4O0aXnCiFQb0Dmy6uBENlp7TODoOehzxAy/SjH9rTmjX7crlWTMNqwZHJCPFTgsTeTj0IdIQR21cYKXzWjqQjfbn+F0+EuqlxTnwcbmmuRUtLWNUzdhDOaTBmz0vhr3LAYT8BFZGyq0d/bMUTrsU5WbVmCbp/fZ5BOGbz56qlpHOm5QQgxbd9sT9sQsXB8Cr351WCod5TDu1rmPQ9k+pWnM4J1u5Y3LebXf34ob+WwNzpKi33sOdjG/iPt+LxOCgIuDhzrwDAt/D4nDrtGZ+8ohmVRWuSlMODmwNF2li4upbx4asn3fODSCqj1rM86por87GXZoNlUbNPslbnKUm8iA4emMp6yMAXcWbmIjSVVCCEocrh5ctkaDg/1MhqLMzoao9ZZcMHBerhuBbv6OjClnFJON/UaNm6rqEUVCoV2Jw/WLMOuaWiKiioEv9l0C3v7O0HALaU1bCytAqDaG0BTVII5ShM/2LCWXX3tpC0rw0poWHgsnW2VmdJ6v+5gW1U9FROOl2lJdEXjUys3Y1gW5iXETAkzw6T43mWrqPUHpn/TJAwmznEushsLA8NKoykLt8ZnwjVQKBWoih2HOjXqOJY8y0D8IMXONTjUgsvMAEXYcKnZHaS3A9bctoyKRcV0nxuYMhYLJ9jzwlEaNyxi3R3LUW6ArIA34MrJfGikzbz0A8QiCV575iCjvyJ1+rOBUATlNUHW3bmCn/37a1PGE7EU3/2H56lpKMvai/V2Q2f0IAV6DW4te9N93AiRlgm8tmIEgtFkF25bEJviuFT6dFo4XHpu8WZJXtjsTMOk7XQve188Nu+5JuHRG0kaHURSR9GEl6D7IfLdBaEIBa/mxJQm46mppYQAlWUBLEvy0munuG3jEgB6B8Y5cr6L5UvKpp3fV+hmza0NvP6zQ1PG4pEkx/aeY9P2JuqWV2Q5e/Y4fbCd86e680amIxRBeW0RiqpknfPskU7GhiJ5IYvY8b09Ofth5wqhCFze3ExysXACKw/BrvGRCD/56ivznuetgsXVRcTjKZxOnYDPSWGgmt7+cVxOnQK/i2g8xYbVtQR8TnRd47aNSxgdj12oCMondMWJri8sW2A22Owajml0HHvOD9B4A1Xp3Gi4qzJ7n6+mKNT7g9T7gwyMRzjR0U80nOJUfJASv5u27lHcMRtNtWUUuV28ePgsUkpW1pQyFIoyGolj01RW1ZbhcznYUpZJFqTSBmIUxpJxerUQ49EElUEf7160kv1nu1jsDvLSwbOoimBxWRCnobGzvQ2vU6eptpxTnQOEE0lW1ZZR6vHgG7dj01Qcfo3WkWEOHevm1hWLGInEKPS42Fp2MUmxtTx3wsKpagSdTvpjkZkdLMCheih1LsOtBVGEhkcLXjeii3l/m8+M/5By1y2kzShnQt9nY9HnGE2dIZzuptaznb7YHvri+3CqQYocKwEwrATd0dfpiL5ELN2PgkaRc3XGdJeS/vg+emN7AEmpK3vk5UokzXFaxn9E3BhCCJVK922UuzaTMsP0xHYxlDiKrnio9mzDr9eTskK0jP8nmuIklu4DYHngA7i0YsZTbbRHdqAKOwlzhCLHKirdt2JT3ETTfbRFnidhDKMKBw2Bx3FOOIJRo49zoadJmmPYtQKq3XdRYM+eUnX7nDz8sTv4l8//MOt4R0sfz3zzNQqKfSxeWXndDeeC4tylPeGxKAPdI8DVN/6bpsXrPzvEodfP3KTyvQL+oIf1dy1n/8vHs/ZLHNvTyrf//jk+/YX3YNO1675WFhIjyU6Gku2oQqPOsxFdcXMu/AaqsFPqbGAwcZaBRCu17nW4tEJOhX6BRyukzLGcgL2S1tAbmDJNtXsNuuKiPbofCZQ46gnaM5u8y+PIyYYpkZw92jmv1zDJXvfTr7/KcF/+ggmh5AF0rQKPfQ2mFWck9iIePT8ZrEkYlslgcpzxVAwtB2PD8GiU1/a0sPdQG36fEylhZCw662zpgx+8NauDBXBi3zkOvX6a0uogzqvsVUnGUzz/nV15c1Im4Q24KKsupCeLWG9/1zAn9p+jpqHsqu8boPVYF89/d1feMvyqquAP5mbDnGQqnQ9fppEy+I+/e5au1v55zPLWgs2m0txYhSRD4CUlBAOZd1EIQYHfRWVZADHxe2VZgPISP0K8fYTd7Q4dty+3Y3f49Ra2P775JhPGPBGOJ+kcGqO5roIz3UO09Y/icdj48e7jLKsopmc0RIHHyVO7j1MW8FBR6MeSFofberm98aKDG02kOHy+lw1Lq/A5Hbxxsh23Q8ep6+w62QZAImWgqoLOoTGkhLRhMh5NcOBsF4OhKF6nnad2HeOxravY39rNuzc34nXZiSZTCCGoCHpx6nPLKPnsDoqdLv7pzd0cqKimxOW5jFX8vrp6XLaMIy+EwG8ro9y5nK7YUWzCjsO9cCyZM2HeDlbcGCRuDPH/s3fe4XFc57n/TdveAewueicAEuydlEiqUs2yJMsqLnGJ7bjnOrnJ9b2OE8dxYuc6iRMnznW3bFmO5KYuq4tiEcVOsIEEQPSOBRbb68zcPxYECaEIIKlixe/zgMRi5sx8c/bMOedr7zeWOk0k3UMsO8hI4hhmKQ8BEbexjpQWoj+2d7KNKCgUmJeTVEcJiV2U26/Hqvgni965DLVoeoaTwfvmLcfxsR9glvKodd4BgCI50PQsgeQJxlKnqLTfQDjTQ29sF4poQ0CiI/IUSz0fp9C8jp7oi5wNP0aj56PEsyMMxF9led6nULUko6lT2JQiPMZ62sIPk29ahtWymZFkEyfH7mNNwV+g6ilOj/8cu1JOqe0qREHCJM2dq3H1HWt59sFXaZ8h8TebUTmy6wyCIPCBP7+Ryobiy+bJ0ieoEedivXotyusLMZgUkrHplNJjw2HajvWw+cblGOewWM0qj6Zz5OXTPPnTXQQGxhfc/p0OSZaoX1XB+usaeeK+XdMsypqq8eJvD5BJZvj4V+64LGFI56DrOmNDIQKD4xSWF+C4DNTklwq7UoDHUMaJ8d/hNpSS0uIogkZn9AAeYyk2JQ+PsQxZNCILCvnGSpwGP13RAyS0EFbJTVPwcZa5b2E4dZaV7tswSuefy+N35oreCsL0EF4dDr3UTGQ8flH9rOs6sVCCB7/9DEd2nrnUrpiCjDqC23w1ZqUWnQyjsccWfI0XB48SU2emjc/qKn3xUfaPncEmmygyz5wLZbcaqa/xs+9IJwX5dgQESovdlPhf3/oI0LC6kobVlTMSOcTCCZ7+xV4q6opYuql2wSGualblmQf3cnhn82Ul0hEEAcUgs2Rd9YwKlprVeOr+3TSuq6Z6acmcYXmzoa99mB/+3SOXjRQFQDZIlFT7kBWJ7AwhnKcOtDM6MI7TY0NcwHpxDpqq8dB/PMeLvznw+1fbcB4kAXNBEM77zF8bnn3hsXO4mP59O0MxyuQXOrE5LTN6/fc9f5yh3rHLxj783xXRZJqukXFWVhUzGoljkEUKHDbcdgstvSPkOaz4nTbsZiPD41H8bjvxVJqzg1Nzf21mI9evXMShs71YjQbS2SyZrIqqaSQyWZwWEztPtLOqupglZX4OtPYwGIxw5ZJKzvSNYFJkvA4rbpsZj93CrWsbaOocwKjIOC0mXFYzfpd9wXNfJJ2iaXiIYDLB79pbMUhTCydvKi6dVLAANDR6Y8eptK0jqYUZSrTgMhTPO4LlcuKSFSybUkxSHWUs1UyRdTNjqTOMpU6zNO8TCIKIUXJjlX1T2oiChEUuwCx7SakhHIZyjNL5+HWj5MKmvD5ZxDnoukp39AVuLv0vjLJrclOU0aJEswNY5UI8xgZsSjFHR/+DpDqGWSpAFowUmtdhlNwkzGO0hn4DTDARyvn4zKtIqkGC6TZSaohEdoSRZBOB5DFk0UJWSyAKuS9W1VIMxQ+xrORTGCTbvKjlbU4zH/+b2/nyB/6T7AzJ1ulkhoM7TjHUO8odn7iaK29ZeVEKzDlkUlmOvdrKgedPAvDJv7tz3m1tDjN1K8pp2tMy7VgmleXIrjOsuLKOtVcvXpAFLp3KsO+5Ezz47WfoOjPwh/pXs8CZZ2PLu1bRdqyHUwenbzyTsRQ7HjvEQPco93z+elZtqV+QAn0hdF0nlczQ2tTNnqeO0rSnhfK6It73hRveFgqWTc7DZSginBlBFozYlQJscj4myU5WT2MUbZglB4IgIosmLLIbg2glkhnBINmwyC4qbTl6cZNox65MDUU2mhTKan1YHSaioek5I4HBcX71n8/xkf9964LGuq7rjAyM890v/5rDO5ovO5GLKFoYSzyHOdNOWh1AFBduuXugeweDidlZ5TKaitNg5bayjSxxzhzWoSgSNZVe7r51DQ21/pyVXhTmVWdQEARMZgP3/On1/M2HvjcjsU5P6yA/+cbj/MlX7qBuZQWSPL8FO5PO8twv9/HID3YQHI7Mq81CoJgUNly/lOd+uW/G430dI/zoa4/w2W/cTXGld0HvZ9uJHn7wlYc5dbD9soTsnYMgCLgLHJTU+Ohs7p92PDIe57ffe5HPfv1uzLaFsQlGxuP87JtPsOPhQ7Oycr6t8c7Sd950CIJAQbGHgiLXjApWNJTgO1/6JV/+wccuW17rf0cUOK14nTbaBgKU5rvY19JNKJ6ivqSALUsq+fUrx4kkklT4PMRSaR4/cAqH2cSampIp1xmNxDnVM0RvIERZvpu6Yi8P7mqi3OvCKMuomkZ3YByf205ZgYtQPEnPaIjeQIglpT6ea2olFE9SX1zAQDDC8a5BBoMRYsk0XmduLXps/yk21Jfjd82fYbzE7uTfrrl51uPTKep1kloEWTQg6QZS6ltXe++SFSy7UkYw1UJWS1JgWkpvbDfx7BB2+dJi5BcCHR1VT6FMFMw7twjo6KBriIKMIIiIggFd19AnEuhk0Yok5sI1JEFB13NKjoCIIloQBWWCkQtyenEWg+ig0f1RrErRxLnn7qWhkUGZqCsx34VoyZoq7vn8dn7+T0/NeDybVulsHuA7X/oVT/5sN9tuX8OG65biLXG/7j2SiTR97cM0H+zgxL6zNB/uIDoeJ5POsmpL/bzkOwdBENj67lUzKlgA3S0DPPTvz2IyKyxZX/O6lmVN0xjsGuXx+3by8qOHckVE/0BsMStEUaRuZQXX3b2B4f4ggf7pnr5MKsupA2f5xqfvo25VBdvv2cCStVV4fHMXrdZ1nWQsTV/HCGePd9O0t5XThzoJj0VJp7JkMlnyC11vG+X3bGQvrZHdVNnW4zIUT3iySigyL8Yo2ohkhjkTfply6yqcip/ToRcotiyjwraWo8FHSWTH8ZpqEGCyHsyFEASBxWur2PHIoRkVrGxG5Xc/34PZYuTOT12DMg/ChUQ8xfO/3McjP9zBUM/ojIWjLxU+63sJpw4Sz7RhkH2U2+5gobvEu8u2EMvOvBmWBAG3wU6V1U+B0Ykizrx8CIKAJILdZuSRp4+SnjAelRa52bZp0esLIUDj+hquvGkFu2YIFdQ0nbZj3fzjZ3/KHZ+4iuvv3ojJOjv7mqbpdLcO8vD3X+TVZ44TGY8vuLbifCBJItVLS6lZWjpjGKmu6Rzfd5avffyH3PunN3DFzSsQJXHOeTzQH+R3v3iFF369n5H+IJp6eeUWBAG728KKzYtmVLAAdj1xBJPFwB9/+TYsNtPrrjvpVIZDO5r5zXdfoPVYz2UjcfkDfv9QVuOjrNZPxyxj68jO0/ztR77Hp//+LoqrvG+ydL//yLdb2bKkCoEcUYQsCTSUelE1HaMiI4kCn3/XFegThBf9Y2G2NVbjc9kwKlPn7wKnle2rFnHdilpMBgVRgEXF+RgkmWgyxe8OneGv7rqGgbEIj7x6klXVxdx4Wx3PHG6hodTLH1+3dvK+oiBw28YlCIBJUZAkkTs3L0PTdcwLzDM0SBLF9lyKSjyTJqWq2AwGlFlC1EVk6p1XcSr0HIpgosq+4S2zlVwGBauU9vATWGQvLmMtzcEHUEQrvIm1FQQk8oyL6Qg/RbXz1lz9LD2JIlowyR5GEk1ktDhjqdMoog2DZJ9oN1e3Tz9mmfDERTI9OI3VSIJMUs1tdCXRgF0ppTe2k1LbNjQ9i65rSOLsHidBEJANErf98TYGOgO88Ov9M56X2wCnOHOkk9ZjPfz4a4/i8TmoqCskv8iNxWZCUkSS8TSJaJLQaIyBzhFGBsZJpzJoqo6uaVMsnxezv7j2znX86jvPz8hmp2k6zQc7+Pqn7mPzTcu58paVLFpRjmmCdlbXdTRVIzAwzol9Zzm88zSHXjpFJJSYtnG/+o41hIMxju5umTFs5b8rJFnk6vesZaQ/yKM/eplYePrmX9N0oqE4h3c007T7DEazgcLyfIoqc+F9VocZNauSiKaIx5JExuL0dw4TGAyh6zq6lvueLqeV/HJiqfsmdHQ0XUUSFAQEtnr/BB1tkhFrped2QEASZCpt6yizrpw4V2Sr75MXtBUnzp3hPutrqF1exmB3YEYq72gowYPffpaDO5rZfu9Glm9eREGRazL8QVM1QqNRTh/p5Ngrrex+8ijBkcg0auLiKi8Nayo4/kobQ72ze47mA1E04TRtwmHaiIBAIPYk+dZ3Lega1/jmpnUXyM2br7fJ1nSd792/k2uvbOBAUxdVZfmEo/NjkBMEAbPVyAf+4mZOHeqYMU9N03SGe8f4wVcf4eHvv8TaaxpZvKYCb4kHg9lAPJJkPBChv2OEI7tOc/ZEL8lYasq4liSRj37pVn7y9ccvyzwjCAKufDs3f/AK/u1//deM3jdN1ehqGeSf/vR+HvjW06y6so6GNZW48uyYbUYSsRShsRgDXSMc39tG67FuYuHENIXc6jDzgT+7ke995beXLLfDZWXj9qXseOQQ44Hpnr1sRuWZB1/l6O4Wbnj/JtZctZiyRf5J+vZz61NX6yDHXmll79PH6DzdTyqRmaLICgLc/omrOH24i1MHptc6u1jomk48miQaThALJ4iF48TCSeLRJLFwgngkkfscmTgnkiASjDPcO3t5hJ9+4wmeun8PFrsJi92E9dyPwzLx2YzVkfvJnWPG7sz9vtAcqng0SSyUkyseThCLJomHk0QjiQn5kxPPNfETSdDfMUIqMV1x1XV49dljfOHWf5mQNydbTl5TTuZzstvNk89msZuwu62XPf8rr9BF44Yaml5pnXFsqVmNI7ta+PxN32T11nqWb66jpNqLxZ5jTz5XiD0yFicYCDM2FCYwMM5wXxCjSeEff/35i5JL13PrZCycnOz3aCRJPJSYHCMX9nk8kiQWSdLdNnMe4dhwmAe+9TuefejViXFhwmozn+9/hxmLbeL7sJ3vd5vTjHkeRovZIIoChglF45yZT5akyfdOEAQsEwbAdFalOM+Jy2bCYlSm3VMSRazGqftVp8UECCiySH1pAQ+/egKfy8ZNa+rpGg7yqz3HaCj1ku+wYjEaprzvdpNxUgZgUrG6mGftj4b53tEDPNF+hlg6jctk4u76pXy4cRVu09Q8Px2NULqfNXl35fpoglH3rcAlK1gmyUNSHaPEtAVJMKKj4TbmrJQZLc7+4W8QyXSTyI6wZ/CvqbDfQLF1E3Dukac+uK5r7B3+KtF0H+FMJzsHvkiJdQtVjptmlUEQBNZ5v8ShwD/TEvo1kqBQ7bydKvvNeE0riKS7eaHvMxgkO/XOe7ErJSSyY+cCo89fZ2L7MLGFmHJkwq/F8rxPc3z0+zSPP4Cuqyxy3UWV/RZkwcyyvE/RNPqfnBj7EValkDrX3fjMc5N0CIKAxW7iY1++jUw6y87HDs96rq7ncgjUrMpg9yiD3RcsEDMT/F1WyAaZj/6fW/n7T/54xnvpus54IMKTP9vNU/fvQZIFrA4LRouBRDRFLJyY8FLpsyp4K65YxPv//CaOvdLKiX1n/6BgXYBzeR53ffZ6MqksT96/e9bQG13XyWZUspkEbcd7LpmY4e2CcwUyRc6TeZzzMZ/7LE0sNbk8B2kyt1MQBCSUKW2lWaZAURa5+YNXcOpgO4NdM2/E0qkMpw6003ywHUEUMFmMWGwmslmVWChBNquCPvtYdxfYefdHt9KwppLAQOiiFayMGiSrTVdCxpMvk2+9hYUsLtIFbEszeXnmuzgKgNNuZtOaagaGw2xeW82Bo13zlgOgqKKAT//9XXzzcz+dlaVUzaoM9Y7xxE938uTPdjL1WSdKo8/S/3d++lqWbVp00aG0M8FglFm5pY6N1y9j7zPHZj5JzyktPa2D9LQO8thPXl6Q3IIo8Pl/vIcVV9bx/b99+NK9cQKULSrkqtvXzFqDTFM1BroC/OTrj3Hf1x9HNkjYnGZkWSYWTpCMp8il9uqzyn3tezfw4S/eyoP/9sxlVbAGugJ8/yu/Zf8LJy/4q37Bvyx4bRzuG5sgbnoNhCn/TfmtZlkp//Bfn8HmXFhu5lc/+gNOvNp2gfJ/abJHxxOcnqkQ9RyyCwL8/NDXcL9OnbqFQhAE1ly1mP0vnOTAiydn3TfEI0l2PXGUXU8encHwfUF/XNC+rNbHxULNanzsir8jMqUcxMX3u5pRGeoeZah7hrVijn5fvrmWv/rBx+YkA7kYXDhPn/vdIEtsri+fdny2dhdClkTW1ZaytrZ0UvolZb5paYpzrQ8Xq0SOJuL8+Phhjo8M8WdrNuG32ukOj/PQ6eNkNI1Pr1iHzXCeOEjXNQYTLVRY17KQte+NwCUrWIIgsLXwny/4/V8mf1cEC5t8fztr2xLrNkqs214zGEQ2ev9mwXJYZT9b/N+cJptJ9rDY/SEWuz805e8W2cu1Rd+dvHeBaQUFhSsQBAGfefWkYmSW81ni/sjkeQ6lnM3+v592HxBwGxaxrfBfFyy7IAg482x88qt3YndZePahVxeegP0mOBwEQWDTjcu553Pb+eV3npszZCy3wddzTF3zqKMqiAJLN9Tw8b++ncLyfDJpFcUgXxb693cSBEHAYJT5o7+8BZvLwm+++wLhOYpAv1Mx0wJysZ9nu37Dmkru+sz1/OTrj+UKbc8CXQddzW0S5ptr4syz8Z4/uYabP3QFkWCcwrJ8jnJxpBcjsd8yntiF8hpSnWiqiYsZGLquo+q5WiRj6TDhdBxREHEbbTgUC5IgIc7Di2WeyBcdDoR57NkmjAuoXSUIArIisWpLHR/90rv58T88SjI291ygz6WVXABRErn2veu44xNX0902eFnfHUEQ8JZ4uPPT1zDYE6Czuf91owXmKzfkvNgf+eK7uOKWFWiqTmF53oykGguV2ZVv5/p7NtDbPszBF0/NrrRNKFGZVHbeeWySJHLtXev53DfuRhAFGjfUXJK8M0HT9Tck7HMa9Cn/Tf3tIr3+uqa/OfLPJfsbeGtfqYfbPraNkb4xOk8PzH3yOSX9TYD+ezxmLgaX4p081/a1V3gz1JeReIzWYIAvbdzKKt/51KNFngL+9eAeIotXTFGwEAREQeT5wX/FInnwGEtpcF7zJkg6HZel6MJCNjvzOXYxA2Gh95lLzoUcm68Mr4dcsrGdj/yfW6moL+Lh77/IcF/wDfHgCKIwGd6xUIiSyL3/YzuxcJxnH9pHKnHpCpBilFm9tYEP/s+bqFyco6Qvq/HhKnC8xsL0B8D5zeddn7mOmqWl/OQfHqOnbXDGkJFLvpeY85qZrSakixwzv68QBIEb37+JyHjssimyoiTg8Tl5/xduZPu9GxEEAYfHir88D4NRuSjiC5thOU7TFVgNdVP+3h38Fxa6BGq6zkhqnF917+L5oaOMp6PnPYWCSKXVx7uLN7DNuwybbJ5zDv/8R68mlc5w962r6egZY1nD/ImLzsFkMXLNnTlCkoe+/SzBkfBFh68KAhjMBq69cx3v+8KNODxWwmPRy77JEgSB+pUVfOyvbue+bzxO+6neS865E0QBq93M+//8Rm75oysQRRFdU6lcXHLJCtY5VNQXcfdnryMZS3HqUAfqJa49giBgthm5/WPbuOdPt0+y4FbWF2F3Wf4wt/83gSAIrNpSz52fupZffOtpBrsDb9sQ9D/g7Ye0ppJWVYptU+t8ljucRDPpKUWJIRcSuNR1M2ktDggYxcvHqrxQvAmFhv+AhcBqN3PzB6+gcX01T9y3i8O7ThMKREnGU5c0KQmigMGoYLYayfM7WXftkou+lsGo8LEv3051Ywm//M5zjA1FSCVSC7OCCWA0Knjn2kjWAAAgAElEQVR8TrbcuopbPnQl+YXnaZxzHq1q+tqH3zbkCm9HrNpST8PqCp66fw/P/WofY0NhErEU2fTFU1CLkojRrGC2GCmsyGfzTcvZdMMKvMXuyyj57w/u+sx11DSW8MOv5SiyY5Hkgi2PsiJhdZipXlrKh//yZmqXn2fgE4Rckdq8QicDF7FZdpjWAKDrWVQ9MUnWU2DL5aItBH2JAH917GcMJ8dxGiys9tTiUCwT3qwIA4kxvn/2aXoTAd5ffhUOZXZWyaZTPex4pYVILEV5iYfyYg/uBYZPQa4u2Q3v24S/LI/ffPdFzp7oIR5NzpvwQRDAaDbgLfFw0wc2c/V71mKfqEkUfYM2+aIksnJLHc58G7/5fy9wdE8LkWBswQYzSRIx24xU1Bdx759uZ9mmRchKztAhCALVjSXseWrmmmEXgyXrqvncP97DL//jWQ69fPqiZBYlEbPVSEm1j/d9YTurtzZMMc4oRpmGNZXsf/7kHFf5A95puObOdRRVFnDf1x+n80w/sVAC9WLXdoHZi8H/HkPTVVJqCINkn8wpfjtB01UyWpSslkQRrRik+THV6rqGpmdyxHELLPprkmQsssKJ0WFsBgOSKJLVNI4MD5Bnskwju9DRCaQ66IodQhYMlFpWUCwtfUvqy73zRug7AIIoUFFfxKf/4S66WwbY9/wJmva0EBgYJxFNkUqkyaSzZDPqFEICURQQRBFJEpENEgajgmKUMVuMuL0OqhtLWHllHcs316IssNjba2EwKVx71wYWr63mxV/v58iuMwQDERLRJOlkhmxWQ1NVdD0nlyiJKAY5J4/ViMNto2FNJVvfvZr6leUz1vhac9ViOk71kb3A+uvxOuZd+8ZkMVC7vHyKhVrVNWyFdrLzZLuXDTK1y8smP58L5Sit9WO2zK9gqMGkULO0hMRrwh1Lqr0YFhA2BRDNpBhJRHEZLTgNJkRBwGw18Z5PXsONH9zMq88c59BLzXQ09xGPJknG0qRTGTLpLKqqoWs6gpBjJRQkAWniezEYFQwmBZPFiLfYTd2qChrXV1O7rOySCqNeCMUoU9FQhG2G+lE2h/my3eeNwKqtDfzj8jJefvQwux4/QmBwnEQ0STKeJpvJ5UVqmo4gCIiSgKzIGIwyJotxcoN8xS0r2Lh92Yze49IaH8s21k7L35AN8/caxtLNRNNNpLJ9CIIRXU9T5vqfLETJeqj7ZUZSIe4t38ptJZtwKOflUTWV9tggD3S+xKuB0yxzVrG5YPGM19F0nV8/cZhPf3gbLoeFE2f62LH3DB8u3TRvWS6EYpBZe/USqhtL2Pv0MfY81cRgzyjxSHJyPtRUbWK+EZEUEaPJgNmam/uWbqzhmvespXxR4ZS5JhZOvGFhQoIgUL2khM//33s4uruFlx89ROfpAaKhOMl47r1UMyqalpNbEM+/j0azAYvdRFFlARuuX8oVNy3H4bFNi6ZoWF0xZX4CsNiMOPPmT4P8WpTW+PjMP9zFkV1nePE3B+huGSQWSZCIpshmcvOImtVyRXFFEUm+QGabEX9ZPuuuXcLWW1fj8EwnTlAMMuuuaSQ4MjXE0ONzXFQ+nGKUKa4sYPw1/fBmo7TGd1G1KktqvKQSabS3sFCYAG9KhELD6kr+5icf59XnTrLz0UP0d46QiKVIxFKT7/D5dWpiLpUlZEVCmVijjGYDNqeZ5ZtqL1oOQYDqxhJib3H5gJJq35T6Zyk1xMHAv7LU/SFcxuq3ULKZkVYjdEafoze2i1LrVupc75lfOy3CSPI4BaZlGKWF5fkVWKys8BXxk+OHOD4yhMdkZjgeZd9AD7dU12Ofkn+lk9ESdMeOsCbvLuLZIH3x4xRbGnkr8rGE2VNSeWMDc/8AdF3nSGc/XoeNkry5qbSz6Sz9nSP0tA3R3znC+EiE0GiUZDxNJpNF1yGWzRBKp6kr8+Hzu/D4neQXuiit9uEvy3vdCVTXdfqCYVRVo8jtQJnnhKtpGuMjEdpP9dHR3M9I3xjRcIJEJIWmaShGGZPFgCvfQZ7fSfkiPxX1Ra9LH/5GIJRO8lJfG1bFwHUl86CMvgCarjOSiBLNpqh25L9BEs6N5uAQPzq9n6uKqrm2ZBFGabqNRNN0xgNhOpr76W0bZqQ/SGg0QnxiERNFEaNJwTihUHm8DvKLXBQUufGX5+Mtnr0EQHg0gsVuRlKky2IR0jWdruZeKpaUznleeDSCxWFBkuemtX6joeu5/JOO5n46mvvoPTtMOBgjEUmSTmWQZAmTxYDdbSXP56S0xktFQzH+srw3XO7u8W9hUWoJJ/fjNG0klNpLpfsrC7IYfnTft3AoFr654o9npWHfP3qG/2x9gttKNnJbycwKk6Zp/N/vPMt737UaRZHo6Q9yum2Q7VsXY7ebcNovLak7Hk3S0dzP2eM9DHQHCA6HScbTaJqO0aRgc1rwlXgoryukdnkZeX7njP3/4Lef4ef//NS0ED5RErnipuX87+9+9JLkvBDnSlOcPdlLX8cwowMhwsEY6UQGVVWRDTnjk8fnoLC8gOolJZQt8r+lhodsRqX37BCdzf10nhkgNBolEU2SiKVy+aAmBavdhNvnxF+WR2VDEaU1PkwWI6OxOGdGAmRUlTWlxVgUhVRWpS8cZiweJ5VVkQQBm9FIocOG22xGmkcRUlXTCCWTDEVihFNJMqqGJAhYDQbybRa8NhuSKM5rO5XKZgnE4gRiMeLpDKquI4sidqMRr81KvtXyuu9tbyhMd3AcQYA1JcUoEyxugVicwUiUWDpNVtNQRHFSRo/FgkF6c0KuNU0jnEoxHI0RSaVIZnP7BVkUMUgSNqMBt8WM22xGnqX/U9ksY/EEY/EE0XSatJrzasqCgMVgwG024bPbMMrT54zxRIKzo0FEAeq8BaDD2dExgrEEI12jaMNxMoNRRofCDI+Fae4dZDyawGY2UlOYT3lhPq48G3l+F95iN/6yPArLCxCl3PeSUlUGwhGC8QTJbBZN1zHJMi6ziUKHHYsynTHvtc/WMjJKKJmkxOmgwuNGByLJFAORCOFkcnKsGieu67PbsBpmttImMhnG4gmCiQSx1ERfCQKyKGI1KLjNZnw2G4YZ9leJ7BgHA9+i3HYtZsmDjobLWI0iWAGdSKaHpDqOgIBBcmBXSgGdaGaArBZH1TPoqDgNFRjEnCKTVINEs/3oukZWS2BV/DiUsjn7JJLpI5ENkGPjVXAbaxAnPGoZLU5b+DFElCkKVkoNE0n3oJFFFs24DFUISGS0GEOJI3REnqHKfgM2pRCr4p9gG58fAok4j7c1s6evm1gmjc1gZFtpJe+qrsNhNE2ep+s6vfFj9MWP4TXVouoZslqSBtd1877XRWE2cpA39q5vLTRdR1U1RFGY18Q9E1RNQ9N1JFFEvMwbJB342m9f5JZV9Xz0qrVznisbZMoWFVK2qHDG45qm80pLF08dPc37rt9EsWfhbECapvP88TZiyTTvu2IFbnl+myBRFPH4nHh8TtZcNbNF++2EtKYyEhljz2AneUYLFQ43A7EIgWSMjKZS7/LiNpo5ONKDOlE/otHjJ5xO8kJfG6F0gutL6yi1urAqUyfZwXiEzsgYoiCQUrMsdvswywaag0NkNBW30UKl3U13dJxYNrfwOg0mopkUsigSyaQxSzLqxD2bRvtRNQ2bYqTWlU+D28fK/GIs8uwuOFEU8HideLxOVm9tmHJstD84oSTklAG7x8ZA+xCZdBaX14HDZaHlUDsGk4K/wks8kmCkJ4Az34HVaWH3w/soqS2iuLYQt981aX3TNI2hzhES0ZxF0F9RQCqeJtA/htFixON3MToQJBlLUljpw2Q10n6sC9kg88T3nuPeL96OM9+BrutExqIYTArDPQEsNjM2t5Xdv91HRWMphdV+PH7XW6ZkndtU1q0sp27lzIV23ypIghWroZF4phWD7CMTn14r7fVgECVcc4T9ARglBbtiQZxTcRNwOi289EoLVouBYCiOIAjsPdzB4lo/zrpLU7AsNhNL1laxZG3VJV3ncuSC6LpOJJvkeLCbzd66Wc8TRZGiygKKKgtmPefthoiexFeTT3ldIdsW+M419Q/wxaeeJZhI8uAH7qLE6eS5ljZebGvn9PAIoWQqV+PG6WBDeSk31NXS6PdiUmb26uu6TlpVOdDTx672Tg719dMdHCeWzqBIEoV2G0sLfWytrmRzRTlO0+yFkXVdZzgaY29nN7s7uzk+MMhwNEYqm8ViMFDqcrKiyM+2mkrWlZZgnkUmgOdb2/jPPftRNY3nP/kR7AYDe7t7ebH1LPt7+hiKRIinM1gNBvwOO9ctqua9yxopdFy8l3E+0HWdWCZDU98Ar3b3cKRvgK7gOKFEkqyuYVEUbEYjxQ4Hdd587lq+hHrv1FpU6axKx1iQQ719NPUP0hII0BeKEEmlADDJMj67jdr8PDZXlrGtuhK/fepzNQ8H+MaLO8moKv/8rhs5NjDIzw8fpX00iNNk5KqaKv7kxk04TUZ+1XSCg8dPMhwKkzVbyKur4d2rllPqmm4g0XWdzuA4uzs62dXRRctIgLF4AlXTcZtNVOfncUVlOVfXVFHuds2qPAYTCf5t915e6ejiw2tX8edbN3N2dIwXWtvZ1dFJx1iQUCKJQZZxmUzUFuTxyY3rWF0ytdZrMpulLTDK4d5+mvoHaQ2MMhCOEE3nIlfMsozPYWNRfj5XVpWzpaoCr216iF1WSzIUP4RBshPKdFNi3UylbXsu9C15ilC6C03PIAgitc7bMIh2WsMPk1ajWGQvkUwvfstqKu03ICJzevwhBEFC17P0RHdS53ovdmcJArMr+GOpMwSTLSAIRDMDLHbfi8c4+9ym6hnaw78joQYQBZm0FqHUuhW/eTUpLUQgeZJwpovhZBNJbRxFtC5Iwco3W/jI0tW8f/EKEtkMJlnGIMkzGlFUPYXfnJNVFIw4lItnm7xUvKMVrFA8ycneQRb5CyYrSS8UfWNhhkIRFhUWTNQEeHtCEKDY42BLQyV28zzj36ZdQ6Cx1Ecmq2JS3rlDI6lm6I+FMUkKJ7IDxNVSmkYHsEgKcTVNe3iUe2pWMpSIklZVzoYDZHWNfJOVvliIrK4STMXxm6cvkGfGR/hl+1G2l9TRFQnSHR2nwe1j50A7JVYnraERMprKnsEONF2n1OZC13We7jlNg9vH832tXF1Uw77hbv527XaG4hHCmRSRTG4zUue6tGKMLYfOEglGScVSCJLImu0reO7+l1m+bQmKQabrVC/RYAyDSSHQO4qm6Zw92sGqa5ehGGS6m/swW03kFbknPNwTClZW4+iLJzBaDIiyxGh/rgxCb0s/i1ZXMz4cIjg4jmyU6TnTT36xh94zAxSU5JFJZTj28imWbVlMNqty5PnjFFZ5GR0IUlpfhGyU6WruxZ5nw+1358Kp3lr21bcl7MYVyKITq2Ex0dQxrIaG12/0GqzPq2fH8HH6EgHKLb5pm5qkmqYzOoxJMlBint2LKwhww7aZjS2ui8jDertjJBnmR2dfnFPB+n3EnuEzNDiLqbAVIF1CiM2+rl4ei57h4RMnsRoMeG02/HY7o/E4baOjtI2OcmpomM9sWs/aspJp3h1d18moGo+cOMXPDh2lZWQUkyzjt9socTlJZ1UGIhEeOdHMns5u7ly2hD9avRKPZToRi67r9IXC/OJIE4+ePM1wNIbbbKLY6cAoy0TTaVpGApwYHOLl9g4+uGoF713eiM04tycxkkoRT2fY2d7Jf+x+la7gOB6LGZfZjM1oJJxMcmZ4hPqCfKTLWBpgJui6TiSV4uETzfyq6QStgVE0XcdqUPBYLMiSSDyTYSQaoy8U5nBfPzfVT4/oSGsqO8628//2HiCWTmNRFApsVoqdDkRBIJRI0jEW5OzoGLs6OmkfDfLZzetxmKbvlQbCEXZ3dPHIiVMokoTfbqN7PMRvjp1EkSTWlhZz38Ej2AwG8q1WBsIRHmo6TonLwXuWNmK5IK1B13VODg3z3b0HeKmtnaymkW+1UJXnQQACsTj7u3s51NvPsf5BPrVpHXUF+XMa2jOaRjSV5sTgMD/ef4gdZzuQRRGn2YRFUYim0/SHw4zEonxu84Zp7VPZLE82n+GBw00kMlmsBgMFNgulbiciAsFEgrOBMdoCY+zp7KY7GOLjG9Zgf824UvUUhdb1FFnW0xd7hfbI01TatiMgYFMKEQWZjBYnkDxBKN1BgWkZGTWOx1hHteMWhpNHaQ//jnLbtYiCTEfkGW4u+ykAsewQ+aYliMLc3lOr7EM3qghIRNK9DCeOzalgxTKDDCYOsrbgz7DKfgYS+zkVfIBCy1rsSjFVjhuIZQepd92FRV6YgUnTdUYTcY4HhggmEtNILW6uqpv0JgqCQIVt3YKu/0biHbuL1nWdoVCExw+d5sNbrRelYOm6TnP/MMe6Bil0O97mCpZApddDpddz0dcQRYE1VSWXUaq3J0ySwrK8Qq4uquVX7U0cDfTTFgpQ5/IiCyKnx4dJqblQA7OsIAoinZExVuUXszyvEA2djb6KWa+fb7TyrvLFtIYCfOfkHgQEFrt9XF1cw5NdzZyZuP4Sj5+thdXIosjzfS0szytiR/9ZNvsr2TnQPhmGYZYUhuIRBuORORUsXdeJqRH2je5AQ6XRuYZC09TQu2w6y2hfzouVTWcna/Ksv2kV2YzKnkf3c8vHryMWjrP38YOs3b6C2HicTCqLxWHBU+imYeMifOUFUzYuOjrJeIq6ddVIssz+3x2mtL6Yomo/SzbV8fwDOympLaJ6RTk//F8/Z6QrwLqbV1NU5WXHQ3uIhxNkUhkymSyDXcM48u3Ur6uhrCE3Hj2FbhZvrCO/2POWhgi+neEw5bzgbvPVpLK9E7Ttc/dVT3yEoUQw90EQ8JlyRCbfa/sdazyLKDA6MUnKpJemKzbE8VAn9Y4SKqyzWwYFQaCy7K0Jo32jEM0m2R9oI6VmGM/EMYoK1xcuwyrnNkgpLcvv+o4wlo5RYHSwqWARNsXEaCrKobF2RpJhHIqZK70NOBUzoUycZweO4VQsjKYiWGQjV/mW4DRYiGVTnBjvoSM6jCQIrMmrpsyaP6VO2YUIpqLsHz3LpoI6Do6exa6YKbPm0R0bZZGjkI7oECfH+9DRMUkKNxWtxCwbyGgqzaFejo/3oOk6ZdY81uRVIwBHxjp5su8wLZF+isweFjuLWeqaO7RoNjxyspmBcIQb6mq5oqocr9WKKIqMxGLsau/k+dazHOrt5/7DRyl2OSl/jcdCB15qa+ffd+9jJBaj0uPi3UsaqPcWYDMaSWdVekLjPH2mlUM9/fzkwGF0XedzV2xEFqeGFY8nkjx8opmHmk6QzGTZWl3B1TVVlLlcGCSJWDrN2dExHjnRzJmRAN/dewBRFPjg6pVzRrHowBOnTvNg03GMkswnN66jKs+NzWAgq+mMJeJ0B0M0+r14LG+skSGlqjx1uoXv7T3ASCxGvtXC5opyVhT5ybNaUESReCZLMJGgLTBGMpNhWaF/2nXMskyZ28Wq4kKKJjxdhXYbdpMRURAYTyQ52j/IA4ePEktnePRkMyuLC7lxBmUtmk7zm+Mnual+EWtKi4mm03zzpV10Bsd54tRpWkYCbCwv5eaGRYzFEjzUdILDff3s7+ljW3UVFsP5lIKhaIx/2rGbPZ3dWBSF2xob2FBeSoE15xUZicXY2d7JS20dPNvShigI/PV1V82ocF+IttFRfnLgECeHhrmhvjbXX5ZcmGg0laY3FGIwEqXOO31usxoMVLjdrCkppszlorYgD7/dhs1oRBQgmEhyuLef/zp6jFAyyWOnTrOyuJCraqZ64Q2iHavsQxRkTJKHjBYHdBLZAK2hRym0bJio7Sii6TnWWVk0Y5G9yKIRk+hC1VOcy/7xW9ZwJvQbjKITo+R8XQUnpYZoGf8tPstqFFFBEGRUfe5ctaQ6hlFyYBBzeaJuQy3hTPecbeaL8WSCB08f4+BAHw6jcVqdtGvKq7FycU6FNxqXVcH6pyd2cuvqxdT68zjRM8iv9h3nfZtXUuV1c6i9j4HxCHesa6RzOMiO5nbah8ewGGQ21pazqa58MnY5kkzxrad28/Gr1/H88VbODo3hddq4bmktiwpzA/tk7xA7mzvoD4ZRJJFCl4N3r1mM12kjnkrzox0HOdM/womeIcKJJA6ziUWF+dy8sh6/6/Vd8/3BMA/tbeJIZz8j4Rg9o+OYDQqrKou5eWUdtokq1U2dA7xwso2xaByvw8bmunJWVRZPvsSxZJr9Z3s42N5HKJ7EYlRYX1PKtsVVk+dEU2nu33WYtsFR7GYjG2vLWFdTiiJJPH30DJIoEkunOdE9hKppLCrM57a1SzBPWHRGI3H+7ek9pLNZanx53LpmMV7HVIVyNBrnuWOttAwESGWyuKwmrmyoZENNLjG4uW+YX+w5Siarsr62lGsaa3CYzyuUo5E4z59o5ezQKPFUhjy7lc115ayrzm3gj3b20z48htmgcLJ3iFgyTaXXza2rF+O0XHyl8jcCBlHCqhgmrYjiRHy032LHY7SwKr+E42MDnBwb5Iayek6PD6Nq+mQh6qw2N6uWx2SZvE9W0zCIIukJhU1HRxQEJEHEKhumhC0YRBlJFDFKEqqm0TTaR1d0nEaPn85IcF5J0M3hozw/9DAIAgk1zq1F759y3Oa2oRgVzDYjweFccVqzLfc9i6JA9bIK9jyyH4PZgL88F+Y33BMgFo5TXOMnr9DF0RdPULeuhvKGkilJ3dl0lqMvncBkNeGv9CEr8mQIYVldMWebOuk53UdxbSH+Sh8HnzlCYZUfo8WA2+9i98P7sLqs2N1WREngyIvHCQ6FqF5RQV6hm0PPNVG/rpayhmLEiwz5fWfj3HhWMCuV82rxSqCZpwcOTn4WEQhlonTEBjkR6sKhWFAECZ2c9yqUiaHqGvFskmXOSjbNQnLxTkQim+aJvsOs8VRTZs1jX6CVZweauL10HTo6Y6koOpBvtNMS6ccqG1mbX83LQyeJZVOUWQtojw7xTH8Tt5etJZJN8uO2l/hs3Q0Umd00jXfzysgZthetoDnUR0t4gApbAYOJcZ4bOMadZRvwGGc2FMayKY6MdVBqzWP3yGkqbV4SaorhZJhKWwEGUabMmlO4dw6fosDoYIuvgVg2yTP9TdQ5inAZrLiNVkRBQEQg35SjRS4wOiiz5uEyzD+k57XoGAty/aIa/seWTRQ7z4eva7pOo9+Lpus8fvI0r3R2c6i3D7/NNhlFoes6oUSSb+/ey1A0itdq5XObN3J1bdWUPJisVsryQj9ffW4HR/sH+MWRY6wrK2VzxXnyC1XTOD08wq+PnSCcTLGtqpLPbFrPEr8X5QKv2ebKchr9Pr745LP0h8P815HjrCwumlEJuRA/O3QUr83KX2y7kuVF/inyqZpGNJ1GQJg1XO1y4JyH7of7DjESi1Fot/H+VSu4ZXEdPrttyr01XWc0FieRzaLMQNAhiSLry0qp9LjxWMw579drZF9fVko6m+W+g0eIptLsONsxo4IFYDUo3L50MSUTY+D08Aj/vvtVQskUQ5EoX91+DTX5eSQyGbpDIZr6B+gcG58MSTyH+w8d4ZXObmRR5I6li/nEhrVTQi41XWd5kZ9UVuWF1rO80HaWq2oquaWhHlmafS9ycnCYUYeN9yxdwrsb6/FN5POdQzKbJRhPzJhrJosiV9VUsbzIT4HVistsmtJW13XWlhaTzGZ54HATY/EEr3T1TFOwBEGaodgyxLLDhDO9bLRfQzjdzWDi8NQ2FxaJv6CdTSkiqyXxmVZQYF6GWZ7bCJ/IjjKWbmWd9y8BaI88M+f5ABbZR1INkVLDKKKNQPI4LsOFzyUgIJLVUrNeYzaMJOK82p8jtFhW4JsWmn4hycXbDZdVwWobGqWpe4AaXx57WrrY39ZLXaGXQpedE71DOSvT6Di/eOUoyXSGxSU+IokkP95xkHg6w/XLanO5KxmVRw+eQhZFitwOlpX5QRAmN8QD42F++vIhij0OVlcWk8pk6RkbR56YIBRJYn1NKSZFpmN4jI215ZR4nHjsZmym+Wm6dpORDbXlhOIpBAS21FfisVnwu88nJzb3DfPNJ17myoZKKr0ehkIRfrTjIFlVY31tGalMlieONPPSyXYair2srCwiHE9OeXVUTePFk2fZtriKpWV+2gZHeWjvMSxGAysrijjdP8LuM50sLfPTUOwlnsrw0N5jCILAPZuWA2A1Kty4fBGHOvrY19bD1Y01XFiQPZJI8s9P7GQ0GmfTonKcZjNj0dgU9iyf08YNyxfx6MFTHO8Z4oq6CjBPlbNrJEil14NZUWgdDPC95/eRb7dS5fXQFwzzwO4jVPvzWFbqR3fA75rOoGo6H7hy5ZTF6+2GCrsHWcx5rkRBoNHjx2ey0REZ4+BID2k1R3lulCQcBiNPdLUjCgKbfZXkm6dvOi78fo2SzNK8In7bcYyz4VEcBhNXFdfQHwvPKZMgCJgkhdbQCJKQU+rSmsqrQ128OtSFXTGSVLNsK6rGLJ8PnQimAyS1BJIgEUxPp/yuXVVJUXVO+Ukn07h9TrZ/eBuQS+xfvm0JI72jKAYZu8eGmlXZ+K41mG1G7B4bq69bTmg0gqvAOY3xS5IlKpeVk1/kxuV1oqn6ZChfRWMZNreVTCqLw2PDZDORX+TGaDVRsaQEZ4GDoonkeIPJgMGkEAqEsdgtGM0G1t6wkvBoGLfvrcu/eqMRygQ5ETqIQ3FRZ1+GQXzjF45SSz5rPAsjezkHq/z29ei/URAQWOYuY7GzBIMoc3/HLm4rzYWkWGQjW3wNE96+BN3xANUpHwOJcVbnVbEur4ZKWwFfP/kot5SsBEAXYKuvAaOokNQytIQH2KKmORXqYdfQaXpiXmJqimg2xbu02WukGSSFPJODlvAAIiIWycipUB+L7IVYZCOxbIrj491Iguc6k3oAACAASURBVEhvfIy2yCBbfA1IgohNMXEy3Ms1vkaqbT5MYo4UoM5RSJ7BToOrhJXuilm9Z/PFx9avmaJcQc64VeZysa26ksO9/XSPh9jV3sWVleWYlPPK5HMtbbQGRlEkkU0VZVy7qHpaXpQsiiz2ebl35VJaAgFCyRT3HTg8RcGKpNLsbO+iPxzBZ7Ny3aLqacpVrj8l1pWV8MHVy/nGS7voC4V55ETz6ypYY/EEX7/pejaWl06bpyRRxDlD6NzlRlbTePZMG13BcYyyzObKcu5a0YjbPD3vURQECmxzK845xWr2nEm70cA9K5Zy38EjZFSVruDsuZ+Nfh+Oidy4nMJRMilHudtNpSfnQTcpCl6rFbNBIRhPkMqeN2oORSL89vgpdMBtNvGx9aun5bOJgkCp08m1tdU09Q/QH47w6MnTbK+rndwnzoREJsOq4iLuWLoYr206A6ZJlufMnfParHhn6U9BEHCaTNy5bAkPHG4ilc3SF5p7H3Ah7EoRZsnDwZF/RRDkeVOkp9RxQuku0loEEYUK+zV4zctnPd+q+HAoZRwOfBtRNGKSzpfPiWYGaAk9zGjyJIIgo6NSat2KRc6n3HY1p8YfAEDTMzS6PzTZzig6sClFHBv7AXmmBkqtW7EpM/MJvBYZVUVA4MqSckrsbz4x2qXgsipYS0p8tAwE0Mmx413bWMPxngGuaaxmNBJnSamPo50DDIUivG/zCpaVFZJRVRLpLD99+RBXL6meVF4EwGU1c/vaJZgUGU3XkScmwXA8Rc9oiCvqK7hmSQ2CKBBPpidD+GRJZHVlMZqu88KJNlZXFdNQ5AVh/kSNNpOBNVXFtA4GiCbTrK8ppdjjnHKNn+48RLUvj3s2LsekyIxG4/SMhnjmWCvra8voGAnyypku1lSVcPvaJVhNBjKqmrMQCgI6uZfOYzXzgStWYjMaODMQ4L6XD9E2GGBlRdFkX9y8sp4lJT5UTadtaJSXTp2dVLBMBoX1tWXEUmmauqZXSt91ppMjnf38/d3bWVRYgCKJpLLZKYuKx2ZhQ20Zhzv7CcYS067hsZn50NY12Ew5r8vSMT9//avnaB0IUOX1TJpMNtSUcf2yWgRBYCgc5dW2bu7dvPxto2DZZAPbiqpz9Oaywm0VjZhlheV5RUQzKXR0bLIRm2LgiyuvxijJE4w9EpIgsjK/mDKbC7NswGGYvliuyi+mwZ0L4yu0OvizZVvwWez80aI1qLqGWVJwGy28t3o51guIKj5ctxaP0cKfL9uK02Dif628mgKTFZ/ZjkGSEBGwKAZ0XecLy7YgCgI2xTgtV6HesZx9Yy+BDstd02ORbS4rNtfUBaC45vxEZ3GYKV+cW/TOLYIur3Pys8vrxJnvyL0HUyijRbzlBZTVF89IQmEwKRRW+S44X6ByWfmU+zgmqKXPtXUWOCY/u31OXAXT7/tOQl+ik1dHX6LKWkeVtf5NUbBWuWtY4rw4sg6T+PYMy3gjIQsiJklBFAScBgvRbJJzk59DNmGTTcSySRRBIqFlSGtZREHEJJ5vE8smJwl6HbIZu2Imo2UxigoZTUXVNTQdVudVsb0oN8dLgki+cfaNnUlS8JkcdMcC5BlzXor26DCrPVXEMkke6trLvRWbKTA6iGfTZCfyGKyykTvLNtASGeCVkRaOj/dwR9la3IaLy1meDT6bjSW+mcObRUGgNj+PMreL7vEQJweHiKX/P3vvHR7HdZ59/87M9oYFsIveO0ESLCDFIjZVqstWs2TLknvi2LGdOInzOna+vFfi2KmO48+JW9xlWbKaZVu0CklJFHsnQRJE7x2LBbC9zHn/WBQuUQhSLHKsmxcvcndnzpw5c2bm3E+5n2Qy+WpjM5LEAndLafGcohNCCG4sK+U/du3BF46wr6OTkWBwKiRvPBzmUFc3AEVpqVTPQq6m2gLuWlzFv7+5m1AsxtHuHsbD4Rk5M+diaXYmq84TP7jaiGkabzS3AuCyWthSWoxzFnJ1OZGT4sCs1xOMRglGY8Q0bVYvXZbdnvS925q4LqqiUOBMmfL4CMCo02FUVUKxGHFtOu/mQGc3I8FEyNrq/DxyHLMLegkhqM504zSb6Bkb50hXD8FoQiBhrneI22alNi8H9yzk6nJAANkOO2adjmAsRigaTRoro+pgRfofY1LTAXAaS7nO/XlAYFSd1Lo/M1FPSocqjOiECZ1iYZHzIXQiMZYOQyG1rk+jEyb6g0eIaWFWuT4LCMZj3TSN/XpegqVXLKx0fYq4DCNQ0CnmiZBEMKlplDnuocR+29S2JtWJInQU2G7AbVqCREMReqy66fe9QXVQkXIfYW0UnTBjUhdeU9NqMJBptdLi9fxhE6zq3Ax+uusI0Xicsz2DfO72DfzNUy/jD0fw+AJkO+0cae3BYTZR6ErFbNBjRk9taS6/2HucIZ+fHGfiZtGpKjUF2TitMx8MRe5Ublxcyvd3HOTl4w1sranglmXlU/HRQkwGcwEkyIxykUmlYoIECZio9zGzjcMt3fhCEfY1JWJNNU0yFgxTU5BFXNMYGB0nGk+E9KXZErG/54pHSJmw8C8tyMJlTyx6nVYTFqMef2i6ZlJxRho5qY6pkMDcVAdnugZm6fTs53K6a4C8tBQqsl1YjQnrpPEiRSyicY3tdU3saWhnYDQh/jAeCuMPR6aOneW0U+ROnQqfzHbaOdTc9Y5S+1cVBadxek5NeqCsQKoxea6VONJn7G/TG7Hp537B2g1G7CR+N6o68mwJ60+uNfnBkGFOXsBkWRLzPn9i+4KJf4sdM935TuPcL8tccyF/WvZ3AFh1F69Sdf5LZbaXzGy1alSdwqqty9Ab55bEna/tWY9z/vZXODH8WqM32MlwpJ98SzFynuoZlxMm1YBJvfxESUpJa+cwz287RmVJJhvWlNHZ42FpVe5lP9bVhDcaoMM/RKHVzZHhVirs2ST8WmLWOZxutKNJjf7QKFEtzuHhFkqsGVPeoNlyeiyqAafBQpvPT4reQqrRij8aQmFuy7tJ1ZNqsLJnoIGbs5cQiEUIxsIYFB2+WJhALEKx1Y1Vb+LsWA8r0hIhpBLQKyrXpZdhVg3sH2qiLzg6RbBMqg5/NJSIdngbt19RqnNez4HbZp3yknSNjhGMxibej4mDHutJGA71qkpVxvw5JHajgUJnKr1jPsKxOHV9A2wqKQISHorGoYRn3221kjWLitu5SDWZKHCm0jQ8zFgoTOvwCDU5c3uxlmZnolcvTwmLS8GkGMip/sT6IMVkYlFmxhWtADS5VtKrCsFoog9z1ZazGw2o54zNpIFQEZBiTn6vigljmibjSc/DYz29ibkBLMp0zzvWaRbLVCmTwIR8+myevEm4bVZyHI7Lrhg9CSEEqhCJeyGW0Ik6d6wUocOmnyboesWM3jCZRy2w62d/flp008YLnWLCriS2C8QGUYQOp7EETUYZj3Uh5YWKO4s5vUs6xYjDMHuefqKvs9eiU4SKWZeGmQtrBEgp+eHJ6fDHqBYnqml8df+bvNbeQp7NkUTSH6xa8o4NE7zsHqy2wREaeofIdjrISXWQYjZxtmcIbyBEbqqDfY0dUx6cSegVFU2TGM6pyCwEWI2zv/gNOpXHNq3klpoyXjvZzPdfP8jP3jrKf3/0vaTbr45ClSYlvlCEh9bWcFdtVdJvFkPCWhmfkABWlblr9whEUq6TmIi+PffxZDUakmJ5FcGcD7DZEI3Fpx76l/rg/+dfv8GJjj4+f8cGyrPd+MMRvvz0K0nkyaTXJdV2UIS4psUT/9AghEBFh9MwkxhejWObFlh4+V3MREQLMxjuIRgPXOuuXBZIKfnZswd47+3LeHNfIzXjuZxu6P29J1jpRjs7+up4pmM/OqHwV4vvmXfxalEN3JqzjGfa9/Jc5wFS9GY+VnbjrPXrJqEKhevdlQyHfXzx2C+IS40NGVXcl78auzL74lAvVGw6M0EtSoHVTf1YNy6jHZvOSJ41jVJ7Bl86/hQm1UBlyvQ1GIsE+MdTL+AJ+zCqeja4Kym0Tifw35Jdww9bXuep9r3ck1vL1pxll/QOcVrM84+TXj/llYppGoFIhEmN0qimMTrhsVCEwGWd/x0vhMBls0wdr3/cByTmZDgWm/KOWQz6OdcYk+0IIXDbLDQNDxPVNEaCM6M7zkW65cp4Pi4Gvkii1hUkPH4ZFxivhUCTkuZhD/vbOznVP5CoOxUMEohGCcfihGIxxkPT+TVzvfUN55HP6f8L9HPcE+e3NTCeSG+QwLd27+f7+w/P2W8pJf7ItLHaG5xfrMGs0yepFV4K4ppGw+Aw+zs6OdM/SN+4j5FgkOC5YzVpmL7ChrQ82wa6/LvY3v25hGFdTaU69QMX3vEaQgLPNpxK+i4uJXFN40BvF4dEcobanaWVfxgEKzPFhkmv580zrawozkGvKhRnpHK4tQuH2Uim047LbqWxbxivP4jbkfAeNPYNkWqzYD9PpW++55RBp1LoSuVDm2t5cO1S3veNJ3jpWD0f3LgysS9MWAkTdYzOJSQLfQCKCe9XwiIzTWomPWSlmen0escoy5y5oBVCkGIxEYtrDI37iWtaEqlMeshcsB9vrwZ1fnoKu862EQxHZzw8FjoWr59u4fFNtawtL0SIhCTp4Jj/bfRqflwMgVzIOVywPcGsiaVztTEZ1rbQNmfb9lL6PZvk8LxduMSX/YLGfwFjdjmx4DlxgX69nbkw2/WYr735xv/c/QbDvQxHBjj3hTtXuxe6pldirl+w3VnaVFVBYV46UjYiJ2oS/r5DFQofLN5Ikc2NAHQTcsfFtgy+vebjAFhUI3fl1U6UExCU2TL5i+p7kMiJ91JC8DzPnMZPr/80TLSzKaOQDU4vxNtwGYt4vGQTHyzZCCTER87PgZJSQuwsQl+FEIJlqQX868oPoAqVUnsmt+esQBUKghifKa9FE+kIoUyZ8GT0LE5DBf+4/OHErJMRVOlDUWIw4YVflV7C8rSiqXO/9HGbf76pipJklU4Uw03UYwhEolN3hUDMKjBwPsx6HZOWysk6RFJCMBo775gXDl2fJH6apiXtPxsM83jprhZ84WlCoVMWNl5zQUpJ49Aw/733AG80txKY8CxOEpyLxXyRRAsduXPPLxSLTZHJhSB2Ae/NpADVpUBKycnePr615wD7OzqnCjpf6ljN1j4scO0BvHGqhQ1VRVyf9XdMvlcEgsHRENvqznJdRT5pNvNUm+cfZyFoGxihrd/D8pJcnNbLI2YmgOfe+/4Fb29YwD18rXBZCZYQgkW5Gbx8vIHP3r4BnapQ5E7j+YN13LSkDIFgWWE2u+pbeWb/Se5cuYiBUR8/e+soj25YOauKzWyo6+qndcBDXpqTNKuZxv4hRgOhRI7UObAY9Wia5K2zbZgNeow6Hel2y4JrPAkBTouJvlEfh1u6iMazMRv0uO1WdKrCJ25azZ/99Dd8d8cBbqguIRqL0zboJc1mYV1FAZXZbipyXPx8zzGklCzJz2R4PIA/HGHzOSqCbweTN288rhGLJ4oix+LaFKETQrB1WSW/3F/H3zz9Mh+7YTUuu5WekTE0KdlYVTxFIGNxjfjE35gmk9rIcTo40NTJ1mXljAZCfOuVfUlx0ZcTUko0Gefk2CGOjeyjK9jKeMxLXMYwKmbSDRnkWYqpdqyg1FaNSZlbelVKiYZGZ6CZ/Z6dNPvOMBYdRUEhw5TNYkctK9OuJ03vTiyA5mjHExnkB63/znjMy62Z97E+/WbCWojTY0c5OPImPcF2gnE/Vp2dLGMe1Y4VbHBvndp/JDLEb3qf5Jh3LyXWKu7O+QAF1tJ5F/JjMS/fafkqfcFOymyLeTDvo7hNya77l/qe4o2Bl4jJ5JwFg2Jio2srd+Y8fFHjDhDVIjT66jjm3UdHoJmx6AiSRMihU59GsbWSKscyiq0VKHMoHl1OJPol6Q62c8y7l0bfaTyRQUJxP0bFgl2fgtuYRaW9hgr7UlzG2eXDp9vpYL9nB43jpxiNJSTr0wxuquw11KZtINuUCHOYjczuGnqZF7p/jEOfypeqv0E8HqfBd5IDw6/TEWghpAUwq1byLaWsS7+BctsSdGJm2GQoHqRu9BDN/tN0BVoZCPcSmVBY2ju8nb3DO2aMqk7o2Zp1Pzdl3jvP+UF/qIeDI69TP3ackegwMS2KQ++kxFZFrXMD5fYls57fufhOy9doGD/JMucaHiv8DBoaA6Ee9nl2UD92nLGYF53Q4TJmUWFbwgb3Vmw6xzlzQeBOs/G9n+2iqW2QcDTG8ur/BSUgZIJoGJTkd4gADCLxXcKTPJ2sK4RAP0fdGYPQTVy3MCLyBqo2DqIMSJASdWrZmZi702sfCcTRAj9HcfxfmCBvk4RPwLTalgyhSg+q6kKgToRbxdGCT6I6/g79RL9lfATiJ4FCpCidakcvFKZNfJPGSnFOPxJbzjefwhdYBMe1xPtrEufmyViS3teScDx2wXd4KBqf6pptqkbOBPE695ha/ILrjsm+K0L5vagPea4RNS4lUU2bkau7EEgpqesb4CvbX+dwVw8CyE1xsLG4kGU52WQ77DjNJsx6PaoiuPP7P70osnOpMBsm7jNga2U55e6FR2zkpcyer/V2IaVkf0cXX9vxJqf6BxBAQWoKm0uKWZKdSZbdjtNkxKzXE4nHue/HT17wnjgXmpQ8v7eOrSsqiGkaO082U5qVzvbjTVTkunA5rNhMBsqyXWw7XE9hRipPvH6Ept5haktzGRrzs6QgC7NBz28P1RPXJGe291Oanc7mJSVJqTi/OXiGnHQHnUOjpNnMFGem8cyekzjMRm5dUYHXH+LNuhZS7WbyXU7iUtI24GFoLMCmxcUXnX5yPhKetnNSaRIDnHgCnmf4E4n/vK3jXUlc9qfFsoIs9jS0s7wwG1VRqMpxEYrGKM1MRwhYlJvBH9+8hh+9cYTP/vhFbCYjD66t4YE1S1AVZSq21qzXzxkHq1cU3jrbxtHWHoKRGJkpNj69dT03VE/LQgohKHSl8tC6Gn765hGe3nuCm5eW8/imleSkLuwmE0KwpryAtiEv335tP3Gp8dCaGh5evwy72cimRSX85+P38P2dB/npm0cw6nUszc/i8c0JL5rVZODDm1eRYjbxwzcOMTQewGk188i6mqliqUa9Lik2XYiEd+5cRUS9Tk2aQ3pVnXrQh6Ix/vN3e/jVoVNEJ+omffBbv8DlsPHFe2/g+spC3A4r33j8br792n6+8PNthKJxslPtfHhzLQB93nG++fJedp5qnpIg/92JBnJTHXzj8bvJT3fy5ftu4qu/2skDX3+CDIeNB9YsoTgjdaqfqqJg0OmSrplOufgXkpSS4cgAT3d+j2bfaTQ0FKbPPxQP0hVspTPYwr7hHWx03cadOQ9jEDNdxFJKIlqYF3p+wr7hHQAoTIdrdgSaaQ80sd/zOvfmfpBF9mWozJ0AK5FEtTDBuB9PZJCXep/ixOh+4jI+tbAcjXjwRobxxcbY6L5tal+73kmZbRHHvHvpDrYxEO6hwFI6p2tSIukPddMb7EAn9GSZ8nCZZsb+64QevWIALbGPRCMu40g0Lib8QE5IyPcFO/hl1w9oCzQAU9klAIxEwngiA7T46zni3cNfVv4TJvXKJk9LKfHFRtnW+0sOjewiKhPWy0Q+iiAY9xGIj9MX6qR+7DjrXbdwb+6js7YV1SL8tu9Jdg2+nJDLP2cu9IW66A11cGjkLW7OfA/XpW3GqMxukUvMgwgdgWaOjexj99ArSKbzacaiI9SNHqRu9CCb3Xdwe9ZDGBRjUlv+2DhvDL5EX6hrqs1Jk7tAmbCinucRErp583BiMsabgy+xfeBFgnF/0vmNRIY46HmTY959rEzdwJ1Z70sQonnmukRjNOohLmOc8B7gme7/IRQPTs2HMBJfbIzxqJeVqRuw66YNXELARx5ez5nGPmoWj1Gc56K06Pe7LpYQAr2qXoH8DA0ZPY0MvYbQFYM2CLEWZHgn6BeD4oBYO2i9oL8OoV+K9H8P1AwEEuI9aMFnEMKIMNSCDCIjB0Bfg9Bfhwy/lvAw6kqR2hjS/21Q3bM+eiQS4r2IWCfoCpHht0DrA+ONif39PwAkmG6GWBvEe0HoEabbQJ2bQI+EQpxLy85HIBIlGEsYiVQhsBj0U9vqVRWn2YQ3GCIuJcP+4LxqfFJKhvz+qaffZEihEAlvjtWgxx+JEohE8UeicwpmTBoeB3yJSA2dquC8CiqAbxd2gxFVCOJSEonFGQkEybRfvGiJNxTi5bONHO7qQQEeWLaEP71+LVnnqehJKQnHk/OkriTSzAmDqkSypjCfR1fOLdhwtTDo9/PSmQZO9SeUiD+8agWfWHfdDPVFKeVEmOLFjZUAKnPdbDtylpKsNPyhCI29Qzx2Yy117b3sP9vJ6vI84ppG1/Aom5eUUprl4oNbVqJXVX7+5lHKsmOoqkKvZ4zqgkxuXlZGS98wjT1DrC6frpc5MOpjeDxAJBane3iU+q5BHt64DCnhtwfPsLggkwK3k7uvq6alz8NbZ1o53dHPB7asTEoRuVyQUtI1PspPTx3jtfZmRsMh0k0Wbisp59Hq5WRYrO9YknXZCdaHtqziQ1tWTX2+rqyAbX/9kaRtlhZk828fvHPW/YUQuBxWdv7tJ+Y8RlVuBv/8/jsu2BerycADa5bywJqlC+z9TLjsVj516zo+deu6WX+/vrKI6yuL5tw/3W7h4zddx8dvmr269JOfeSTpc366k7+9/+apz5/aOvO4H7lhNR+5IVFU1GzQ84V7NvOFezbPex5F7lS+9shts/6WnergHx/eOutvk6jKdfPjP3lozt9vW1bBbcuS5Z4fXFfDg+tq5m33fMRklBe7f0az7wxCCHJNhVTYa3DonKhCYTTqpSfUTnewHZNiJs9SPKfaWlRG+Gn7Nzk1dhid0OMyZFHlqMFpcBHVIrQHGmnzN+CJDPDLzu/xwcLPUGqrQjD3QyKqRRkI9/L64G85NXaEFH0a+ZYSnPp0wlqIgXAvfcFOlqasTtpPr+jJNOWRYcylP9xFZ6CFKvsy7PrZVXFiMspx7z4AUvRplNmqZ/UUbc26ny3uOwnEffhj45wZO8ZLfU8tdLiT0Blo4fut/4wvNoYqVKyqgyxTHhmmHASC8ZiXnlAnvqiXVakbE56ZK+i9kkhGox6e6/4hp8eOokkNk2ImzZBBvqUYq85OMB7AExmkN9SJXZdChX3JrH2KahGe7vouR0b2oAgFp95FtWMF6cYMNKnRE2yn0XeKsaiXl/t+iVExsjL1evRi9hyNiBbid33P0Dx+hhRDOqXWKnLMBWhS0uo/S6v/LIG4jzcGXyLXXERt6oakftn1Tu7L+zBhLZET0B/sYu/wdvrD3VQ5lnFd2mZManLuhILAZZg9wT6mxdg+8CveHNxGOB6aOL/lZBhzEEJhKNzHmbFjeKKDHPHsQkFwd877MavzSzR7Ix6a/Kd5uuv76BQdxdZKss0FKCiMTIx7uW0xZnVmnsfJ+h5qFuVitRipO9uDyaQjL3vh6lHvNLiMdv526f2XvV0hVNAvAuMmhG4R6MpBjiIQyFg9xPtAV4owvwfp+xZarAVhugehy0cb+yqCEBBHsf0xMtqAjPchrB9DhreD1oMwrENGtoPUkKHfgvkehJqHNv4vMzsTH0kQJ/NtyFhzYuGiX4UM/gqpK0KoWaDkIANPI3RVCONmQEOG9yIsD855jm2ekURExByelKFAgJFA4l7InVCkO5f8L8/J5vXmVqJxjYahIUrS555HoWiM9hEvmpSoQrA4a9qjbdbrKXe5ONbTy3AgwIDPN29Olz8SnpIdtxr0FKW9s+fvpBGg3J1O/cAQY+EwjUPDl0SwhvwBjnT3ALAoM4P3LF40g1xNIhCJJkmpX0ksyc7imROnkBJO9w8kiaFcK/SMjnOqvx+AFbnZ3Lukek5p+8m8tYuBEIKKXDe/PnAaXzDCxsXFHGvpQdM04ppEpwoisTi+UGTKE6zTKQTCEawmA3pVwTeRI6dN1PSUgDYLz7MYDQQjUXSqgqZpCa+RhEgsjlASAmm2cwRJguEogXCUQDhCqm3+XMtLQb/fx78d3E3b2AjvLa/GZbbQ6x/nlbYm+nw+/mbdlnes4eOd7+9+F39Q6Aq20hvuRCNOtX0ljxV+FoNimBEjPB7zMhjuw2WYOxzsjcFtnBo7jCp0rE7bxD05H0hatMZljCMje3i571mGI/282v8cGaZP49DNXWspJqOcGj2EVWdnvesmNrluJ8WQlrR49kQGUcXMWyvdkEGxtYL+cBdt/gZGokOzehGklIkQsrHDgCDN4KLEVjWjvUkYVRNG1YRTn443MjzndnNBIglqfp7s/G98sTH0wkB1ygpuzbyfHHOyKlBMi9IZbCVN70I3yzleTsS0GLuHX6VhvI641Mg25XNH9vuodqxIKjYopcQfH2c43E+maaYVXUrJvuEdnPAeBGC5cy335X4Ei26aXGhSo8l3mt/0/pzOQAu7h18lx1xEnrlo1rkQkzGax09TaC3nPbmPJbyRU23FeWNwG6/1v0Ag7uPNwW2scK5PUpozKAaKrdMGCaMwctS7FwDnBKG26RbmaZdSUj9+nCMjuwnFA1Q7VnB/3kdw6tOT8qduyLiL57p/SN3oYc6MHaPQUsbqtM0zCjeei9GYh+e7fkSWKZc7cx6ZQfR9sTFiWhSrLnkBJ6Xkhd8do6TQxXPbjlKYl8aOt87y2INrF3ROf9DQ+pHh15nOvpUJL5YwT+RxKUAEZASEDlAQyoQ6l5jYXvpBaiRc236QIZCBRHvy3H3PR2yi7XGQUZCJPGZhfhCixxL7C2Xi80mQYSAOc4RATsITCFLX28+KWSTMNSlpGfbQNZoofF6V6cZynlfpprIS3mhuJRyL8WZLGzeWlcwa9ialZFdrG2MTi8nFWRlTUuCQULGrzcvhWE8vbSNeckSQyAAAIABJREFUzg4OUel2JYlInYuXzzYRiccxqCpV7oTk9zsdOkWwtiCf+oEhhvx+drW2syov96KjSSKxOKMT45hpt5E6Ty2s3a3tb6vPF4N1hflYDAbGw2F2tbQx6PeTcQE1yCuNc4Urch0O7LOIpyRSHyR72zsv6RiKEFTkufH6guS7UhjxB3h2z0ly0lPYUF3M8dZemnqHMOp1qIpgeXEOz+2tY11VIdUFWWw7XE9Wqp2sVDvhWIzXjjfidlhZWpRstCvKTKXPM44rxUrX0ChrKgt4fl8dKRYTayoKUERCiAZAr1OoKcrGYTZyoKGTO1ZZp9SuLxc8oQC9/nH+bv2NrMicfn6szy3g7/fsxB+NvEuw3sW7WAiC8QCaTFh38szFiSTk89a3Qggc+lQc+rmtib7YKLsGtwGQZcrj3pwPYlSTb0JV6FjuXEurv56DnmGafKfpDXVgt6XM65kJa2FW2K5ni/suHHrnjN/TDLPLCDv0qRRayzjm3UtPqIOBUDc5psIZREUiaRyvYyw6gkmxUGytWvBi+5Ig4ZBnF/2hbhQUSmxVPJD30VmPqVP0ScTgSqI72ErT+GnCWog0g5v35X+cfEvpDEIghMCmc8w5Rv74OHuHdxCVEdzGbB7I+yjG89TYFKFQaqtipfN6+kM9dAVa6Qq2kGXKndOLZdOlcHPGvUnkKtGWyrr0mzjm3UtHwE9PsJ1Q3I/1Cl3DsBaibvQQw+EBnIZ07sp+JIlcwYTojj6NmzLupdXXgDc6TLO/nsUptfPOLU3GiWkxHij8KHmW4hm/z7evyajndEMvaU4r1y0vYvfBFgBimp+YFkQROmKaH6POjUAQ1fxoMoxRTSUY68eqz5+z7f99UEBJA2EGYQRhB80DwgJKCkLYAAFqHsK4BS30a1CyELpSECZQJp45Si4oA8jQNlALQFiR0ZNIzYuINUzs+0JiX7UkuQtCh9CVg74aGR9A6IqR0THQhhBKCphuQwafBYwInQUpQ8jIHlDSEYbZIzTOxf8cOML/l5qCy2qderpqUjLo87O7rYOOES8GVWVjcSEOU3JUwh2LKvnBwSO0ekbY1dLG3rYO1hTmY9Il51T1jo3zxNET+CMRjDodH1q9Mqkdh9HEltJifnPmLL1j4+xoamFxZgYl6WlJIhsxTaN1eIQfHEzIRbusFu5ZsmhBV/JaQ6eq3LO4ihfqzuANhXi9qYXFmW42lxZjNxpnhLhG4nHGQiGsBkNSuKROUaaIricQYDQUmuEt0jSNthEv/3NgbiW/y43CVCd3LargqeN1DPr9fPOtfXxy3XVk2G0zam9pUhKIRvEGgjjNZqyGucuIvB3oVXVqLg74/fgikZljNaHE+JNDRy+6fSklo4EgOkVhY3Uiz2lVaT61JXlTcvaLCzKnjHhCwM3LyonG4lNpHNV5GSiKMhVNN5m/f/58WFdZeN6x4ZO3r0PKmSIl+S4n+a7EGmhx4fxFuC8VAoFdbyTdnOxpzjBbsemN79ToQOBdggVMWMDHQpw51EztDdUoc1iz3sWVR6rBhWli8Xtq9DCltkVkm/Kx6R3zkp7zcXrsKP6YDxAsd66bQa4moVcMZJsKMatWxmOjtPjqKbVWz2vVTzO4qbAvmZVczQdFKGSZ8sk2F9Lqr6fRd5py+xJSlOnaEJMCH4e9bwFg09tZ5LjyMeaHPLsAMChGNrhuvbKEbgGQUtIVbGMwnKh/syp1E5mm3Hmvy1xo9p1mLDoCwArnOoxziKKoE6INTn0aA+EEyVriWJXIcTsPAkG6MYMK++zhxybVjNuYTXewnbiM4Y15rhjB6g910R/uRiNOpa0Gu352D6wiFOw6J9nmApp8p/CEBxiJDM57rRUUFqesnJVczQ/BovIsjtZ1cu/WZaiKwJ2esDKPRZrwhk9jVjPxxzpxm9ehESEQ7cUXbaXQfi/No09Q4/rrizzm7y+EME6E2018Nk2E0J8331XrhxL/2v4EmM7TE+Y7Jza3IIzrwbiOSQ+Y0BUD90y3cd6+U8dUUsGQCO8XE+tsoV8ExKe2F7Y/BjSkjEG8A2FYj1AzuZAGXKrZxGuNTaRbzdxeVUGq2YwiRIIANLfw8tlGNClZlZud8LacQ5yEENiMBj63aT3/8OpOBnx+/vWN3Ty+agUV7nTMej2xuMaAz8ezJ09xpKsHIQS3lJdyS/l5xg9FUOF28WDNEn586Ag7m1oxKCp3Lqok22FHryqEYzG6Rsf4wYEEobPo9dxWWc66gt8PkRZFCErS03j/yhp+fOgoLZ4R/vOtfbR5vCzPzcZhMqIKhZgWJxCJ0jfuo66vn/csWcSynGkRJafZRFWGm+M9vTQMDvNqQzN6VZ2qI+WPROgaHeMnh47SNTqK02TCG5pfBv1y4RPrVlM/MMSxnl6ePXma0VCY2yrLybRbMagqUibEScbCYVo8Ixzq7OKj162iNi/ngoqWlwK31UKpK436gUHqevt5raGZuCanDAX+SIRO7yg/OniUnrExUkzGKe/gQtE+6MVpNVORmzCmTBKrSczmhdWfkxOlqufd72JhK6rEIcQ1IzIpRhN5Dgfb25tZk5OPQVEJxWO83tFCsdPJYCAwJa4iEBQ73zlhvO8SrAnU7Wvinz/9Q35R908YjO8SrGsFtyGLKscyPJEhukNtPN35PZak1FJoKSfDlIPLkDknWToXbYGmKaEHb2R4SuRiNnQH24hPeM2GIwMT+82NVH06buOlWWsyjNnkW4pp9zfS5DvNaMSDQ5ea9KAcjgzS7DuDgkqmMY9c88Uubi8OYS1IXygRtmBSLZTaqq/o8RaCuIzhjQwTiPtQhUqJrRKDcmlhAF3BdqITKotjUS/7PTvn3LY/1ENUS4R6eKPDM9QZJ6EKlVxzITpl7nAIk2qeMgpE4xf3Mr0YeCJDjEcT4VX++DhHRvagn6Nfgbif0EStrWDcTyA2f6kFIZQp1cGLgRCQk+kkO9NJd68XTdPIyUzkG+oUK6AQ0cZIMVbji7bji7Zg0mVMJcob1NlzE/9gcEFDwnwheZOhhZey74W2FxOfJUK/FCHsLERg+7qCPILRGL88cYrtjS0UpyUEkvrGx2n3eIlLSWWGm8dql5PvTJlhIBBCcHN5Kf1jPp48doKzA4P8/as7KUpLJc1iJhyN0ToygicQxGLQc1N5KX+26XqMupmiRakWM+9ZsghvMMi2+kZePF3PvvZOClKdWPR6RkMhGoeGCUSjpJrN3FFVwcfWrEJ3CUp81woWvZ4PrFyGLxLh5fom2ke8/P+795FqNuOyJUhIKBplKBCYqg21uTT5PZNmMXNjeQmHOrtoHvbwxJHjHO7qJjclBUFC2OFkbz92o4HHalfQNDzMtvrGq3J+uQ4HX7x5M9/avZ8DHV1sq29gR1ML2XYbVqMBTZOMhcMM+QOEYzEE8Gjt8ivWnyyHnRtKSzjR00end5Tv7j/E7rb2RM6ahAGfj5N9AzjNJh6tXU7DwBCvNjYvuH0hBCtLfr9rCF4qhIDhYIBdXW281d2OVW9gNByixTtCRZqLn5ya9ggqQvAvW2bXGrgWeJdgTeDg9rpr3YV3QSIE7XrXVnTCQN3oQXpDnbwx+BIW1Ua+pZh8SymFlnIKLWVzCkQAeCIDUzo9u4dfgQWmJkXioQvWgTCq5guKA8wFs85KvrmEFH0qI5FBOoItZJnzk1QQj3n3ENHCmFUrS1Jq51wsXy6MRb1TBMSuS5lVsOBqIzKh1iiRmFUrFtV2Sd4rgNGoB00mLFz7PDvY55mbbCf3ITJn1XuBQso8IaqJbc7JG1xgXy8FgbiPkJYogHpy9CAnRw8uaL+YjBGT80sFCwRO/cUXrpYSunoTXsN4XMMzGsCVamVxZQ5WXT5xY5CINoZRcWJUUlGFHlUxY9HloSpW0k0rL3CEd3EtIYQOdAsPFU6zmHmsdgXPnDjFwc5uzgwM4o9E0CkK2Q47S7OzuLu6krWF+bPWbRIk1IMfWVlDtsPO9qZmTvUN0DHipWFwCJ2ikGYxs76ogLUF+dy9uIpsu21WT64ACpwpfGzNKgpTnexu66BhcIi6vn6imoZJp5Jht1KWns71xYXctagCp/nKqqVebgghcFut/Mm6NVS4XOxt76BxcJgBn5+WYQ+alOhVBbvRSHVmBsVpqRQ4k9+nelVlVV4On7p+Lb85Xc+ZgUHO9A9ysrcfo16H22phfVE+N5WXcseiSp4/efqqESwhBMuys/jSzVt46UwDh7u6afN4GfT76RxNCMRY9Hqy7DZyHQ7K3ekUps6dW/12YVBVNpUUEonH2FbfyNmBIY739nO0uxeTXofbamVDcQG3lJdxc0UpTx+vuyiC9YcMvaKyIjMnKf8KYFP+TMOzcoVLxlwsrgnBGur1cvpgC52NvfjHQxgMOhzpNsprCliytgwhBLFYnLp9TZzY3cDarTVULE+OC33lF3tpr+/l4c9txe6cXuxKTdLbPsSxt84y2D1CNBzFYjeRkZdOVW0RWYUudBNu07YzPdTtb6K/y8OB7XVEwzG+93fPToUIOt0O1m2toWhR8oX1DIxy9I16Opv6iYSiONJtVK0sYunaMtSJtuNxjRO7GxjuHyUzP50zh1rQ4hqb763FaDaw49kDjHsDLF5TynU3XbyF+HyEAmHqD7fReKKD0eFxhBDYU60UVeWwdF05ZmtiAS+lZMzjp/5IKx0NfYyP+NHiGk63g0WriilfVoDBmLyg72rqZ9sTu7n14XVkF7rY/+pJWk51EwlFSct0UHN9BeU1yWIIQX+I47sbaD7ZhX8siNlmomRxLrVbqjFZZs9pmUSawcUNGXdRYquk1XeWZn89HYEmzo6fpHH8NC5jJqW2RaxwrqfEVoU6S4J1wguRWNaW2aoXTIgKzKUoF0jYVlAuebEvEBRYSsk05TISHeLU6GGWpqyeUkKMyghHRvYACbJTZb9yVrdJTNZfEog5FRmvNuIyTnxi8a8XhnnlyS+EmBaZ8oyUWKuw6mZXwjof2aZ89HOMhxAC3Ry5WVcbcRk7J2+xCKfetaCFRIo+bV4jxSQuRcxECLj9hsUJpSpNo6VjmOa2AQBUxUiqaekEeU3kDNgNJVP/B3Cb11z0MS8FtVsWYU+xoGlySk+CidCbnN9zWfl3EvzhKKXpaXz6+jWcGRiie3SUQDSKTlFIt1god6WT43AklSw5H0IITDodt1SUsjwni8ahBGEIx2LoFAWn2US+00lJeioGVZ33HhBCkJvi4OHlNawvKqDVM4I3GCKmaRh1KukWC0WpqRSlXXhRviY/H/NmPeFYjNq83Csg439pEEKQbrVw39Jqri8uoM3jZcgfIBCNomkaOlXBZjDgslrJc6aQM4tCoN1o5JaKUqoyXDQPexgJBolrEoOqkm4xU5SWSvGEsuKmkiK+fPMW0izmpDC84lQnH1+zCk8gwPKc7Kk8KSEETrOJL9+8BVVRWJqdLFi1LCebP990PTFNo8A5MxxfCDFBlGu5qbyELu8onmBwSqHPrNfhNJvJstkoSE3BajDMei3tRiOPLF/KpuJCMu22WcdhIXCazdy1qIolWZlT80mTcno+TYyVJiU3lpWgVxRyHPYrErL4vwlui5WPLq291t24JFxVgiWlpOVUFy/+4A3qD7ditpqwpZgJhyIMdo9w80NrWbI2UWRRi2s013Xyyi/2kleWOYNgHdpxigOv1nHvx7ZMESwpJc11nfzgK7/C0z9KWlbClT0+EiAUjHDfH91IZl4aTJCgkaFxetuHGB324R8LTpEPMfEA0Bl0xM6r3N7Z2MdT33yF+sOtpGU6MJoNjOwdZ/dvjrLlvau49+M3oNOpSE2j8XgH+14+QUZ+Op4+L92tg3gGxojH4gx0jdDV3M/B7afIyE2jqGqmutJCx9Q/FuSF7+1k3ysniUfjON12pCbx9I9Ss76c8pqCKYIF8PrzB9n2s93ojTqsDguxaBxPn5d9r5zgvj+6kbVba5Ly0AZ7Rvjtj3dRvCiX1365f+LaGQn6w8QiMZxuRxLBGhvx8/x3drD35eMYTQZsDgujnnHe/NUhTh9o4dG/uhOzZf6FvEk1U2mvochSztLwagbCvbT6z1I/doyBcA+eyCAD4R5ukvdS5Vg2Iz8rIUyQ+HZN2g0zhAjmglExTRXrvFJIM7jJNRfR4j9L64RMvF2XgiIUWv31DIZ7UYWOCvuSC3pJLgcmSYRETpGtaw1VqCgTC/uojKBdIGxzPuiEYWp+rErbSKl1YcnqesWYpDR4Pq50geWF4tz6WNWOldQ416AXF/Z6qkJ3RXPt9h1tBRJidoOecSKR5GepOMdIIS7RYPF2Ubm8kMqJd4umaew62cruU23cu34xi4uuTNL2tcahhk6e23WS21ZXsamm5MI7XAbEJ6ICbEYjq/NzWZ1/6eFOqqKQ5bDPKRl+MTDpdVS4XVS4L51ML8p0syhzdmGjdwL0qkpeSgp5KZcWdmvU6ShzpVPmmt+Tne9M4bFVK2Z8n+Wwc1d15az72I3GWfcBKE1PozQ9bdbfJjEpS59vttHx8mnGz/Zw86Mbya+cf35JKRkdHGPHk7tpP91FKBDGZDWSuaYc3T1ZMMtj/+j2k7z60zfZ+uEtLNu8eNZ2TXodVRluqjLmng+KEBSfQ0x/H6FpGrsPtxCLa6xZVoTF/M4wNr7TcFUJ1lCvl5ef3Mvxtxq4+aE1XHfzEsw2E/FoDO/QOCnp5z0wLzKuRkrJyz/fQ8OxNv7kH99H6ZJ8FEUQCkTwDIySVeBC1U8vnstr8sktdiOl5NT+ZrxDYzz2hbvRTWyj06vYUqbDpUKBMM99ZzuHdpziA5+/gyVrytAbdfhGA7zw3Z28+IM3cOemsumeabbd2dTPqhuruf+TN/HEv73ErhePsHRdGR/6P3fTVt/L1//spxzbdfaSCVYsGmfXr4/wuyd2U7myiHs/ugWny5GQMvf6MZoMWBzJ4Q0Vy4uwOS3kl2VhNBuQmuTE3kae+a9X2f9qHRXLi3Blz7QY/ebHb5JT5ObDX7wXu9OCpmmEg1FS3cnXbccz+3n1F3vZ/N5VbLx7JVaHiZA/wvPf3cGrT+0lq8jF3R/atKDzM6pmcsyFZJsLKLMtYoVzHce8+9g9/Apt/gZOjB4g11w0Q3Ai3ehG+CbGSEbJMF3a+F4J6BQ9JdZKTo4eZCDcQ/3YCXLNRRiEkcOe3UgkOqFjpfP6q1LfI0XvRBU64jLGWMxLKB684gWELwSDYsSsWhAIAjE/gbgfTWqX5Dl0GtISZE3GiGlR3Mbsa1435XLColoxqWb88XFiMkqawXXJIayXCxKIxRKkWAjIzXJSlH/xoYZXE1JCW98Iu0+1sXHplc17vJboGR7j1cMNLCrIAK4OwbqyQbLv4mpiqMvDd7/wMz7574/jzJi7WPnVRCwao+VEO6f3NrLmzguHF2txjR/+7VPs/+0RUrOcZOSn4/P6GezyzCly1tPSz54XD1J7y8XV9vzfCE1K2ro9xOIatUsKLrzDHyiuKsHqaOjlwKsnWb6xiq3vX48re9r9rmky8YY7Fxd738qEt0VRVUqX5FNYmVDEkVKixXNBiKSbx5ZiwZZiQUqJqlMQisCdmzojRG4S9YdbqdvXzMoti9h4z0pS0hIx3lJK3v/nd/BX932dl3++Z8IDlOi8xW6iZHEeZUvzqVpZxMm9jazcsoiiqhwy89MTIY1tgxd5otMIByP89sdvYbaZePizt1G6JG/qHKWUSE0izpPWLF9WQNnSPPQT5ymlRGdQObE7EVY5OjQ+K8HqbR3kL77xGLmlGUn1dc59dw50eTi44zTp2U62PrKO/LIshDI5Rrfz1m+P8upTe7nj0eunwikvhITajcCud2LTObDobHgiA9SNHWYw1Is3MjyDYBVbK9k//AYacU6PHWVt+o0LHtOrgUJrBenGTAbCvZwcPcgm921oUuP0WCJhM8uUT77l6ix+jIqZbFM+XcFWwvEgjeN1LHWuvvCOVxCq0JGqd2FRbfjj47T4zlBgKb2k/LA8czF6oSdCiFNjR9jgmr+o9jXBObeoNkfe11xIN2Tg0KcyHBmgxXeWsCt8zQmWANavmp6/qqpgNLyzU34VRXD3+mo21RST4by2dXXexbt4p+LsoSaO7qgjEppdAOhawGI3c//n7uLOT4RJv0AxcyklwfEQO5/cTW55Fn/zxGcwWoxITWIw6bE6ZjcubrxvDdXrKnDnvrMNRVcDqqJw5w1LQEqs73qv5sRVi8uIRmL0dwwTGA9RvqyA9KxkpSBFESiq8rasIUIIVt+4GP9YkG98/glef+Ew/vEQQghUnYo6T3z3QtBU18XYiI9l11dgtSVLPbtzUyldmk9fp4eelmnCZLWbMNuMiTwDpwVVVcgudCMUgcVmQqgKoUDkkvojpWRkYIzOpj4KKrIpqc5LIpBCzBxTIQQ6vTpFria/s9hMON0OIuEo0ejsVcaLqnPJKXHPaO9cAtfZ1Mdwr5eymgKcLnvSbxl5aaRnpuDpG2Wo13tJ5yyEglVnx2lIhHTIiT/nY7GjFvtE+FPjeB0N4+8sEROLaqXYWolFtU7IbPfQMH6SQNyPgsKK1PXzKtRdbqxK2wgkany9OfS7C6rLXWkIIcizFE2pNe73vM5gqPeiyQdAuX0JqYZ0QNDkO039+LELCplcbeiFHp2SICDjMe9U/tlCkGXOJ9uUjypUOoPN1I8fJ6Zd28WPEAKrxTj112S8MvVnLieEEKTZLRRnp2M1vzNyEa8o3tmX4128Q3Fq91lC/qsjx75QqDqV9JxUcsuyMFkvfO8Odg0TDkbIK88htzwbd146GQUunBkpKHOsEx3pdoqXFGBLvbbGq3cChBCkpVhIc1rf9rr6fzOumkkxGo4x6vFjtpmwO61XptaUgJseWsP4aIBnv72d//j8z8jMS+OWh9Zyw/2rSc+6uLpF52N0aJxoOEZ6lhNFTSYZiiJwZTnpbOzDMzBKXlkGAKpeRZmUd51YYCQ8ZAJEYpE3l1LZhSClZKjPixDgznai6i48pglvnsZbvznGwe11dDb1M+71E/SF8I+HqFhWONOTOIHsgvQLLpJGh32EAmFe/cVe3njhUPJLXELAF8KZbsc/NvsD+qT3IBoaZbZqLOpMFShNxhkI9VA/dgwAh96JY5ZEfbNq5Zas9/JM1w8IaUF+0fkd3pvzOItTVs4IM4toYdr9jQyEe6lN3XBVwuOEEFTal3LYs4tA3EfD2AmGIn1INPSKiRXOdVe8D+diTdoWdg29zHC4nzZ/A7/o/DZ3Zj9MpmlmLPtguJfeYBeLU1agXoIAwkKRZy6mxFZFT6iD0aiHn3d8i3tzH6PSXjPjGka1CN3BNgSCQmt50m8mxcwm9x080/U/RLQwT3T8F+/N+RArUtfNaCemRekJttMdaqfKvoxUw9UROrDrnVjVRKhtk+8M/aHuiby8C3t59cLAMudaWvz19IW6eLHnZ8S0KGvTb0AVyTLVmozjiQzR6j9LuiGDElvV2+671xfk2V0n2H6kicFRH06bmU01JTx+6yocloS0vqZJ3qpr4Z9+8TqP3Lic99+0coYYwKuHG/jqz7fz4OblfPKe6fkficU51tTNU68fo75zEFURrCjL5dGbaynJTkuq/6Jpkp3Hm/jm82/x9x++DYtBz49eOcSx5m5AsKoijw9vXU1B5rSVu6FrkD/6+jOJKAogxWbi8w9sZvOyheVtzoeW3mH+68U9LC3OZklRFi/sOcWxxi4isTglOek8dssq1lVP5xePjAf52WuHOdnayyfvWc+KsuT772P/+jTtAyNs++rHURXBwIiPj3/9l3z2vo0caehm7+k2br+uiq2rKvnVnlO8caKZ1ZUF/NFda3HaznuuScFL+8/w9BvH6fWMk5vu4L4NS7lpZTnm86I4Dp7t4P98fxtf+ejtVBdk8r2X9rHrZCuBcJSS7DQe3rKCzcuuVrjh7wcSOd0+Prv+S2x8YC0f/cojAOx8ajc/+b+/ZOVNNTzy1+/BlZuGz+vnj2u/wE2PbOBDf/++hNBXNE7drjM8958v0XKiHVWnsnTjIu755K2UrSieQQQOvXqCrz36n3z56T8nvzKHJ77yHIdfOU4kHKWitoT7P3cnSzcm55+21XXy/De3UX+giZF+LzanlZyyLNbfs4pND6zFNpHf3naqk9/9YCdHXjtBT0s/4UCETyz/i6l1nKJTeOSv38MDf3bXRY9ROBjhEzV/wZq7avnUf3wIgIO/O8Z3/uqnVNSW8OiX7ienNAv/aIDPbfwya+5YyYf/4WEUVeH03ka+dPfXptorWpLPx776fhavn5nzdfyN0zzxlWfpbxtkZGA0sQ56fj/3uT4KQGpmCg/95T3c9uEbpvbpaujl7x/+OgPtQ4kvBHzy3x/n1sc2z2j/7aKpfZCnXzrCoVMdWE0Gbl5fyUN31GIy6ojHJV/4lxdIS7HyxU8mIjDqm/v40XP72HRdOXdsrua7T+3GYjIwNOJjz5FWhIA7tyzmg+9ZMxVR5Q+G+e3OU/x650mCoSgrq/N58PaVlBUmhJECwQgf/eITfO0v7+XZl4+x60ATOp3CQ3fW8uBtiVy53Uda+KfvvEI4EuPuG5fy/ntWk5ay8MgSnz/M6/sb+N2uM3T1ebGaDdy4roIP3LMak1HProNNvL6/EVVVON3Uy323Lqe1a5jTzX184O5V3LiuEo/Xz2921vHmwSb6h8dx2s3ctqma99+9CiEEoXCUp357mCd+fSjp2KsW5/Px911PcX7ivf7yrtM8s+0YPQNestwpvO/Oldy6IXGPNLYN8PNfH6K8KIO9R1vo6R+lvCiDjzy4jrIC14I4zFUjWBI5Vdn67VoyEyRhpt9CCIHRbODBT93CDfdfx++e2M3OZw/yw6++yIHtp/jw39xL1cqiSz7+ZDRcYv9Z2pj1q1kKtF1Gy2GCm4kZYYBzIR6L87dENhSdAAAgAElEQVSP/hcn9zZRVJVD7Y3VZOalEY9p7P3dccLBuS3fugWE+EgpkRLKavIpXZKHXj9zH7PNREr67FagrmALbw29QkzGyLeUkGMuIkXnRKfoCcR8dAfbafKdIqyFsOtSKLNV49TPXAQLIViXfjPdwQ72Dr/GSGSQn7R/A5cxkzxzCSbVTEQLMRIZojfYSSDup8RWRU3KdVct/yjPXIzLmMVguJcm/2l6g4laVIvsy7HrLpyQLKUkKiME40FCcT/BuJ/uUDuQCDPzRBMLabNqxaxaMKuWafGP87yQRsXMBwv+lO80/yNBLcDJ0UM0+U6RbSogw5SDlOCLjTIQ7sUbGSLDlE2FfQmqeuUeIarQsdF1G32hburHjtEf7uH7Lf+M25hF3kS4YDDuxxvxMBDpIa7F2ODaOoNgCSGoTd1AT7CDNwdfwh8b5+cd/8W2vqcotJZjUW3EtCijUQ+9oU7Go15yLEUUWMpI5eoQLIculTxLMY2+OoLxAD9s/XdqnGvINOUkQlrifnyxcVakrqPSnpwDIISg3LaY9em38Er/c/hiozzX/SO2D7xAsbUSqy4FTcbwxcboD3UxFBnAoXdyW9YDlPD2CNag18c/PPEaB+o7qC7MYuPSElr7PPzklUPsO93Of3/ufhwWE0KAK8WGK8XCmY4BBkbGyUqbFtiQUvLKobOMBkJJC/VINMbO48187ckdWE0GlhRlEorE2HWylcMNXfzLH91FZV7G1AICIBaLM+oPcaihix1HGxNy0xX59AyP4Q9FiMaTDVo56Q6+9IGbGR4PsPNYE2c7B2Zsc6nQNEkwHGXH0Uae3HGUdIeF1VUFDI362XumjaNN3XzrT++jtiJRxFYiCUWi+EMRYrP0wR+KMB4IMyl3qEnJoNfH82+dxBeMYDEZeHHvKQ6c7cTw/9h77/C6ruvM+3f6ub2j90YQJAj2KjZ1qpkqtmwpciLLThzHsTO2k8kk45lJ4s9JJslk4jTHjlMcW5aLbBWry6Ioib33ChJE7xcXt997yvxxQZAgQIoSJUXJx/d59Ig49+x99ql7r7Xe9S5Zmvx7VkWEO5bPRp2gZVu2zWv7TtPeN8zChnLKwz6OdPTzFz/ZTDyd44E1rVOKlJqmRTyVoWtwjG8+u5V4KseC+nISmSzD4ynS2XfHwvjPDkkS8YTcdB7tnqTsD54bpq99kI6SLpKxJOHyIF0neomPJChvLETsTcPktSfe4huf+0e8IQ9ta1rI5fLs/cUhjmw7wef/6lMsuHHuFCPLzBvEo0nOHe3iO7//OLl0ntbVs4kNx8mkcmTTU+/R8V2n+YP7/4JMMsuim1tpWTmL4e5hTu4+w2j/GGs+esHJoWgylc1leENuNv1wK53HerjzMzfj8hXmSlEUmb3s6mX7L4YoCviLfZw91DmxfrAZ7h2l+2QfDrdObDhOWX0JPaf7iQ3HKa0vnpy/KpvL+K1vfobBrmHefHInqXga05iZgeMLeVh0yzzMvEl0IMbTf/cS1S0VrL6/oFjq8Diob5sqphYqD/Dprz/EYPcwO36+j+0/34ORfe/ZAX1DMR5/djdul8YffuFOEsksf/u9N8ibFr9y33IkSeA3H1nLl/74p7zwxhGWzqvmuc1H8HscrFlScARlswbP/uIQG29p449+607aO4f5y3/ZRFHYy4Y1LYVv6fZTvPDGUX7twRvweRw89/phvv/MTh69fwXV5UGwIZnK8rW/fZFbVs3iz373XsbiaZz6BRrgivm1/PAbj/GdH20lmzPeMRtEkkScDpW71s+hrjJCZ1+Uv/7u61SXh1i/vJG8YbJ512l+65fX4/XoPP7MLu5YP5elrdVs39/BgpZKFEXC5VT55MallJcEOH5mgL/4zqvUV4VZPr8WTZV58K7F3HtrQYU5Gkvx+LO78LodBHyFtecvtp3g2z/cysMfWUJrUxlHT/fzje++jmVa3L52DqZlc+hED32DMe67bT7hgJvvP72LHz23h889vIag/+0jmR+YgaWoMm6vg3QiQyqRnjS2roRCftP0gIpl2qSTGawZJqDztLii8gCf/J272PjpdTz7T5t56h9f5/Wf7aa0Oow/PF196GqMLm/QjaLKjA2NY1kWEhdynSzLZmwojqxI+IIX8fffRxqGIAj4Ix5M02JsKH5V1/SVH+1g/5snWX7bXH7/25+Z/EAP9UQ5ue8cvdeQDwaFvDZVV2icV8XDX74TT+Cd5cyISIBAzsrRnjhGe+LYtH0EBDyyj7WRO1gaXHfZaywKIg9UfIqwVswr/T8la2Xoz3TTn+me1h8I6JLzXcuvvxsIgkCLdwFnkyemnOeS4Nqreh6/3/k3HBjbMWMtI8POsze6hb3RLVO2r4ls4OaijTPKc1c56/hc4//gic5v0ps+R9pMcyZ5nDPJ41PH/QFxiwRBwKcEebDyV3m293EOxnaQt3IMZHsZyPZeuvcV87NEQeSesocJaRGe7/0RGSvFSG6QkdzgtH4EQBO1GeX/3y8IgsCy4Hp6050cju0mY6XZOfr6lH1UUaPWNfMiRhAEbgjfilv28FzfD4nmhhjLj7JvbNv0fRGQBRlFuDYanG3bPPH6fvad7uFLD6zl7hUtaBMOlX/4+Xb+6cWdfPu5HXzpgTUIgkBJ0ENrbSm7TnRxbnCM4oBn8jmPJTPsOtFNdXFwQnyh0H9/NM7fP7OVhvIwv/eJm6gpKUSeXt59kr/66Zt85/md/M9P3orbMVWCOZ7K8vSWI3x0zTw+ceOCSSdX3rSQLnFGuXSVGxc0YFo20XiaE12XPhPXjkNn+3lwXRu/eueFSNJP3zrE1x//BY+/tnfSwHo3yBkmqUyev//i/Rw808cffu8VcnmD37hnFWGfk6/8w7McONPLLYubJg0s24bTvcP8+WfvYumsQpL60XMD/MVPNvOLvSeZV1cyo4riN5/dxq2LmvjyR9dOGrWWZU+qBF4MQRCQRLHw37+TSuS/J86nJlQ2lXHuaDe5dI50Mstg5zAVTaXk0jmSscJaqPNYD6Zp0rCgIK4y1DXC333xX6hsLucPf/oVwhWFvJ+Dbxzj2//1+/zsr1+gpLaIsouMDSiINzz+9ae4+ZdW8+gfPTg5v5uGOU1nZNPjWxgfifPHz/8ec1c3T/Zj5AxG+8em5CKV1ZdQVl94Hs4c6qT7RC8f+Y3bKKq6NgdUIcVApGZOJQdeP0o2ncPIGvSfHaS4OoIoioyPFNY23Sf7MHIG9fOqJ8fqCbhY88By4qMJ+s4McmTricseq3pOBdVzCu9Zx+FOnvn7l6meU8lDv3ffZdvoTo3Ft7UBkE3l2PHcnms638vh0IleLMtmw5oWGqsLCoQb1s3hqZcP8MmNS5FEicrSAJ/9+A38wxNb6B2I0d45zFceuxG3U5u8Ho01Rdy5bg4lES+z6oo5dLKXJ1/ax4Y1LaTSeV5+6xh3r5/L8vk1AGSyef7tqZ30DIxRVXYhqt82q5z7b18wY8kBURRQryHlRtdk1i1rKhjTQF1liBffOMqZrmHWLS2oiDs0hQ3rWjh0spdte89y2+rZnDw7yLZ9Z0ims5QX+7n3lvmTfVSXBfjpS/s5fmaQ5fML75CmSGiKRC5vsPvwOTI5g4+va8Hn0bFtm6dePsBNK2dxx9o5qIpEbWWIvsExfvDcHm5b0wKA26Wzdlkjt6wqOCJ7BmL8YttxMrmro/B/YAaWqilEKoIgCHSe7Cc5nsblnZrHZE/UIjkf5XK4NIy8QWzkgvFg2zY9ZwaIR1PTPhjnDR1RvOCh94U8rLtvCWeO9jDQNUI8mpzRwNIcCtiQzxiXFbmom1OOx+/k6K52lt82D1m5UGsjnchwYl8HpdURKuqLZ2z/XkMQBMKlfoJFXs6d7GOoJ0qkPDD1mk5MfOe3dZ7sRxBg5e3zJ0UmCoqDKQa6R695TBX1xfjDHk4d7CQVT+MJOKcKYkz8/3Lh1RuL76HcWcfx+H760p1Ec8NkrQw2FpqoE1KLqXM3M9+/gjLH26vXiILI+shdLPKvYmd0M6cTRxjK9pM1Myiiil8JUeGsZbanjUbP3MvWgTpfI0oTdRRRfU+MDAGB2d4FvDX80mTOjVv20uy9OpUiUZBRRR3pHeTrSJd55c9HZSscNXyh8Q84Or6Pw7Hd9KQ7SBpxBEHELRVy3xrdc5jjW4z2AdTMEgQBr+Ln4erPsSp5CwfHdnAmeZxYPkrWyuCUXHhkH0V6OXO9i6h3t1yxrxvCt7HAv5Jdo5s5mTjMYKaXtJlCEmR8ip8yRzVNnlYaXa24Ze80p4UkSKiCDob0tvRIWVDQJAeSJV1VHS+v4ufBys8wy9PK/rHtDGR6yFoZNFHHrfio0Gsod9Rc8fwWBFbS7Glj39hWjsUP0J/pJmUkEBBxK26KtQrq3bOZ7Z1PRCuIAFnW+XpUF74TqqhOlCxQLiuh3jUU4/DZfpoqIqyaU4OuXhDNeeSWRXz35d28tu80v7lxFaoiE3A7mF1VzAs7j9PRP8rixgqkCar15gPtZPN57lx2IaKWN0z2nuohnsrywJp51JZekGxev6CBJ988xFuHzxJPZ3DPkGgd8bu4f03rlOiWOoOwzoX7+/7l5UV8LjYsnY3f7Zw09u5ZMYc/+cEmTnYNX1PfiiRRXxbGoSn4XDqlQQ9lIR+lIQ8hrwtdVYgm0pMUSCiw1Rc0lLOs+YLHvrE8zA1zavmXl3bRNRSjpXrq4v08fmPjqimLK0kSmMkVsb6hjm2/+WvTthfmARtBELFtCxsTARHhbRwaF7f7MMGy8wiIwPQcckkuGA8ndrcz0Dk84YgdZ9aSerpO9BEbGse2CgaWqquUN5Ri2zavfO8NLNPizk/fRKTyghHTurqZhTe38szfvUT3qT5Ka4sQpKnHVDSZh3//vikiUvIMTJLzrJdcNo+RM1FUGUEUUDSF4uqpMuMzO/yEK/x29RBFgbq2ana/dIC+9gF0t85Q9yj1bTWk4mmiAwU6X/fJXiRFpqyhdHKdOH00l8fUdYgw2ebt6qVdbf/vFrZtMzaeZvPOU2zeeWqaUWMYFoosIYoiNyyuZ9v+szz96kE+8+Aq6qum3qfiiBdVuUALr68Ms3nnaWzbxjBNDp/s4+DxHv72e29MaXepwdDcUPyesM1mQi5vsuNABy++eZSzXcNksgbRWIqqi4TVPC6tsOZSZCRJxO3UJr7jAqZpk87keXXrcTbtOEV3fxTDsBgZS7JsIgJ5ftymabH/aA87D5zj3lvaqK0ovEvxZJbRWIrayhDShE6BADTVFvPsa4cZi6cnx1EauaAX4dRl8nlzYs58e3ygsk5VjSXMXz2LLc/vp7qphCU3z0VR5cLNz5vEo0kqJ0LkkixS3VxGLmOw/80TrNrQhtPrJJvK8vIT2+nvGpnxid+z6Sj1cypQdAVRPG+QDTLUE6VubgXaZYrcVs8qpevUAHs2H2Ph2sIkL4gCmq5Oyra3Lm+gfm4lb/58P0tunkvL4jokWSKbyfOD//silmWz7t7FaE51Wv2s9wuaQ+G2h1by1Lde44ffeImPf/F2HG4N7AJVJjmeIlIWRNULi5/S6jAIAh0n+kjEUgiiQHI8za5fHObEvg4aWiuvaTzldUXMv2EWT3/ndV76wVY2PHIDTnchD8M0LOLRJKlElqb5MxtHiqgy17eQub63l1q9Gli2Sc5K4lOD3FJ8L7cU33vZfU0rT85KoQiOaR+WgBrmi41/8J6MaWq/IX6n+c+uuI9l2ZiWhSSJUz6+D1X9OpZtM57M4HPpV/0xtCyLWDKDaVmIgjDZ9ryDIp2xme9fznz/8ms6t/caNa5Gai6h/70buGQP64ruYl3R5fMFjp7qw+kwqSjxTRYmFwSBlaGbmSWt4Jv/9gY3fOHWKx7nI+WP8JHyR97R2HTJyfLQjdekeumQXawM38LK8C1Xtf+JM4M4NIWKUv/kuT5W+5W3bdc1GGU0nmJ2VRHJTI7BscTkb5ZlEfK5SGZy9I3GqS4uOH6qSwLUlAQ5em6QoXlJSoIeLMti04F2AG5bfCF3ImeYHDnXj64qBNyOKf0DeJwalm3TMzROScA7hYqtyBJNFeFJo+/fG7WlIbxObcoYZUnE69JIXiO9ThQFfBN1BWVJRFNkXLqKQ1WQJRFRFMgbJhcbkIIg0Fg+NfqgKjJFATeSJDISS5IzzMmI5HnMrS3GeRkH5NWg4HHOkzW6cCj1GNYIY+nNqFIZPsfKt2lnkDE6cCrX/g14LzGaeh5dqcWltHDpkkqSJWrmVJJL5xjoGELRFXKZAnVvbHCcrpO9tK2fw7nj3dTMqUCURbALQhKyKjN7+dSItSiKVDSW4PI5OXeki9YbmnF6LkSaBEFg1qI6HBNz7pWw/K6FvPXUTr7+8DfY8Kn13PTwaiKVIRxufUaD7P2CIArUt1aTzxn0nhmYlEyfvayRc0e76WsfIDWepvtUHxVNpVMc2/9ZYFoWC2ZX8Mi9S6ksmaqC6NCVyfk5nsrSPzyOQ5PpH4qRyxuoF92rfN7EuiianDetSSeWbdu4nSqP3r+c1YsbphzD4566flDfx/u/40AHT/x8N2uXNfHbj92Mz6PzO//7qWkCbRdj6t82T71ygNd3nuLjdy1m2bxqnA6Vx37v+1PaWJbN2e4Rfr7pEEvmVbO0rWbyN9M0EYTCmvRiilzeMJEkEX3i/CVJRLkKbYPL4QM1sMpqI2x4eBVjQ+P86//+Oa/+eCfBYh/pZIbeM0M0za/iK9/4ZRAKH5Ly2iJW3dnG7teO8gePfouSqjDRoXEkSaSsNkLXqf4p/VuWzbf+55Pksnkq6ovx+F1kUll6zw6iaApLb55L+DJCFxseuYGDW0/xza/+mDlL61FUCX/Yw00fXU793EJYWXOoPPSlDcTHkvz1b/+A+tZK3D4n3e0DjPSNccOd87n94UsmifdZrEzVFDY8vIru0wNsf/kQx/acpaK+CNO0GOgcpag8wGe/9lGKKgre35Ub2njuX9/g5Se2MtA1gsfvpL9zmGwmz7yVjaST115o9u5H1zAyEOOVH+5g1y+OUFIdAWxiw3EGuke5/aFVlzWw3kvYtk3aiPLG4F+zofztjaP+zFH6UoeZH3wA+RrpU+8lRuMp2vtGmFNdjPsSdbN0Ns/fPLOF//qx9VNyJq6Evmicv3l6K5lcnpDXyX99cD3KhBDLUCzJ9zft5cv3v/dJvO8XbNsmmzMYG09hGBaqIuHzONA0pbA9lsIwC17AUMA1ueAciSaRJJF83kRVJAI+J4IokEhmeXPnaUqLfAgC+L0OvBMLlmQqSz5n8ujHLrznlmWTTGVJpXPYto1p2fi8DpwOFdO0GByOU1ZcoGRmsnniiSxFM0TRz2NwJE7A6yRvmAyPJqgsC5BK58jnTbxeB8lklvFEBlEQcLm0grdPEBhPZLBtm0w2j2FYOB0q/gmaTzKVIzbhlVNkiYDfiThxrm/tOk1RyFM4V58Tj1ufkRpyKRKZHNm8wSt7TvHGwTMzLnq8Lp3cRc6myoif5soIu0920zsyTnHATd/oOEfPDdBWX0ZJ8EJdHWuCsjcQjfOnT2yakZLi0lXypjmhJHpRpFEUCLo/PGpfLl1Flqa/n6IgYF6lNxSYUTFVgGkCR5IoTIncXVJNA4GCgXopNEVGV2VSuTyGaXGpLRXxzfzcWnYe04pj21lsLGTRiyi4yFsjYBvYmChSBNu2SOWOEE2/Qon309h2Bts2MKwxskYPkuBEEr2YVhzLzky0C4Ntk8ofZyT5NKW+X0cS3EjidEqwaSUxrXFs7Im+fOTNoYkomYAk+jDt+MRFOR+5VbExwDaxMVDEEIKgkzcHJq63hSKFsewsppUEbERBQRL92HYOj7YIWfTDDHE8URIpbSgBAfrODuINujHyBrWtVZzed5ae0/0kYyl6Tvax8KbWyWd/bGgcURTwhqaXC3B4HCiawvhIYnq+kQChsqsrYDt//Vw+/41H+fGfP8ur33+LZ7/5CvPWtLDhsRtpXd2M99K6pO8TBEGgvKkUSRbpPd2P7tJIjqeom1dNIppgoHOY8ZE4fe0D1M2rLhih/4kgCALFYS+2UIisuJwakiSQz5uTa3/btkmmc/zg2d3oqsLnP7mOJ1/cx5u72lm7rGHy29LTH2U0lsTrLnx3D5/qZVZNIRqlKjJ1VWHO9Ua5WZPR1IJ4hjkDbfr9xPBoArdLZ8HsCtwujeHRJP1D41S9jbz+xejsi1JXGWZuYymqItM/NE7/4Pjk77ZtMzQa5+lXDxIOurljXaEwtGXZCAL4PE4qSwMcOdXH8gW1eFwamWyeA8d6qKsM43iPpOc/UANLEATabmgiWOJj24sHOHWgk7HhcXSnxsJ1zay4rW1KVMoVcLDxK+soqg1xZl8X2UyOpvnV3Hj/ErpODbDl+f0omjyl/7u/sIZzu/sY6hljbCSOy6Oz6s4FrLh9HhUtRYyZ4+i2hi7ppMw0WTOLW3YxZ0k9X/qrR9j0012M9MUQJYHiqjC6a+qFrmku40v/9xFe+8lOju85y+hAjIr6YjZ+Zj033LVgkl4oCALhsgD1rRWTHqZgkY/mxbUFefbCXsxZWk953bunFJ7Pw/rkH3yEF5/dwfC+QUYHYkiySGNbJQvXzp6SBxUq8fHf/uExXvjeFnrODJJJ5aiaU07bHbOxxwwOv3lqmvfL5XPSsqSOspoIecukKzlGvffy3Gtv0M2v/q/7aFvZyN7NxxjqGUOUBYoqgqy6cwFLb56LaeWIG4NYtoki6jilIDkrRcYax7ZNXHIYVXSRMWOkzCgCIrrkRZM8xPP9k+000UPWimNYWSzbwCEHcEg+xvP9mHaenDmz3Lhh5Uib0UI7TJxSEGybvJ1mLFfI0fIoxaiik1i+F8s2kQQFhxwgZybIW2ksTDTRg1MOkDKi5K0UFhZepRhZmB5Ryhkmw7EEsWQWG5sin5uAx4EkigxE44zGU0CB8lNTEkASRRKZHAfO9LL1aAeiACVBLxFfgfYTS2YYjiXYuHLuVCU12yYaTzE0lsTGxqWrlAS8SJLA0FiC1/e3I4kCv3TTQspCXmRRxLZtRuMpYqkMdy+7PM3uUsSSafpG45O0z6qIH4emYJgWo/Ek0XgaQRCI+Fz4XA5EUSCVydEzMo5pWciiSGWRf5qn/J0glzfZtvcsW3e3Y9s2RWEvt6xupqosyM59HezYf5ZczkCSRO65ZR7NDSX09MX4o288z6LWKkbHkuiawn0b5lNa5GP3wU72HOrE5dQ4frqfRfOqWbOsAVkSOXKyj01bT3CifYB//j+/DEA2Z/DqW8fZdeAc4aCbodE4KxbWcfMNzcTG03z1z5/lW3/yENJE+2deOcgffvnuy57PP/5gCw9tXEJ7xxDfevwtvvNnj7BlVztj4yk2rJ/LM68coKN7BEkUaawt4saVswgGXLy25QQjY0mSySyJVJa2lgruWD8Hy7J57rVDHD3Vj6pIFIU9bLxtPi6Hyp5Dnew+2IlTVzjRPsCi1irWLGtEVN7eWJcEAVEQmF9fxvKWahwziOCoikzYd2GR6HPpzKosYtP+03T0jzC3ppg3Dp4lnc1zx9LZUw07AWRRxO92cPuSWVQVzewcqy4OXCZX4G1P4QODKMBVO90vs6Nt2+RmTOAX3hVleSYRjUK03EYSZ6YHSdLMx8mbgwwnnyZvjgAWLnUuAeetjCafx7BGyRqdRNyfQBGDDCefJmOcZTT1PA65AcOKkcjtJ5HdhSqXE3DcSjT9EqaVwLDG8emr0JV6hpM/I507yUjy53j15bjUqd8p2zaJpl8lnTsBiLi0NjzaQvrG/x5J9GJj4FRaSOT2IwoqhhlDEGQ0qZycOYAo6hhmFL9jLX7HjQwlnsS2s+SsfsKu+8ka3YxntqNIIURBI+S8C9NO0Df+bcKu+/A51iAwdb0gCAK6UyVSEaL3dD+58iC6SyNSEaK0vphj207SfaKXdCJD/fyaSaNY1eRCse4Zcj1Mw8S2LGRVnvEeCTMY8pfD8jsXsfCmVna/fJAtT+3kxK52/vzTf88dn76JX/rv919VJOxaIQgCqqZQVl9Mz6k+fGEvkiRRUhthoCNCx5Fuuk70khxPUdtaddX1M/8jYW5jKYdP9PLqluMMjSZwOVTGxlP4vU5uuaEZ27J5bdtJdh/q5Kuf30BFiY+BoXFe3XqcilI/jTWFvNXoeJqX3zpOY3WEnv4x2s8N8Vu/XFBFdDpU7rlpHj9+fi8/en4f5cU+0pk8oiiwbH4NJWHvlYYIFOa6vsEYo7EU/UPjZHMGR071EQm6qasMX1Wtw6JwgbWw48BZegfHOHSiFxumOITeDrUVIXYc6GD7/rN4XDq7D3XivkieP5c3J6/XL21cyqEThZxtt0OjujyI26Vx361t/NNPtvOzlw9QVeqnZyDGsTP9fO6hNVc9jrfDB1/5UQBvtZPln5rLjdJiPIqbkVyUrJmjWC8s2jtTvWDbyKLMKeUs8x+t5+bPLiGo+tGlwkWctaCG9R9dTG96kFhynLAWKHjpbshz/9034lFcmLaFW3aSs/JkzCyn0x2cjnfQ6Kml2lXBntGDDGVHWRqaT42zggWrm1mw+u1VtSJlAR78wpWLlUqyxI33L+HG+y8UbF1x+zxW3D41v+ZPf/LFd3oFp8HCZlBMMbpE4yuPfvKK+wqCQE1zGb/+tY9ObhvOJDky1sfCtjpW3jw9/6eprYqv//A3sW2bgXScvzq6mW8sv/+Kx9GdGms3LmbtxsUz/Goznutn78gP8Knl+JQyShxz6E7tJ2EMYVo5vGoZ9e5VHBn7ObYAsqBSpDXikAMci72EQ/IhCjJepYThzGksTCzbxKVEqHOv5ED0SdxyEaY9s+JPyhzlZOxV8lZmIs+nDIfkI5broSu5h3h+kLBeR4VzAYeiz+CSQ9hY+NUKxnN9JI1hZFFHk9zUuFdwNr4FBIGcmSCo1UvhEUUAAB0CSURBVNLoWT/tmD3DMX6+4yjJTK7Ap55Tw6KGCiRV5ODZPg6e6UMQYCCa4LHbl1JfFmJwLMHOE10c6xzEoSo0lIdZ1VLId+kbHef1A+08t/MYP/nqJ9Em6ijl8gY/23KYgWgcTVWoivi5dVETuipzuGOAg2f7GIol2XywndbaUor8bkRBoL1vpKCi1jPMP33pY1e8v+fx9LajdPSP4nKoKJLER1fPQ1dl+kZivLb/NNFkhvSElPOti5rwOXVe23+aswOjBWWydJY1rXWsnffuJLFt2yY2nub51w7z6MdW0NJYijmxcIzGUryx4xQbb29jdkMJ2/ae5btPbuf/+52N2LbNSDTBxtvacDs1Xnj9CAeO9VBfHeGmVbM4dWaApvpiblhcj3rRpLF0fg2VZQF+/0+fnjKOZCpHUcjNpz6+irOdw7zy5nGWTiQSv1OUhD2MjiU5dKKXubPKONM5xMmOQVYtruds9zDHTvfz37+wgXgiy/ObDrP/aBc3TiTh9g3E+PQnVlIc9k5SRSzb5vTZIZa21dDWUk4wUDDQRVHgxpWzON0xSF1VhNVLG95RMeCg14VLVwl4nNyxrJmI7+qK886qjFBZFGB/ey9Lm6vYfuwcLl1l+ezqqRQ6UaQ84uPg2T7m1pZy+5Lp0sv/2SBQiD6Zlj3NAIqnsqQy+fekhpttQ9/I+JRtpmUxnsqQyxv4XPqM+WpXgohKwLEOh9JEf/yfcZsL8OiF+S+e2UU8s4My3+cIue5gPLOLEs8vkzeHSOdP49fX4dEXMxD/PuPZHWTynQSdt2HZaUZTL1AX+jOCzjuJCR5KvZ+a8fiGNUYiu5dS72fQ5HJAYDjxFKpURon3MTL5djqjX8etL0JXaskbAwiCjGklkQQHYdcDIIj0jP0lXn0VPsdqBETi2Z0ksntRpRKcShNFnk8wmnqetHGWoPNW3NpCRPHyhoiqK5TWFdN5vAfbsomUhwiW+ChvKGXbs3s4c6gTM2/S0FYzSQWrbC6n80Qvve0DlF7kgLVtm+hAjHQiQ6QiNKWe5buFqqusvGcxK+5axIk97Xz7d77H5h9vY/mdC6fJukOBXcTEON8rSIpEZXM5XSd6CZT4CZb4iVSEKK6JkE5kOHOwk3zGoLa18j9l3aWikIeP37WILXvaOXp6gLxhEvQ7aa4rQUAgaxic6hjkkY1LmFVbMKZWL2kgkzPoGxynYSIXa9GcSoJeJ7sPd4INj310JcsnhFMUWWLVwjpcDpWte8/Q2TuK26XR1lw+WZZBkkRWLKgjHHDN6LJJprJs23eGo6f7MSf0Dl5+8xgBn5NHH1iOLfQiSwEkYXqJHQDTSjO3yUMy1cyew12c7TnL0tbZ1FdHkCdyoSJBD0vmFeYCr0tnSWsVsiwSDriZVVeM06Fyy6pmTDvG9kPb8OiVrFrUSEtDyeT8Zdk2mZxBbWWILXvasew0tm1QVVrB3Te24nZpLJlXgyzLbN55ijd3nyHgc/DZT6xmcWuBXeWZuDahi+qeRUIe5rdU4NCvLsL1gRtYaSPDqUQHCSNJuaMYTdLoTvXRleqlylVOtbOC/dEjlOgR/KqXvJ2nLzPISG6MckcJTZ7ayb5SRobNg9spdRThlB1gw4l4OzXOCgzboDc9wCxPPaO5MYZzo2TNHCCgiio5K89QdhSHpKO8j7V83gni+SwdiRGCqpP+dJwihxvLtonl0iTyWQzbojVQhl918MZAOwHVSdrIUeS4EMqPZlP0pmIUOzyE9akLnq2DZ1keqealnuMsDFWSMrKIgshoNoUyofQ0nstwNjFCIp8laxnUecJUuvzsG+kmY+bJmgWPWtY0ODDaTc4y8SoO3IqKJIjE81lUUUKTZAQEyp2+KdGV8xAECYccJKBW4VcryVpJRnMd+JQyVMVJT+oARXoDA5kTbCj/XwiCiGnlOTn+KmGtjgbvOjoS2+hLH0aXvFQ55+OWI+wdfYL+9DFk0cH84P0MZ88wnD014/WWBI0S1xwCWjX7Rn5IWK/DKQeZG7iHpDHMtqF/REAgoFbS4r+D/vRRjsdeJqzXUeZso8TRwqGxp+lNHWIs102Nezl5KUtXcveMBlYqmyNvmCxsqKC1poSQ1zXJ762M+AvKPKLI87uOs/NkF00VEepLQ9y5rDDJfeq2JQS9F1725soiiv1uXt0/9fwsy2ZgLEFjeZhFTZWUBb1oqowoCNy8sBEbm9M9Izx804LJOkUAS5oqCXudfO0Hr13xOb0YnYNjVBb5Wd5cRWXEj1NTMUyLw+cGONo5yNq2eoZjCfad7mFhQwW2BT/cvJ+Nq+bicegc7Rzg2R3H3rWBBQWDMjaepnlCXOb8BDwaS+Fyqvg8DkRRZE5TKX/1ndeAgphOyO+ivMRPKp3D49KJTUQQ3w00VaakyIfXreP3OjHMQiLspZOMeRXy39WVIfoHx+kfjHHb2hYOn+ijs2eUh+9dyt6D5ygt8uLQ1Um529GxC+Ourw7jmlCVkiaOLYkid93cyra9Z4nGklSUBlg8r3qKx+/doKYkQHVxgGOdA5zuGSbgdkxSVWzbJm9apLN5fK6pi8+qogAN5SF2Hu/iwJk+OvqjrGypmZZHqCoyCxvKeW77Mfac7GLprMLi4TwM0yKVyeF2aO/I+/lhhqpI+N0OxhIFaqRpFnIvDdPijUNnSL1HcuiWbXOoo4/BaJyiQGH+GImlON45OCGU4UV+hwtZQZBAkAqUO9ska3QSz+zAocwia3Qiiee/XSJwITIjiU4k0YMgqICNZaUxrDHS+dOIooOAs+DMFBALVL7LnlMeEXWi/4ltZBFFB+epgBY5QEIUHIiCRoHWl0QQZBBERDQsO0c6385w8kk82mKyRjeyGEAQFGQpONFGBHtmOfBLoWgK5Q0lHNlyAqfXwawlDegunYrGEsy8wcld7WgujeKayKR4w8qPLGHLUzvZ+swuWpY34fAU3qGR3ignd7Xj9Dioaam4JgMrNjSOO+BCPJ/kLwrUtVbRsnIWPe0DxIbHZ2zn8jsRJZHhnlGKrqI25tVAkiWqZ5ez64X9FFWFKaoK4/Q4KKkplGA4tfcMsiJRXB256pI0/9FQFPJw763zuXeG1F6nrvLlx26asq0k4uWRjUunbJMkkQ1rWy4rIa6pMsvaalh2UT7SlN81mf/22cvnFgf9Lj5x95LL/t4f/xmKGEGRgjiURkRBI5U/joCCJpeRzreTEzpYs3wx61cuIpr+BZo0jkNpQJGCpHKHqK4x+Y2G+Vh2Gn+gk195MIgsjzGnsZQ5jaUTR7L5yK0l3LS2n5BrNSIKyfxxLDuJYY6hKir33ykhCnVocimp/CmyRi8erRpNvjCHLGipYEHLzAqu5cV+Hr1/aj3SebPKmTdrem3Qy+EDtyxi+TiGZTDH20SRHqIvPYguaVQ4S+lM9mLZNsV6mKWh+SSMFB3Jblq8jcTycUayo3CRgSULInXugrVpWibFepiQGqDV30zaSHM6cQ7DNslYhbyiEj2CR3ZT6SzFJTspd5QQVH2UO0o+FEmT0WyK1/tO0Roo482Bduo9YRyyQl9qnGKHF8My6UxG+XjtIr55/C0ebVyOJAj4LQcIAgkjw67hTpJGlpA+/QV76twB2gLl/ODMHvKWyWg2SVuwgp7UGAdGe6j3hEkZeV7rPUlAK6hdtY8Pc1NZE891HWFJuIrhbBLLtjg5PsiWwbM0eCJ0JqL0pmLM8hXTnx7HsC2ckkKTr4hSp3cGZrqAUw7Q6FlPf/owSWMUj1KMaeXIWSk0yU2dZxWCICMK8hQCTKEOmTgprW7bNqroQhY0JFHBsk0s25hUbROv4hEXzsvtA04pUJCxFjVMO499kWpV4ZgWsqCjik5EQQbbxsLEsLNkrSSKqNPkvWnG41RFAixqrKC9b4TOwSiLmyppqS4mk8vzsy2HaSgL4XFo2JZNJvvuRVI0RebuZS3sOd3N6wfaKQ95WTWndsaci2vFg2vnseVIB1uPnkOVu9mwpBmHpjCWSJM1DJKZHA5NZWVLDUGPk9FEiqxhks2bWHaG8rCPlqprU92UZQmnQ6W7b4yq8uCkEeNz62RzBslUDsuy6egeobTIx3kesjKFBjc1u0WSxWkJw1fCeYWjS/tzaAqZbJ5szsChK7Sfe3vFuNqKEM+9dgSPW2d2Qwmbd5zCMEx8bp2A38loLEU2myeZzpHJ5im+KFdCkqRpdDFBgMbaIuqrI+w5dI7te88SCXmY01SYrGRJIm+YU1TmrgZBj5Pbl8ziTN8o331lDx0DUUonalvFU1l6hmNURHzctXwqlcuhKcytKWXL4Q5e2HmMRDrLTQsbkC/JrZAlkZbqYta11bP92Dk0dSdza0rQVYV0Nk/vyDhuXeWeVXNwXIOYRdfgGNm8QTqXpz8axzAtOgeiHOscQJNlAh4nfrfj6il+1wBdVagvCyGKAi/tLkhOe50a/aNxNh88g6rI5PJXt7B/O5imzT88t51lzdUossihs33sPtnNstnV1JeF3nl/VpxEZjeZfDuaXAVImHYCQVCRRB8Fo0pAFoNkjV6iqddQ5SImtNwm+3Eo9Zh2HFn0IQgqmlRWaCeFyZn9RFOv4lRb0OSyKcdXxACKXEQsvRlJ9KDJFXi0xQwmfsho6rkC/U9fi8X065e3Roil38Cy03j1lVh2CtNKIggaknieOjV1nBYGyexh0vlTWFYaUXDgVtsKxtpFUDWFquZyRvqiBPsCkwp9JbVFuP0uDm89QXl9MYp2Qcxg/ro5rPzIErY+sxtf2Et9Ww2maXLozeOc3HuGtQ+upLyp9JocC89961UQBYqqwrh9TmwbBs4NsfvF/UTKg1RfZuHZsryJN36ynaf++gWi/WNoTpV81qC6pYKKptIZ27wdJEWiZk4VsZE4Paf7mb9+LgCRihC+iJdj209SVl+C5rggSW7bNj2n+8ll8owNxhjtHyObzNJ5rAen14Gqq4TLgzjcVy8AdSmGukdIxlLkMjn6O4awgd4zg5zc046qqTi8OkWV4Q/F+vHDAsOKIggSo+mX0OUKEtlDiIKLjHEOUVDJGr241Cyi7SCb70ISXFh2jkT2IPHsHkTBRSp7lIBzPSOpF/E71mBPU0oWkAQX5/MebWxyxiBp4zSGFcWpNE+2VSkib46SM/uw7Gwh8voB3a4P3MByyQ4M2+BI7CSxfAnRXIwzyU58igcbmxI9zK7RgyiCglsp1CVSRRVREKel9+ZsA0WQOTx+El3SKdbDBBQve0YPUuYoRhMV9kQPYdsWIS0443g+TJDFguGQNHK4FY2T40MUOzz4VAfrShpwyApf2P4kH6tZQNrMs6KoBo+iY9oWB0Z7OBTtwymr3F89nxLHdD5tUHNxINrDskg1R8b6sG34WG0RftVBZyI6uZ9b0VgaqSKkufm7Y29yJNqPX3NwW8VsTo0PsW2wgyPRPhq9ETaUt/DmQDtvDrRT4vTiVXW6ElH6UjHWlTbOWP/Eti1Sxih96cPk7ULivVsOE9bqyVoJsmYCh+TDLYfxK2Ucij6NLGoE1CqK9Vmcim8iayawbJNiRzNZMz6l/5BWR3/6KEfHXpyYTGd+m3JWkq7UXgYyxwlolWiimyQXFsACAmXOVo6MPc/Rsecx7CwVzoWY9lQvclCtImdeyANzyTPnp+mazJKmSpori3h2x1EOnOmlusjPWDLD0XMDfP6eVeiqzGsHTk9pJwoFCe2Z8y+mQxQF6kqD1JYE2XGik/3tPdQUB2meqC/0XqIk6OUT6xdwqmeYxzfto7oowPKWavxuB2VBL7cubMLr1MnmDZQJj7gmSyxurJhUMUtdQ+FGQRDwunXWLGvg6ZcPFCJIPieL51VTHPbQOrucN3eeZvu+s4yOJbn/jgVXtVBuqi1m7+FO+gZjzG+poLW5HFEUeGHTYXoHYkTH0/zsxf3UVoWZdYUcSo9LY25TGf/64234fU5i4+m3PXZZiZ8zXUMsn19LKOAmNp6mojSAKArUVoYpjfj43s92YVkWLqdKS1PZFfuzLJunXjpANmdgmiY+rwOv+4Kx3VhTxJ5D5+gfHGf+nMK5Xm30YmlzNaZl8+KuEzyz9chEEnGh/pHHqVFbMvN3t7W2lOKAh32neqkuCdBYEZkxj8rn0nnopoV4XTq7T3az63gXwkTul67J3DS/8Zrnym/87C0S6Sw5w6R3JEY6a/Dz7UfZduwciiRxy6JGNq6aywcxK0uiyNzqEj62to2Xdp/kn1/chUNT8Dg1Vs+txe1Q2Xb03DUfR5ZEHr19CbtPdPHEpn0kMjksy2JhYzkbV80l4nvnAiGi4EQUNDSpAl1pQJYCgIkgqHil5RMRIwFNriDo3IAkupFFP25tAZLgQhR0/I4b0eRKFClC3hzExkIUCtEbTS4j5LwbSXQhCNMNalHUCDo3kMmfxcZGFBzoci0Bx83YdgZZDOBQGslbg8iiH1OqQEAgY5zDtFLIog9RKMGttSEKOoZzHFn04NVXIgmOiTwuE1FQcGsLYMLh5tfXF4xIwcVMz4ikSEQqQ8gTisnF1YXvnsvnpLgmwrHtp1hx96JJoRJBEHB6HDz0e/fhj/jY8dxetj69C9sGh0dnzQMruOWTa65ZhCI5nmb3K/sxciaiJKKoCrZtUd5YyvqPr5yse3UpFt/Wxh3HbmLrMzvpOtGLJIs4PQ4e+PLd79rAEkWBoqoQmkMll85R1lA4tsOjU1QVZteL+yhrKJmSc29bNt/88nfJZXJkk1n6zg6Simd45u9e5vUfbUPRZD7xuxtnpDleLZ76mxdp399BPptnsHMY27J54yfbObr9JIoqUzmrjM/95a9Mk8r//zOcSiMubR5nRn4fQxlDkcIoYkG9WhZ96EotTrUJARFFCuNSW9GVKsYym5AlP5pUQc4cwLZNREHDp7+9mnE6344ggEOpI50/g1dbikdbhGmlsG0TVYogCCJOtXHSof5B4AM3sNyyi2ZPPQkjhVt2ElT9hLUgiliIVJToEQy/iSoquGQnPsWLT3GjSxpF2lSvmiaqlDqKCGp+gqofAYFVkSWkjQw+xcNsbyOjuTFUUcGjuFEEGdM2J+v3NHsbUMUPBz0QwCEp6LJCbypGlSvAnkwXqihh2CYmFlnTQBULFrssiHiUC9QbAYFSh5ew5qY9PkylK4B8CTVvlq+Y57qO8GDdAn58dh+6pOCUp3NJHbKCIsoooohpWyiiVKAG2pAzjUIhVkkmbRpY2Ji2RZHuYSSbpNoVwK1ojGST6JJyGTUyAVV0EtbrEBDRRDdetRSH5CNpjGBh4pB8yILGHP/dJI0hBEHGKQdwSUHqPWux7Dyq6MIpB8iaCXTJiyxqzPHfiV+toMV/B6adRxE1ivSZZX01yYUuefEp5XjVEgQkAmoloiCji14Whj6BVymjyXsjpp1HFlQ8SnEhUiXoKKJOo3c9LjmCW46QMWPY2DjlmReV5waiPL/zOHnDJJ7OsmJ2NZoqE5ZcVBb5+fYLO9BVCZc+NdIU9Dhx6Rr/+OJO5tWWsrKlhrDPxUu7T3Cie4jR8RTfeXEnNSUBNixuJpM3+NdXd5PK5jFNi5DHSeAiKd+ZYNk2P9i0j87BMfpGx/mXV3Yzt7qYxU1Xlu1/fNM+xpMFRTtNkSgP+1AkkZaqYjoHx/jmc9uQRZGG8jDr5tUTcOvcv3oeT751CFUpRFtWtFSzYnb1FY9zJei6wk2rmunoHiGXN3A6VDxuHVmWWL20gXPdo2SyeXRNprG2YAwVhz382i+tBkBVZRa2Vk1IWRewcG4lQb+TXM4gErpQELe2MkxJkY9ZdSX4fQ6CfheqIrF8Ye1kTkIk5Obe2+YT9DmRZYlPPrCMnv4xFEUi5HeRSF2Z5qVrCo/ct4yyYj+yLPIrH12B11Pwwvq8Du6+ZR7dfVEkUaQo7KEkUnCmLG2rxrJtdG3qN00QBObOKiOTzSNJIn6vg9LiC4IR8+dW4Pc5yOUMikIe3olTXFdlVrfWUV8Won80TjKTQxAENEUm4HFQHppe0BqgJOjhc/esZDiWJORzEnBPL40AE7LUER8P3biA1a21jCXSGKaFKkt4XTplIR+qfLHQEbTVl/O1T22gpvjqVKnuXN6MYV4+eld9GXGNq0FJ0MOn71iGJIoEPdNV7/7HI7dwaZA06HWycdVc5jeUM5ZIIwB+t4P6shDLZldz9/KWSUnjgNvB1z51O9UT53r+eC5dRZ/IR/jcPSuRRHEyyre4qZI/+fSdrJxTzYKGcroGx0jn8jg1hYqIn5KAZ1qdwsaKCH/86TspD3sv660XRSdOZRYefdHkNr9j3bT9JMFBwDlzlN+tFXKAFSkATJUoF1Av2+48NLkCTZ4aefHqU2lUKlMdTZadQxY7cGsLp0TFgs7LU6UcSv1F/2647H5QeP8qmsr43e9+HqfHQeWsssnt933hDlbcvZiKxtIpdD9BFCivL+Fjv30PK+5eTDyaKLz/EQ/lDaV4g+5pVLnGhXV89Yf/hfKGmQ2jS3HP525l+V0LScRSGDkDWZHQXRpFVRGKqyOXFZMIFPm474t3sOT2NhJjKWzLRndp1Mx99yVeBEEgXB7id7/7eRRNoXaiXIwgCGz41HrmrZ5NcW0R+kV0Y0EQuO1X1l1Rqbm0dmbnV1FVmK8+8VuEK68cqV26YQHNSy5/f11+54eGsnjHuoKg0bVSv68V8dwBUvmTuNV56EotsexWkG1c6hwEZPLmCOOZ7bjUVhQpQiyzFctO4VLmEE1vwrYNHEojICAKM69bDDNGPHeQZO4IDqWWnDlEIncQVSo8+4YVx7DGyJn96HIVkugimTvCeGYnbnUuknh1+cLXCsG+0uP5HiYxTu/6QgHcS4vhXvr31fRzcV82Ba//5G/CeXrXhxsZM8+L3cc4HhtgbUkDb/S3s660gROxQUazSTKmwdJwFWtLG/n46//Mj9c/BoBpWxyJ9vFyz3E2Vs/jjYF22gLlLAxXTjnrU+ND/JcdT/Kj9Z/ib469gUNSuL9mPk+c2cORsT5WFdVR6wnRm4qxNFJDSHPyfw5v4teaV/Gdk9sIak50SeFItJ+vtN7Iv7XvwikpuGSVBaFK3uxvp84TwrAtTo8P8VjTiml5YB8WjOf76UzsIqzXU+K4etW8a0EinS2o503kVZQGPBO0PYGuoSjJTB5JFHDpKqIoTNKt8qbJ0FiSsUQaj1OjyOdGU2V6R2Ik0jmSmRwuh4pLUykP+zAtizN9o+QME0ks1Lkq8rsnc+Gi8RTpnEGR3z0ZqbBtm46BKNm8QSZn4HFq+F06Ie+VPdntvSNk8gaiUKA3VUb8yBM5I6PjKUYTKSzLnhyDIkuksjm6h2OTSfzFfg8h7/TF53Vcx3X8x4BlZzHMGKLoQBY/GHnv9wqmlcSwxlGk4ESU7Tqu4zreDXLGAJadxSKPIgYRBZ2c2YcoaMiiD5DJW8MIKChScOLdiyKLASRBJ2v2ISAVyjyIDvLmKJo8PSpq2Tny5gimlUCRCg7tvBlFFHUERGTRS84cRhBEFDEEiOTN4cI4pADiDBHwa8JlbJV/NwPrOqbDtm0SRpa0kcej6CSNLG5FI2MapI1CPlBQc6KJMl3JMarcgcl2Wcsgkc/iVx3E81kUUcKlaFMMrLxl0p0co8YdZCSbRBAEPLLGaDZFzjJwyAq6pGDaNg5JQRJERrJJwpqLkWxyMpqVt0yKHB6GM4V8LFWU8aga47nsZIQtZxn4Vee0KNqHBaZtkLdSSIKKcgUFqOu4juu4juu4juu4juu4OpzPaBZ4+wDKTH+/m5y2mYI2FwdX3kng5h3juoF1HddxHddxHdfx/9q1YxMAYBgIYvtvnQkSUhwujDSB28MPAJHbbHr4DAAAgLUEFgAAQOQ9EQQAAOCbDxYAAEBEYAEAAEQEFgAAQERgAQAARAQWAABARGABAABEDiNSJBKiejvg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4582" name="AutoShape 6" descr="data:image/png;base64,iVBORw0KGgoAAAANSUhEUgAAA1gAAAJTCAYAAAAVL7ffAAAABHNCSVQICAgIfAhkiAAAAAlwSFlzAAALEgAACxIB0t1+/AAAADh0RVh0U29mdHdhcmUAbWF0cGxvdGxpYiB2ZXJzaW9uMy4yLjIsIGh0dHA6Ly9tYXRwbG90bGliLm9yZy+WH4yJAAAgAElEQVR4nOy9d5gdV33w/5l2+962va+2aFe9Sy6S3ORuYxtwwMbGtGDIj4QkhPAmJG96IYHACyShBQgYbFMMxt24ybLVJatrVbb3Xe3ddvud8vtj7u7eu0VaSSs35vM893mmnHPmnDNzZ873fMsRDDCwsLCwsLCwsLCwsLCwuGjEt7oCFhYWFhYWFhYWFhYW7xYsAcvCwsLCwsLCwsLCwmKesAQsCwsLCwsLCwsLCwuLecISsCwsLCwsLCwsLCwsLOYJS8CysLCwsLCwsLCwsLCYJywBy8LCwsLCwsLCwsLCYp6wBCwLCwuLtwF/Cwjp30cu4XWqMq7zyiW8zvnQymSdhPPMdy9QBkjpvFfPb9XeUbRyYf1oYWFhYTG/WAKWhYXFu4KHmRxYlsxwfnnG+fdOOTcKyBnnD1+6al4STgJ/CqwC/IAdqASuAb4OnHnrqnbJ0IG7MO97V3r/reKHZAs24z8nUIspMB+dh+scwBTE/zZ9zXcSvwE+hvk/zPyvfeQtrJOFhYXFpUJ+qytgYWFhMR9sytjuAZqAmvT+EHAk4/zrU/JuB7T0dgBYeikqeIn4J+BvmKz/OO3p3yuYwscfv7nVuuS0YAocYH7IfoypyfK9ZTWaThzzOWwCfoH5nC2/iPIOAH+X3r6K6cJJMbDtIsq/lHwfePytroSFhYXFm4QlYFlYWLwrKAMWYA68AV5lUsB6HTAy0vYDJ4D6jLTjXMn8m1fpQAJTozGf/DPwVxn7a4BPAdXAGLAT+NE8X/PtQlfGdgnwwUt4rTDgOY/024AUsBf4C0zhNwJ8E/jOvNduEjuw8RKWfzGUA3cDa4FngZff2upYWFhYXFIsE0ELC4t3DZlarG0zbNcBjrOcn1qGgWmKdQ0QBBSgCLgDeHGG62eahx0CPguUpvM9l04TwTTnK8EUuNYDT52rYTPQyqQ2A+A2YAfwCeDadB3/BVN7ctscy2wGPo1p1ubAFCpWAP8XGJ6S9iNMtvVvp5yrYnY/r58DK9PllwNfxNT0nA9VmBqccdpnqctB4MOY5pJ2wIvZ31/GFHgz+ciUMh7CNLl0APedZ/02Yj4znwdumlLPTB7GvE+1mKadCpCbbtv3yZ4UEICPZuxvZbq/VesMxzLzj/+OYfb7eL80YLZ3KoOYz1Me4E7Xaztnv/ez8Q3gZ8CfAxVzzGNhYWHxTsXSYFlYWLxr2MykxmYmAeo64Djm4HQb5uAxAezJSDsuYGnA+4FfT7lGH6Y/yW8wzfP+cpa6vB84NeWYDtxO9uz9nvSxFbOUMxuPAMn0toCpHVFmSOfAHMCfi62Yglg441gCU1A8hDkA34YpMF4o3wc+nrHfiamFe+YiypyNRzCFq1TGsSRmf+9Jn38ZyJkh70+Zfu/mg7Ip+49jPkeZhDA1qq9i9vvXLkE97iS7fSeA+zE1vpenj0UxA4Zkmta+iim8z+V5srCwsPhdxtJgWVhYvGvI1D6dxvTFigH7Ms5vTm+PC127mNRmODHN7AD+k0nhSgH+HngaUygb54vA7lnq0gR8DlN4+DHm4PXHTApXAvCFdJkPMulPNFf2ZWzXY2ojLpQ4ZjS+ceFqPfAYprA6LlC1AJ+8iGuMAX+Ssb8RU8D4NpNmnXPlF5jBO8Ypwryf2zADKfRiCnLjwtXNwBPAfzHpo7UP+D+zlH8K01T0UUzt4vmaH76Gqbn7CpOaSxumdjCT9wDfwhSyXsbUiv4PpsYITKG5N729jWxhfiWTbT5fv6su4D8w+z/T3zCzT7/CpHBlwxSEnwRuYX4CdlhYWFi8m7E0WBYWFu8aFgKFmFomMAeeBUxqejal98Ec1HeRPTjdgDmYhOwobZ8C/jq9fTOmMLQ3vf+/mALJVP4Y0xQtk8wB8p3Av2aUuZ/ZhbWZyDTZyz2PfDPxPNCd3rZhCpbF6f0gkyaGz2D6rxVw/jyPGa0RTLO0x4D89L4G/MF5lLWWbE3bVN+jr2NqYEhf4zEmTUN14DPp7YfSaaUp5ZcCL2TkOV82TdlfC3yVSeF9nBuBf8cU5pvTdc40C9SY1HBuxJw0GMfHhftb/S2Twm6MSQHyZEaan2VsfwrTlwzgekxfx24sLCwsLGbD0mBZWFi8q5jqhzUuQFVh+vxczuTM0tTZ/8y8jRnbUweyG2dJl8n7ZjiWOUC+fMq5K2cpZzb8GduD55l3KpltqGFSuILsthqY5mQXQmbba5gUruD8234uMtuzlmxBKbM9o8wsKNzChQtXM3EM0xwykxhmu7+EuSxAhGzhapyheazHONdlbGcK56GM7UwTwsz7Y2PmCQULCwsLi0ksAcvCwuJdxeaM7VeZFKDGhSc3sDq9/TKm0z5T0swHxedOclFkakNOAh2X+HpTyQyioE45905fd+ti752Bqen7cHo/CjyAKWiN8ysmhVU3pibtZczndVlGukuxvlcwYzvTjGVqUI2Zti0sLCwszo0lYFlYWLyryBSSjjC55tWmGdL8FNM3CEwzsUytUkPG9tR1s16fJV0mMw1KazK2d045t53z4x4mzRl14A+ZLuiA6V91eobjmWS2oYlJvx/IbqvAZGj7QMbxTO3MS5jamKlktr2JbCHsfNt+LjLbs4/sKIWZ7fEyszA1HwJFPmZI9gXp/STZPl+ZEQVvwrx/V2OukzVV2zVO5gf7Ui+sXJexnfmsJjk/U1YLCwuL30UsHywLC4t3Fcsx/VNGMAeh4744mQLWZkwn/kw/nlVkr3X0EeCN9Pa3MP2O1mBqHjKjDj5wHnV7P5Mh2X+NGSRjE2YAhl3nUQ6YQS3+Jl0GmAELrsAMmFGN2bbdmL5kn+PsCw3fgBk2vhtzAH0XZgCOMJO+N2D6io37Xy3MOP4wpiDhwPQpmokbMSP2jWEGFXlful59GW2YL34Ps95RTE3S+zH9iDqnXOs+Lu1H0J6+3nhglCcwn6lVmPdonBcxA6D4MP32ZjMLzDTnO4TpW1aAaS4634tj/x6m6SKYPmJFwBLge1yY/9V+JoXKTOGynclgMg3MPmFhYWFh8Y7CAMP6WT/rZ/3eTb9bwCDjlz/l/CAYwpQ0fzIljQrGnVPSTP3945Q8medaZqiXCsbmWcpamLH9wHm09R/AkM5Rz69mpK/MOP5yxvFXwPCcpYwFYHRkpB8BI3eGdGVg+Ge5xndnKbt+yv5c2v1yRvrKGc4/DIZylvasSbdhPP0DGef+5jz63wDjB2epfxKMioxzd6aPR8ConqFeRWA0ZOz/IKOsEBiuGfJclz7fcpZ6zPZsztaPETCWznAtGxiLLqCvHpihrKm/8+1362f9rJ/1e7v+LBNBCwuLdx2bp+xPDVIRxJyNP1saCVND8H3MBVb9mNqOAszw2i9w/poXCVOD9ceY0Q7tmOG2H8Y0+bsQ/grTt+ePMdfS8mKaDpZjmpx9jbktlHsVZnTEcQ2YDTNs/bL0NfaTvY6TFzPE/MZ0O4KYayntYjIU+lQ+gbn+1PJ0+cWYizH/Yg71O18+iKnBuw+zLxRMDeUa4N8wQ6l7L8F1p6JgagPHeRxT++TCNKe8C7PvfJjP1WuYz8ZMBDCfybWYfX4pcWH6hH0sXT8n5r1+gUkzUTD9xywsLCwsshEMZgxcZGFhYWFhYfE7jMF0f7Q45kLDXen9XwN3vJmVsrCwsHgHYPlgWVhYWFhYWEzjA5iBXzZiahvbMBccHheuijDXxbKwsLCwyMYSsCwsLCwsLCym0Q78fJZzHswonK43rzoWFhYW7xgsAcvCwsLCwsJiGvdj+nqdwFyE2IYZLXILps9f5VtXNQsLC4u3NZYPloWFhYWFhYWFhYWFxTxxdg2WMT+yl2EY6ZixBpI4t8CFRvragnBp1pC/1OVnouvj17r46xmGYcZ/ZOa+NDLu2ZvRNguL+cIwDHTNQNfPvoSqKAqIknjBz7dm6IgIl+T/oRvGRFAA6/9n8U7E0A00Tc/6lsyEKIlIkhWI2MLC4necWb71b4qJoGro7O7q5NiZfn5/1bpzpjcMA1XX6RobpcofmPf6GIZB++gIJZ4cFEma9/L19AdKNwxEQeCNA20IokB9XREulw1RFEmlNMBAUSQ0zZgQnGTZ/GCpqo4oCshy9kDSAPbub6GjM8R771iDYUAqpSIIZtqunmHC4QS11QXT8r6dMD/eSQwjiSDYEQTbW10lDEPFMKKAjCA435Z9ZxgGum6gazqSLCGKwrTzmqYjzSKAaJqOrumIkogozk3IUFUNAFme/b9imFI/umFkDbpUVUMApLPkHSc8EuMX//k8P/v6c2dNd8M9V/DZ//jQBd+fH5zYw6aiBVR6AiiihI6BJIgYmO8dSRCRBAHVMLfFjOvohkFK1zAwkAWzj1O6hoiAJIgcDvXgtTkp9/jAAFEQEBFI6hqKKE3klQQRwwAdUyBTRCnrOhYWbxWnD7fz7b/6OUd3N82aRrHL/N4f3sh9n7/tTazZ/KNpOsl4CkEUsNmVae9Ti7eeRDxFKqXidNktgd7iHcU5BSzDMIipKglVBczZY49iI6FppDQNA5BFEZeiEE4m0HQDAwOv3YEoCIwm4qR0nZiqoukG0VQSWRSRRYlwMoFLsZHSNWKpFCBglyUUUeTk4CBPnT7Jp1avw6nI2KTsqo4lEjgVhZFEHLdim5g5jmsqhmGGls2x2zEMg0gqiW6AXZJQJIn+SJhHjx3mg4uXke9y45DleR1MDw1H2LWnmaHhCHl5OWBAT+8wbxxqZ2FNIbW1hby89TgYsHbNAjo6BxkMRVBVjeVLy9ENnf372ygvC7JuzQICgcmVRkRBIDfooaMzBEBHV4iXtx7Hm+Nk6eJSGk/2cuJUL1dcVsPSxWX4vM55a9d8YhhjRMLfJxr9CTk5f4bL/YG3ukqkkvsJhT6BYltNMPhdzBVs3n60NQ9w4mgnGzbV4w+4iUUTGIaBw2lDU3Vee+k4GzYvxG5XUJRJwUbTdI4f7qTxSBeLV5RRW19MKqmiawZOlw1V1dIz12C3m/+3REJl/64m3B4HS1aUo6o6siyi2GTi0SQG5nVFUaC/Z5RIOEb1wiJSKY1kQmXfjtP4Am5WrlvwVnXXNAzgmfZGJFFkfUE5o8kEK3JLGIxH2N7XysrcEur9BbzUfZrLCyrJd3rMfIbBcDLG/57Yi1OWWR4swWtz8FznCYqcOSwNFvFi1ylSus6m4gWMpuLUefOp9gb5n8bdfKBmBT86uQ+nrFDny2MoEaU/FsYl27iquIYF3uBb2zG/A2i6zlAiRo7Njk2U3paTKBZvHi0nevjOvzxFXpGXj37uZvKLZlvBzeKt4nv//jTPP7aP/3j4U9Q0lLzV1bGwmDPnFLBUXee3zafZ2t5CntMURu5qWMzeni5ODp4hx2anzOvlyvJK/vfgfjTDIJpSub2unppAkC/vfB2v3U5cTSGLIk+cOkFNIEhtIMi39+/h/YuWsL+3h2MD/UiiyNriUqr9QR46epCWoSEeOXaYTeWVLM4vyKrX9w7s4676Rfzja69w96KlDMaiFHty2NvTTUJViaopPrJ8FUld46dHDuGQZVYVFrMoL5/nmk+zr6cLVde5sqySTRWV09b6uBjUlIYoCFy9qYGTp/toau6nYWERy5aW8cgvdnOqqY+bb1hOUaGXr37jeRZU5rF8aRler5NfPb6PkpIAlZV5DA1H6O0fyRKwMtE0nVdfO8GtN64gkUyxc3cz9XVFeL0OLl9fa83GvQsRBAFPjgPFZv51e7uH2LH1BIZh0LCkFKfbzgvPHERP75dX5U3kHRuJcfxwB6EzYaKRJJGxOFtfOEpf9zBXXL2Ivp4hRodjpFIa1XWFKDaJE0e7iMdS1DUUs+2l44TOjFFZXUBRiZ+9O5oAg4alZdTWF7FzWyMFRX7KqvI4drCDU8e7iUVTrFj79lqKVAA2FVdT7Q3ylUNbWRosJqmrjKUS2CWZgXiE/t4WJEFAEbM1byldZzAR4R+X38xwIsZjLYdZkBMkqakMxqPU+vKozAmwIljCY62HiapJDAPawiFSuk4oEeUflt9EKBHl2Y5Gri2toz8W5vToGUvAehNoHxvmc68+wxfWbWZdYdm8vvctLCwsLCzGmZOJoCAIVPr8/P6qdbzU2sye7k6iqRQ1gVzuql+EXZZ5saUJr93Bx1euIRSP8YUXn+eB5Ssp8rj5/VXr+G3zaQ71904rOxSL81p7G39/1XV47XYEQUA3DO6sW8Surg4eXD2zSaFTkemPRqgOBDl2pp+RRIJrKqsp83rRDdjZ1cHB/l7qgrnku1xct6CGshwvfoeTG6priaspPrFyLT6H4+J6cBZSqsZgKEIqpaIoEi6XHbtNQQA8bjvDI1EMw8DjsSOIAt4cB0ra5EuRJVIplZoFBZQU+bPKTSRSDIYijI3FGQvHcTntDA6FSaU0nE4FSRZJJFRCQ2F8PhfKHEyzLN657Nh6gvVX1lFSFuTrX3qSz/z5rVRU5XPtTcummVP4g24WLiohldJYsrycRCLFkhXlBIIeDu1rweG0sWhZGXkFXh7939eoX1LK5uuWcPJ4N6qqER6NccVVDZRX5fHzH2/n8qvqKS4N8I1/fZLFy29j6apKTh3vYXQ4xpmBMTZtWULjkc5z+lS9FYypCXqiY3gVB4og0jY2xEgyjt/mRBZEdg90cGfVUnIU+7S8uQ5TYBQFAYckk9BUytw+an15HBzsZigRI5SI4pQUuqOjeBQ7elqtnuuYDGotixJexU4oHiFhxRp6U2gMneFMLPpWV8PibYdgCdsWFpcIzVAZS50hpo3iknz4bIXTzp9JtFNgr0IQJsctuqGT1KMoohNJyB7L6obGYKKTgK0EWTy3tVFSizGmniGhR8m1lWGXLv3E79wELMAhy0iigCKKJDQNSRQJOBzYZbOIaCqFx2YDATyKjUgqSSyVwmOzIwkCbkUxzTEM00cprqqouj6RTxSFLEcxQRDQzuJkW57jY0dnB+tLytja3kIkmWQsmeChIwdYlFdAy1CI+tw86gK5jCYSvNDSRE0gyFUVCxAALR1441IRjSVpau6nqNBL7mIPAb8LSRKoXlDA4oYSDhxqR5JErr1qEcMjMVxOG5IssXxZOYUFPlpaB0wfmSlaqEgkyfBIBLtDIRSKcPmGGvYfaMPttrNyWQV2h8yZwTE6u4ZwOm3vEAHL+rTNlWRSJXRmjMGBMYYGw3h9Tvp7R0jEUwSCHgTA5bLR1tRPQbEfT87sEwjHDnXQcqqPgiIfum4gCODxOpBlCUkSkUSR3u4hIuE4Xp8Tp9uOlPYR9Afd9PeMEI8l8ed6iEaS9HUPMxyKEI3EEUWB3u5hopEEgeDbS4O1ICdIKB7lTCzMzRUNaIbB4cEecmx2qnICCAjkOzx4FNu0QDIOSWahLx8At2xjQ2EF+850QdoHq86Xx/GhfroiIyzyF/JabwspXWdNXllWXpsoUe7245QVch1uPNqkIBdXU3RHxuiJjBFOJlF1HbssU+hyU+fPw5F+5+qGQfNIiNFkgoDdSfvYMLphsDyvCEWSONDfTUxVqfL6qQ/mT5Sv6TqheIzO8AiheIyEpiKLIkGHi4X+PHJstizTuaSmsb27jbFkcsb+LPV4WZxbMFEvMM0phxJxTg2dYSgRwzAg4HCywBsg3+XO8jfri4R5Y6CbNQWlGBicGhpkJJlAAHKdLur8uQQcF27qHE2laBsbpic8xm/bT3MmFmV7dzt9kfDEsLoukEtDRh+N99OZWJTmkRDDiTiiIJDndFEXyCVHsWf7xhoG4VSSjrERBmIRYqkUBuCz26nyBil0uSeepZSu8UJbEyvyixhLJWkeDuG3O1iWX8RoIkFjqB+7LLPQn0e+6+3137kYDMOgtzNEc2MvS9dWEQ0n6Go9QzyaQLHJFJYFKC7Pxe6YHCz19wzTeKCdytpCKuuyB2WD/aM0HmynbEE+lbWFaJrOod3NFBT70TSdzuYB7E6FxasqSaU0ThzqwDCgvDqf4vJsbbEoCgyHInR3DDI6FEUUBYL5OVQ3FGOzZw/eEvEUrafMyeKKmgKGBsbobh8kFk2iKDIFpX4WLCy6KPNTwzAYCUXobBlgbCSGpunYbDI5fhdFZQF8ATfilAm0RCxJ6+k+QgNjqCkNp8tGUVmQovLgrP6zZ/pG6GkPMTYSRVN1ZEXC7XVQVBakoDh7cjceS9LdNshA7wjJRAq7Q6GwJEBZdX6WP28qqdLRPEBkLEZ5dQGhgVH6e0ZQkypOt52yBfnkF/sQp7xbNVWnv2eYrpYB4vEULo+Z9lzBVize/mh6kp74SU6Mvk6BvZor8rNdQjRDpWlsL3n2CiQmn4ukHuP02G6qPWtwyb5pedqjh8hRcpHn4M4R00ZpieznxOh2rin4KCWuhvlp3FmYk4ClGTpNQ0O80tpCd3iMRXn5nA4NZo2LlxYU8ljjUba1tTEUj3FDdS01wSC7e7p4raON5uEh3IqCIkkcGeijNxJmNJmgwO3Ca7fzansbbkWm2JNDXTCPgMNBbyTMjs52aoO50z40NYEgj59s5NbahbxhsyMhMhCNoOoGxZ4cBqIRdAxGEnFUXaPQ7WEkHieWSuFzOIimUmzvbGNJfiEVXt+82uJLkkhZaYCli0rxerODJWy5ZjEAxUV+DMOYFllw85X1ANTVmB+TqWZ+waCbG65bOrFvGHDrTeaDN17OxssXTsurqT3EE7/FZtuAJBWRTO5F03oBFVHwIysNyHItQnqWQNMGSSReRRCcOBxXIwiOjGtqpJL7SamnsNnWoyg1pFLH0NQuJLkKVT2NoY+g2FYgy7Ukk7tRU82IUgC7fROimPniFjBIkUoeJqWewDCiCEIOirIEWa6ZqI95XR1d6yGR2IbNvh5RzCWVOoKmtmOQQhC82GxrkKSSrHznj4Cuj5FKHUDTusFQEUQfirwQWalHECb/NroeIRF/EVEqwGZbg6q2oKaOoesjIMhIYkG6rpMvB8NImOnU0+j6MGAgCE4kMR9Jrk3Xf+bnUVN1VFUnEPSQSmms3lDDscOdxKIJrr5hKaIksHpDDf29I3gDrmkCVl6BF00z/ahKyoKkEuZHzx/0YLNJ5OQ4sTsUVm+oprDIT3vrGXwBNyWlAeLxFG6PWd66K2o5tK+NaCTO1dcvJZkwfR/zCrxIkkRVTQGdbYP4g563nV/DdaV16cimBqIgYhgGy4PFCILAaDLG/oEulucWk+fIfucIgoDP5uDWikUASKJIjTeP6pxcDEyNVoHTQ1VOcCJKYYXHbwoTgjmUvyWd16PYubzQXEUoYM9eqvXAQA8/aTxI64gpMGmGTjiVpNidw911S3lf3RIkUUTTdZ5vO8327jZqfLkcOtNLXzTMA4tXIQkiL7Y30To6RH0gn3/eeD0lHi8AoXiMn586wisdzUTUFLpuEFVT5Nhs3FS1kI8uWY1LViaewaSm8qumY7SPjmTVcyQRpzM8ynuqG/jCus0TApZhGLSNDfPQ8YPs6G5nfCrLJkmsLijh7oXLqA/kTQhZRwb7+MK25/jMystoHx3meGiAhKYxmkxglyTuqFnEvQ0rLljIGknG2dbZyp6+To4O9hNTUzzdchKPMhlY5+66pdQH8ibarOo6p4YHeaTxEPv7u0npGpph4FFsXFdRzT0NKwjaJ9/tmmHwQvtpfnnqKEOJOIZhmBORgsCGonIeWLKKGl8QQRCIqyqf3/Ysn1i6lvaxYQ4O9AACn1i6lo6xEV7taiGlaXywYQV3L1yaVc93NAYc3NnMd770FPf/4RaaG3voajtDPJokHk1SWpXHnR++kmXrqrGlfUAb32jn3/78Ue759DXTBKzTx7r42hd/yXs/uonK2kJSSZWHvvECdUtLiUWTnDzUQWQszn2f2cJwKMyul48zPBhh7eaF3Pvp6/BlTPyMDEV46pGd9LSHiIzFiIYTeHxOrr9rDTe+b+2ESTbA2EiUZx7dTSqpsu6qeg7vaaG9eYDIaIx4NMnlW5bwic/ffOHdZBj0dQ7x+EOvc/xAhxm4SDWDEznddm7/0OVcsWUJtgwBKzwS4/nH9vLa80eIRZPmXLUBpQvyuOG9a1l1RW2WkGUYBsfeaOPlJw5w/EA7YL7fdN0Usm6/93Kuv2tNVpt3vHicrU8fZCQUQRBA0wzyirxcd/sqNt60DEky/wuxaJKXnzjAoT3NbLi6gabj3YT6x4iG4ySTKkvWVPHBT11DaeXk/03TdJpP9PDYD1/j1JFO7E4bLredmkXF9HaEZgvSZnGRaFoIXR9CkvIQhJws7dFQsoeu2HEUwY5HDpLS41S4lxNKdpHUY5Q464lrYfrizRTYq3DKXnpjpxlMdiIAsmin2r0GWbRhk1zUejaQ1KJE1CnfkWQf/YlWPHJgYsLLMAxi2ihN4b0cGXmRlB7Hbysi37EAjxxgLDXIQKIVm+hEZG5jPZ+tkMXeqxmIt047N5Lspyt2HACX7KfcuYS4HmYw0UGho5ru2ElylCBOycto6gx59goUcbp1y1TmJGCJgoDHZsPAoD6Yy/KCItyKDbcyKTVW+QNcUVbBSCKBQ5a5e9FS3IrCxvIKdMOgPjefHLsNr83OydAgLkXh2spqij1e3tuwhJOhM8RUlZSmIwBlXh8byytIaJppXjOFcp+PW2rrKPJ4uKaympSuszg/n95IGN3QWVlYTMDhQNV1YimVgMNBpS9ArsuFJAhsrqia0KLNNx6Pg9rqQpxO26wD5XOFbJ+r/5RZRHbamfKqagujI/+A2/1hwCCR2AkY6MYohp7AZl+D2/1R7PbLANC1HsJj30SU8rDZ1iNJmQN1lXj8t0Sjj+D1/TWKUk0ysYNo9FcoSsOE8KAoq3C53k8k+hN0rQ/dGMXtfoCcnD+aKMkwVJKJnSTiL6Jp3RhGHMOIIiuL8Hg+jc22PuNPb6CqTYyO/isez4MgSCTiL6LroxhGBMNI4PN/CUkqnlPfzYoRJxz+OuEEDyMAACAASURBVMnE7nQfjWHoUWy25bjcH8HhuDqj/qOEw99CUZag60PEoo+h670YRgJdH0MUAwRt3wd86fQx4vGXiEZ+hq6bAyuDFIYeRxCcuN3343I/MGvVnC4bS1dWsHRlxcSxjdcsYnw5O0EQWLqqAl03Zoy4VFqRO7FdVVNARVUewgzRBC/bVI9hGFTVFgDCtA+cP+Bm03WLs6678dpFGf1iUF1XOGPetwOCIEy8zAVh0jxINwzynW5KXD5c8twGtpn5AaSMj9Rcl6XIxADKPT7WF5WT73RjEyVaR4f47pG9/Peh3awpLKXGPzkDfzw0QLUvyIcXr+Kh4wd46PgBany5fGjRCk4ODfKfB3ayrauND9Qvm8jjUWxsLK2i0uvHrdgYjEX5aeNBvnt4D2sLS1lfNOmf5JAVPrlsHbF0oCOAmJri8dPHiaopVhUUZ30LYmqKr+7fzkvtTXx48SpW5BchIHB0sJ/ftp0mrqp8esUGynOyBe+fHD/IAl+AexpWkOtw0RcN89ipI/y08SBV3gC3Vtefd18CeG12riqrYnVhCT89fpCnWk7w4UUrWRTMn7CaKHbnZOUZjEf53uE9HBzo5dbqehYHC0hqGi+0N/HjYwdwKzY+1LAiK/iSKIgsyS2k1p+L3+4grqq82NHE060nqPD6KHbn4M4Qlp5uOcGHFq1gU2klX9qzjf85spc1haU8sHgVT7ecZGtHM1cUV1AfzOPdRCKe5PnH9lGzqJg77rsCu0Ph5OFOXn7yAM/+Yg+lVXkUlU0+3+erv9j76klufP9a1lxZx/98+Rke/e4rVNcX8577ruTQ7ib2vXaKDVcvYvWVdRN5Th7pRFYkrrp1OXkFXkaGIjz58C4e+uYLFJUGWLt5+rPXcrKXeCzFgvoiVl9Zh6xIhPrHyC3wXmjXmO014MXH9/PsL/Zyx/1XUL+sHEkSGR2O0N89TCDPM2FJMM4zP9/Nw996mY03LGX1lXW43Ha62wd5+ckD/PIH2/AF3CxcVjaRvr2pn5/+14t0NA+w5c7VVDeU4HDaiIzFONM3SmmG766a0ti77SSP/WAbFbUFXHv7SnwBN8OhMC89cYDvf+VZXB4H667K7qPOFtMKZ8WGGrbcsRpNN9j9SiOvPnuIYH4OH/7sDciyZA6mIwl+9p1XOPpGG7f83nrqlphC8r7XTtJ2uh9NnZ9xWnu0jdZICyk9xXWF108cj2sxmiNN9MX7qHRVUe2pmZfrvb0xSCR3EY39GkkMIst1KMpCFHkhCAG2n3mUgK0Et+ync/QYcS1MqWsx3dFGxtRBSpz1xLRRGkdfwxXw4ZS9xLUwST2GgEBzZD8O0U2Fe/lZa6GjEVVH2HHmZyz2bUZMT44b6KT0BHEtTMpIoBpJDEOfOBfTxtgb+g2V7hXYpAu3cEjpcXYO/oKgrQRZtNMfbkHVk+QoQU6P7UIWFA6PvECFaxlu2c9o6gx+WxEK8yRgSYJItT/ATTULJ44tK8ieTRKAy8sqmMqWBbXTjtUGc7P2/Q4HdVOOuRSF9yxcxGy4FRt31pvaoLUlpRPH39ewZFraCp9/2rFrq6pnLfticTgUHI63ZwS6WOxJRLEAt/sjSFIRuhElmXiNaPTniKIfRWmYomGaO6p6Glmpxe35KPH4i8Rjz6DrA7jc9yJJxYyO/B3RyE9wuz82kUfXh0iljuFwXo/LfQ8gkUoeIBz+HmP6GMHc7wGBKeY4YWLx55DlCpzOOxGlYkBFVbuQ5TqY44zGbKTSGiiX+wFkqRiDBMnELiKRHyEIThRlGZKU/bwmUwdQtTbs9o0oygcQcKAbI+haCFGcHCyoahvR6M/Q9UFcrg8hywsw0DD0UVLqKSS58rzrO1XIFgRhYjbxXEw1M8ku9+xlzCTczzXv25WA3TVNo/Rms7qghKW5hbgVG6IgpJetqKRtdJhfnT7K0cG+LAFLROCy4nJuqlpI03CI7x/dx/2LK7ipaiHri6J848AOTg6dmUgfdDpNLZggZpkbRlNJvrL/dfb3dbG2sHRCwySLpuAwjm4YvNbVyunhQa4tr+aa8mqc8uT7bntPO0+3nOC2BfV8evl6PDbzQ7S+qAzdMHjs9FE2FJVT4snJEkZHknH+bO0mFgfzJ8Lfe212/nTr0+zv77pgAcut2CZMJF9qb0YUBBYG81id0cZMUrrGoYFeXutu5/YF9Xx8yRq8dnOCqSGYz/FQPz869gZ31ixGSUcilASBGyprua68eqK9hmEQcDg5NTRIY2iA0UQiS8CSBIF76legGwZPNZ/k4EAPWypq2FxWxWAsxhPNjQwlYhfU5rczhm4uR/KhP7iO4vSET8OKCno6QxzZ08JIKJIlYJ3vm0SUBK59zyqC+TnsePEYrz57mHs+dS2bblyKL+hi18uN9HUPZeWRJIlbPrCBVZfXIqcjr/pzc/ibT/2QJx/eOaOA1d0+yGXXLOL2ey/DG3BPamMuWhgwOH2sG8Umc81tK6msNf97hmGQSqrp9/vk/6a3M8RTj+ykpCKX+/9oC/lpv+14LIlik/nh155j72snqV1SOjH5+sqTBzl+oIMPPngNt997GQ6XORk8vgxIplneQO8IO186jsNl4z0fupxFqyonrl9ZW8Rffvx/ePhbL7Hi8hpsGZq+VFKjdkkpdz2wcUJbWF1fzBs7TrP9hWPc95nrQTYFyuYTPbyx4zRrN9dz1wNX4s5xYhgGBcV+2pv6Gewfvcg+NbGLpmnv1oFXsgQsQRBRRBtdsS4MjN8JAUvXIyST+4jFngJ0RNGPJJXhcFyLYb+H7tgJthR+EllU2K8/QzwWTuc8i2JAkEnpcURBJqaO0h07dU4BK2ArwS662TP4q4ljgiDglgPU5qyjJbKfhpyNeG2TJtxeJZ8azxoODZ19SZe5cCbRzplkO9cWfgxJUGiJvMGR4RfZlH8fDtlDX6IFRXAAAj2x0xQ765DnuKzQOQUsSRRZU1xKStcuth0WbwM0rQu//0vY7JsQBAnD0JGkUpLJvahqE5rWfcECFmjYbGtxOG5GwE4i/gqC4MLpvANB8GCzPUUs9hS63o8ojs+QqSjKUtzujyNJeYCAzbaGVOoE8fjzJBKv4XDcnnUVw4hh6GM4nXdgt29GEJT08STmGlYXN7jX9UH8ga9gt1+T7iMDWa4hkdyFqraiaW3TBCw1dRJPzmdxux9AELwTHytIZq3xpevD6NoAslKD3XEtslw+cc6uj020xeJ3F7skY8/QjAiCgCQKLMsr5JenjjCSiGel9zuc+Gzmshj5LjeyINKQNsELOlyIwFgqMZFeEsSsgT6YVgoLA3nYRSk9qJ9db9A0PMjDJw7hszu4e+FSCl2erP/cb9uaUHWd26sbJoQNMDVJK/KLeLzpGI1DA1ydXIDPPqkZX1VQTH0gb0KrJAsi1b4AoiAQime3+VISV1X29nVhFyVWF5ZOCFcA1f4ApR4v27pa6Y6M4k+fEwQhS8gcP1bk9pDvdBNOJqd9Qyu8fhRRJKlrFLk9NIZkqn0BbKKEx2YjqWsktXffd1dWRBpWVlCU4QflC7rJLfASSZuRZXK+Gqz8Yj82u/kdKCjxIwiwoL4IQRTI8bnQdZ1ELJWVp7w6n5LK3AnhCmD5+gUE8nM4dbSLSDg+YR49jtfvZuHy8izhCpimXTp/BBpWVrDv9ZM8+u1X2HLXahatrMTpsk3zBwM4sreVoTNhrr51JXmFk1phu0NhQX0RkiTS3T5INBzH43USjyY4fqANp8vGppuWTQhXMPPkXE/7IO1N/SxdW0VJVV6WcFe7pISFy8o4sq+VzpYBqusnrUf8QTcLl5bhDUxOWBWXB8nxOentCE0Icbqu0/hGu2l9saYKd45zoi7Vi4opLAlw+mh3Vp0Mw6Al0sSeod3mEiWSk6vyryZgCxJVoxwdPUJrpAVREFkTWEu5qwJJkCh0mL5xL/Q9n1WeXbRT7qyg1dEy57uU0BLsDu2kI9aBLMjUeepY5ltOe7SdrngXffEeFrhr6Ix2IIkStxbdjoHBrtAOWiItSIJEqaOU9bmXYRNtnBxr5PjocVRDJayGqfHUclnwMiRBpi3ayq7QTrMPHSVclns5AgKnwidpjjShGxpRLcYa/1oWuKuRxXPrTjS9D1VtBrT0fRhC14dwOLYQ1yLYRAc20YmBjk/Oo5/p6+JphoqBOaEQUYfZG/oNKwI34BA9nIm3oRmpaXnOxlvhbRdVR3FJXmTB/FZ55Twi6hA2yYVL8hNKduFV8tANjTOJNmpz1iHPcZx2zrsgCgJFHs/FteBdSiwcR5SliZf5+TKuGpdlCdubpPGS5Bps9ismfJQEQUQUA0hyJZraga6PXXDZgpCDKAYRBBlRKkAQFGSldkLAMIUqA10PTwhYgpCDrDSk94V0Oh92x0YSiRdJxF/H4biN7FkTAUkqxW6/Iksgma/FiiV5ATbbFZB2thQEAUHwIss1pJIHTf+q6blwOt8zIVyN52OKGlmSSpDkShLxVxEFL07X+1GUJQiCDVHMmaFci981dMNgf38327vbaB4ZYiQRJ6am6IuGMdLnM7GJEnLaFFEWTJPMcQFKFIRpAYMMw6AvGubVrlYODfTSH40QSSUZjEcZTsbRzxIAKBSP8ZumRtpGh3lw+XoW5xZMM4NsGQkhAAt82YEEBEHAa7PjtzsYiJnXzBSwKnP8CEz+003BUkQWRTTjzYtEmdI12sdG6IuG+cq+1/ju4T1Z55tHQqi6zmAsipGu77jP1atdLezt7aIzPEo4lWQkEaN1dJgNRWXT+nTcBNX0VzAXtHamfd/Gy7y0oZjeGkRJpLA02ypBEATTR8gAQ7+4Ntudk/6D4wucO9329HvcPK5PuYYv4EZRsodDiiKTV+ijs2WA0aHoNAHLH3ST45v/BekFAa6/azVDA2O88vRBGg+1U76ggCuvX8L6qxvw52aPx7razqDrBi8/eYBDu5uzzsWi5nIc8WiSeCyJx+tkZDhKZCxOfpEPt8d+zvqHR2OMDUcJ5ntxurK/sYIgUFqVx8FdTfS0D2YJWE6PfZrwKYgCik1G0zL+z4YZzERWJPKm+OvaHQpurwNRnl7H5/ueY21wPQX2AgzAKbnQDZ2myGmGkiHWBzfQl+hlT2g3fsWP3xY4azvPF0mQqHQvoNJdxUBigK5YFwWOQkZSIwzE+ymwF7JtYCu3Ft/OLzt/xnUFW7CLDkqd5ZQ6ywirYU6MNtIebaPWU0exoxSPnMOYGuapnidYl3aPiGlRftH5c24rfg92ycaRkSPsDu1iXWA9HdF2umNdXJ1/Lb3xHg6PHCLfXoDfdu5Jck3rR9W6phyVcTluwiaWEFGHiWhDOERTiwMgChKiIBPXwqh6isFEJ1HV1C5G1RHG1DOUORcjiTKvDfSRo1ycebOAgCTIJI1Lp8nPc1Qw1N9DTBvFLrnpijWS76jCLjqxiU7GUoOU+RYzkuwnpceRBVuWr9rZmJOJoMXMPPL151h+eR2rr57dlPFc/PQrT7N+y1KWX7nw3InnAVkqY+oCugIiAjbM+YMLH8gIgg1houxxAc7N5JBpfHZw8hqC6EQUpwcZkaRSQELTema4koIkFSIIs9vdhhLNBGxVJPUobZFXKXauJkcpmlM7ZKkMQVCyPwyICNjTdZ/eR5JUMGM7pqcrweP+BGEjQSz2OLH4syhyA07nXTictyEI5/7gdXSFeOLZg3T1DpOfm8P9H7icoN9F38Ao3/3RNvJzPXR2D5OX6+G+uzeQl5vD0HCEF189zuFjXSiyxHtvW019XdGMflrjDI9EeXFbI28cbEfTdK7d3MDGy2pxOmy0tp/h0V/vJRyO43bb+fi9G8nPzyGZVNl3sI3fvnIMwzDYsKaazVcsxOW8tI760bEYB7ceQ7HJrL1hxSW91rnY/vgegsUBalZWZTnHzwVN1/nmwZ08duooDklhbVEpNb4gLsXGscE+nm09NS2PkB2AdeLYTBiGwdFQP/+yaysdYyM0BPOpC+TitzvpCo/QMTbT5IFJUtPY0dPOE82N3F7dwLXl1VmatnFSab9WZQb/M1EQEAUBTTemC4ozlJVuzax1uhQYhilkOWSZSq+f4JTgGuPmmQUZC1BH1RR/vu1Z9vV1U+7xsaKgiDyHm3AqSUydfs8AMl1lJ4XKeW/O2w4BIWsB9Mnjs6WfBWP6ZAMwo9nnud6pojSzr+j4+1FTp2sSZUU66/vzQhEEgUBeDvf+f9ex+ZblvPLkQXZvPU7joXb2bDvJBz55NbWLJxfcVdMav8LSAMVlwWkdtnBpKbWLS7GntV+aqqMbBnabPKcHTteNCZ/emfpxoo9S2X0kiiLyDNq8dPyNCQwMtLTvvTylP8fNIWe6p7WehWwdeIn1gctYFViNXbQT12K0R9rYM7SbE+FGVD0FCKiGOi3/xaIZGq2RFprCp0kZSQzDYGGOaUrqU3xUuqo4MnKYEmcJimgjqsWwiw66Y50cGz0GQFgdo8JtugXkKDm4JBd7h55gfXAD1e5qRERao63YRIW6nDoEBJJ6ipf7X2RdYD2SIFLsKKHGU4tbdtMaaSVlzBztdSrj1jSZKMpiJKkERfRyWe77eaLzy7iVAE7J9CsUkch3VNIafYNfdf4TAVvJxL0J2IrJs5fzZPd/YBMdBO2TrjujqQFeH3iYgUQbqpFCNRIs9l1Nnr2CPYOP0x0/wag6wHM936TAUc264J0IgoBNdFHkqOO3vd+iyFHHUv+15NsrOTryCs3hfQwk23mp93sUOetYn3vXhP/WTDSH93F05GW6oo2E1SHKXUtZFbiFHDmXDXnv5Zme/weYpomX5b4PWbAji3Y0QyWglDCS7MOj5KKIc1/ayRKwLhBDN9jxzEEWLp/udzZXdM3g9acPsOJNEq4AEM7tmDcXDGYyXZnpZT2XEcMMH8SJUJ3ThRlBEOEc2qqjQ7/gisI/Yd/g9/Ap5RwI/ZhNhZ+fQ104Z9kzZhHszKWtgiCj2FbgD3yVZHI/segvicdfIpncQyTyvwSC30CSKmcdEMTiKZ587hB1NYV84L3reW3nKR59bDeffGAzqZTG67tO889/fRd33OLnha3HeHXHKe64eSV73mhFUWT+6MEtnDrdx1O/PUxxsZ+Ab3Z/o87uIXr7Rvn4fRvJyXFgt8nYbTKplMYPH97OA/dcQdDvZvvuJr730Db+zx/fTN/AKK/vOs2nPno1w8MRXt1xiqON3axbVXXefXo+GLpBdDT2pmmCz8aaG1YgSmKWudFc2d3XyZPNjXhtDr569a0UpcN7Gwb87OThGQWs82E4Eec3TY2cGh7k40vX8oH6ZdhECVEQ2NrZwuNNx2fMZxgGLSND/PfBXdQH8/lAw7JZo9sVOj0YwEAsQtmUQBZxVSWSMiMW2uXsz8/bRbiQRIGA3UnQ4eSDC5dxRcnMfpEOWZ74x/+muZEX25vZUlHD311xHQ5JRhIETg0N8kZ/94z5f6dXp5jrzU4nmypHGYZBMqmSjM/PwDkaSWRrVdKMDEUQBAGP78Kd6C8EQRDI8TlpWFHOgoVF3P6hy3n2Z7v57a/3UVQWIL/Yhy9g+jX5gqaJ7pqNC7n93suY6cGSZHFissftsSPLEiOD4TmtUehw2nC6zAAYqaSKY8pk2XAojCAI+PMuzAJDQMDjdaLpBuFwtimwoRskYqkZ783m/KtY4l3CvqE9fL/lu9xddg9exYskSGwIXs6m/E0T5Tul+fWr1Q2dzlgHB4f3c1/lRwglBzk0cmBC4ywLMpIgpddnEhAFEV3X6Yv38lL/C3yq5jMktDg7Q9uz/N32DJlBFZZ4l2IXHWnrAxVFVJAECd3QsYvKhBAlCTJ20Y4kSIiChIE+Z523oYfRjWzfNlvamkYQRJb7r6fBuxGArthxTo7uQBAE8u2VbCl8EN3QkAQJA8OM5ieIbCn8JJqhmYIx8sSj6JGDXFP4MXRDm6i3nI7CtyJwA0uNa9ELfx9RkJEy3DxsopM1wVtZ7t+CKMgTkfsW5lxGtWcNuqEhYrZd4OyTHRWuZRQ7F6bziIiCjE10IAgiDTkbqXavwcDUTNpEUzNd7V5NhWspNtGJ31aIbmhvjYDV3xnil//9Am9sPc7wmTHyiv3cfP8mbv/YVYRHomx9fB/H9zRxpmeYYIGP2uUVbPvNPvwFXj777/fizzcl5Cd+sJWnfriNUP8wVQ0lvO/T17PhBjP6VdORDn74L7/hyI7sQcZ7Pn41H/7C7UiyhJrS+PV3X+a5n24nPBJh8boa3vep61i83nRa/ME//RqX18lw/yg7nj2Ermms3LyIB//+/bi9c3uJfu1PH2LvS0cJ9Y3ypT/4gfnysivc8yc3c9cnryURS/LGq408+cNXaT3ehazIXHbjMu7+zI3kplXgf3P/f3HyjTaGB8f4h49/B0kS8ed7uf/Pb+Pa962fr9tyEYwb68z0dzXQtdD8XMZIYhiRaYc1PYTpeDmbWv/sH2gDg7g2QiTVz7q8B9k58I3zqNSFjHzmnkcQZATBi92+Gbv9CjStj7HRLxOL/ZqR4b8imPvjWfP2D4yCIFBeGiTod7H58jo+99c/5+P3m/fJ73excmk5KVWnpMhPU+sA4UiCppYBtu08zbMvHkXXddxu+zlNcfLzcjAMnR89uoPbb1zBkgYzfHx3zxAnm/r51689gyiaH478vBw0Tael9Qyv7WqiqXUAwwCbIrG4oeSs17kQdj61n1d/vhObXSEZT3L3n91OZCTKtl8c4pVHt1O3egE3PHAV23+zj8Zdp0lE49zzF3cx2DPMSz/ZhqRIjIbC3PsXd5JXmsuvvv40Z7pC1K+rZct9m/DmZg8W9jx3gJcfeR3FpjDcP8In/+0+7C473//iw+SXm/54G9+7gehojMf+39Ncd+9GLrttDTaHwrZf7uTlR7aj2GXW37Kay25bzaNfepz+9kFKagq47cHrCRabz3nb6DDDiTj3NtRT4s7BKZsfG1XXaRm5+P9cTE3RPDxIiTuHdUWl+GyTGtPu8OiE9mkqQ4kY3z68m5Sm88DiVZS6vbNOAmwoKee59lPs6u1kVcHkvdcNg57IGL2RMBVe/4T/0puJkp4N187y7DskmeV5hbzU0URXZNRc3/Es6IbB4TO9iILAjVV1WeHbR1MJhhOxrCiLFnPH6TIHVEMD2abrsWiSnvbBeVvEvLvNXMcqk6FQmJ6OEOXV+RPCzJvJuEmjuXZUHje+fx3dHYNpk8XIRJ0aVlYgSSKNh9r5vd+/6pzaOm/ATX6xj90neunrGMLrd581anFekY+C0sCEqWROxqScpukc2duK3SFTs+jC3vOCKLCgvohkIkXriR64ZdICYWgwzMhwZJpJJ0BMi1HkKObqguuI98bpjHWw2rEGj+KhI9qBqmv4bD6ianTeTW0NDKJaFEW04VN8dETb6Y33sdi79Kx5IloYSZAIKAE61Q7aox2UO80JnJZIC12xLtYHN+BX/BP3sdK1gEdiDzOaGsEhOWkcO0Glq2qi3AudmDJIYhjZAq0s10La7UIWbciizRRIhMxoqRKOWRbpnW3xXjNPhmmrPmwOLQUZmzj7uFsQBBTBMU2oUUQHCmf5fhg6hnoS4k8h5Hxusj3M/C6XRAWnIIPeBdJktM3MPGfTjs3GvAlYdqcNb8DNH/zrB8kt8nN4xyl+8E+/pmpRMQsWlxHqG6G/I8TmO9aw/ZmD7HvlGHc9eB0//Y+nOXmgjTXXLOa5h7fz0L8/yYN/fzcLFpew/5VGfvDPjyOIAuu3LKVqUSl/+Z1PTMxmtB7r4st/+EOWX7kQQRTQdYMnfvAKT3z/FT7+f++isDyXVx/fz0NffooH/uI91K+qQk2q/Oq/X2Dj7Wv4i29/jPBIjK989sf485/jY1+8c05tffAf7uYjX7yDj677v3zmSx9kw43LEQCbw+xOURJx5zi5/MblPPAX72Gof5Qf/9uTFP1mHzfddyUOl50v/PfHiEeTfHj1F/n8Nz/CqqsWIQhkLbL4liI4EAQJXesHtPSaXWbgBsNQ/3/2zju8jvJM+7+ZOb3pSEe9S5ZkW3KRe+/GgLHB9E4IhJKQhGyy6WUTkiVlE/YjJCQhJBBqqMHGYGxcMO69SpatYvXeTy8z8/1xJFmyZEm2ZUrWN5e5dGbeNjPvvPM+7X4IBg+MSDeK0o4cqkJVg4TzSwld2sn9qGoQre7C3L0MUgQbqr/DrNhHEZEIKZ9ckPxg6K2tCsfBSUhSCvbI3+L3byEQ2DlkG71dwkRRPOMmI4DJoOtK4KjQndgbwGjUcdctM7hyUR4IXeLzECtzbLSVB+6eT0FRLW+vPUhpeSPLl45HUVUcUWYe/9H1mExn4khkRUWUBKZNSuN7j17dI3MO5N5xsZBDCpJW4mt/vJ/j207wwd+3kJaXwvj5Y1lyx1w2v7qDLa/tRA7K3PPTm0BR+dsP/8n8m2cS8AX4wd8f5dT+MtY/t5XpyycRlx7Lbd9dxcdv7qJg50lmrZzapz9FVlBV+Pof7+fk3hL+9ft13PjNFXicPq59eBmRCWc+iOXHKzGY9IBKZ6uL9/66icf+9W00Og2KonJ0ayF6s4FHn76ffesPs2vtAa55YCkAdr0BnSjR6Hb1xB2FN/ANvHbqWB/WvQuBVpSwG4xUOjt6yDK681a9VVKAK+DvU15VVYKKwvryYrZUlvHghGnMTEjpOdcb3dd/Q1YuTx3ayXMFB7kqPYe0LitWaUcr75efIs1mZ7wjDs1FXsuFwGEwYdRoOd7cwMSYeEya3jGc4fHrJQ0zE1KwFeh5r+wkU+OSGNeLRdEbClLt6iAzwtET+xZntKCoCo3usCDQnWh5U2UpRW3NJFkujrr7/yrSx8QjSiK7Np/gnkeXYYs0oSgqFafq2bzm0Ij1U1PezIHtp4hLigzHGanwytObAZh31YQRj7MaDKqqUnS4ipzxSX1YXp0dHlqbnCSn8ZY70gAAIABJREFUR/dxPc6bnMboCcns2VLER2sPs/Ca/J61V5YVOlvDAkp3fJMgCMxdNp6CAxX8+Vdr+clTd2GPsvSp42r3Yo8Ob4hTR8UyNj+Vta/u5viBcqLjI8J5ylR449mttDZ2svKOWZgsF+Yd003lrtdr2Lv1JEtXTSEpPRpFUdm7tYjyk/UD1nux/B80BxrRiFpSjCnk2fIQEZkQkU9HoIOnS58ipAaZbJ/KotglmDVmnjv9LI3+Rlr8LTxV/P8Ya8tladwyar01vFXzBg2+BkQE6rx1LI5dSoJx4JQvIiJppnS2qx/z66LHidJFEWfoTksi9NxLoedf+L80UwZ2bSS/LPoFNq2NFFMK4c+0ysG2/RxsO0Cx6xQiImNsY7kqfjlWjZXbU+7kDyW/R0UlzZTO9Uk3drXfO2oVzkfRG/YO6ruGS2LkOSxBffsZOvmzioDQT6wNq+y94N8GUgpow/u7s5O2D9T7+YnIXeEuarCnvSHbUBrA/QpYv91vTBeKEROwbFFmbvvGVT0Un464qXzw8nbKT9SRkZuMKAokZcWx+OYZnC6qxREXwdTFuWx5ex+tDZ3IssJrT67nhoeXsujGaQBEJ0RSX9XMlrf3Mm1JHqIoYOja0LU3OXnxf9Zy3QOLmTArG1EUkUMyb/9pEzc9cgXzVk4GwGQ18tL/rOXI9lPk5Ic1BYmZsdz45SXEp4UD8BZeP5UT+8oGuKqBYTDpkDRiWCAy6jCflcxVo5XIm5nF2GmZqIpK2ugE9m06TmN1KwF/CINJj9GsR5TCbRgGaOPThkaThChG4vdvx+/fitFwDSoaIIjL+QdCobI+9OMXDhm/fxs+3yYMhkWAQCBwBJ93A4Kgx2hczoVYlKZEf4kp0ff11J0R89URGOvFQ5bLUeRmNNpswET3ax8IHEVR3EjS4FrAuFgboZBMbV0HqUlRbN9dwvixZ+imB7pTFrMem81IZXUrrW1uImwm3B4fNqtxUDp3fyCE1xdkfG4STrePqupW3B4/SYl2FEXlWGENU/PTUAG320ek3Uxigp22dg+nK5pJTXHg9wfRaqQRT1sgALHJDjQaiZhkBy11bYyZkY3NYUHXlX+usbKFtNwkDCY91igLzbUtqKpKWm4KoihijjDibHNRUVjF3nWHKdx1CnOEifRxA7v9xqZEI4oiCZlxNFW3hF2H7CaiEvsH7HejqaqZhFFxSFoJQRRAVqgsqmHPeweoKqrBYNIzc8XknvJT45JJtdp5q6SAdr+PtAg7lZ3tbKk6zfKM0Wy4SBfBCL2BeYlpvF92kl/u3cqWqjK8oSA7aisZHx3H6Y62fnXq3U5+uXcrRo0WZyDAHw7v7nM+3mzhyrTsHsIKm07PkwtX8OXNq7l+9UvMS05HEkUON9bhCvj52qSZTI49dzLtS4nZCamsKT3BEwe2c6Cxpofh78r0LK5Kz+mxGqTZ7Hxrylx+umsz92/4FxNi4ojQGWnxejjWUs/M+FR+M/9KNKIOAbgmczTPHtvPU4d3c7ItnOfxcFMdsqqSGTES6+T/TUTH2lh4zUQ2rznEIzc8Rf7MTNxOH6dP1WM06YmMGRlioDETU3j7+e3s33aKpDQHp0/Wc/JYNRk58Vx/z+wR6WO4UBSVx772AqIkkZ2XRGS0BVenl+LjNQQCIVbeOYuYhDMkBoIg8M3/vokfPfgcv/vBm6x5eTcpo2II+kPUVDTj9QS4/aFFLL52Uk+d+VeN5+TRKta/uY+Hr32SSbOzsFgNtDR2UlXayIxFY3ngu9cAoNVJXHH9ZCpLG/nLL9fy8bqjxCVFUlHSyKljVYyekMIXvrHsgt9nQRCw2U3c9bUreOZX7/GjB58jNz+NjjY3TXXtmCx6jK7+5BqPZH1twLasGivLE1awPGFFv/P3pt8/4BgSDIl8ddSj5zVmq8bKw6MeGbTclzIeAuDR7G92VYQHM788YNkbkm7ihqSb+vUDkGcbR94A1rEFMYt6/o7Xx3NP2r3DvQQEtAiCFlXtpVQTwi6NvSEKEpnmyWSaz3yn8G8F1YMqn0YQbCBGAloI7gLFBUozqvWHICWhOn+FoLpAjAHjSgieQPWtBsGCoF8EhqtA6OtKjm8D+Nd1hbRIqOYvg1yF6nsvHNcvRoNxBXjfhVAJqH6wfgWkLOj4CRAEwQDI4FsDggV0M8DzGugmgOoF71rAD7rZYUHP/WfUUAmC0wv6ZaCfNex7eS6MmIDV2epm3QvbOLT9JC117T2ak4A/TNMoaaSwYCKJSJKI0WxAo9Wg0UiEgiE6W920NznJmhDWjgqCgFavITEjhj0bjuPu9GLpMk173X5e+u17pGbHc8UtM9HqtaiqSkeLi85WNxm5ST0T0xJhxB5tpa2pE7837AKQkhWPvlcSYHOEEU/n8FlKBlpIeh8LBWVOHixnw6u7KCuoxuvy0d7iYs41+Wek6bPa+KzlDRIEA0bjDYRCZbS3/Sce3QsIYiRyqARFcWI03oDf/9FF9yNJyYhiJB3tP8alSUIQ9AQDx4EANtsPEcXYC7o3Oxp+S1DxAOGkdFrRxIL4H1z0eC8WwWABnR0/A1QkKRVRjEBRWgkGCxEELTbbdwetb9BrufaqfN5Ys5931h0iOsrCg/fMR6MRkQQBszmsRRQArUZEr9ciSSKL5uTw3oZjPP6/6wjJMvNn5bBi2XiMg5BPVFS18PwrO3G6fVjMem5cOZmoSDMajcS3H1nG317ewT//tQ9QuX75JBbNG0NSQiTXXZ3Pn5/fij8QYnRWHNddnU9K0shuMlWgrqwBd6eH2rIG4tNjw9fda67EpkThbHPT2eKio6mThMwwRa/Qyx1Gq9OQnpeKRiux/IGliKKIVj/wslhXVo/H5aWisJqk7C7NZi9msu48NUF/iIAvSMAXJCbZQXNVM+4ODxqdBlEUSc9LYdLicdz6nesQRQGN7ozwGW008Ys5S3nm2D721FVzqKmODJud3y1YztykNApaGs8QSwhhdzarTo9GDLsv6CWJCL2hj3XIrjdg7rLU6CSJxV1xQv88eZSNFaU4jEbuzZvMzTnjeHjjakwaXU8SZpVwfipBEPDJIV4uOtzvvoyPjmN2QmqPgCUIAnOT0nj9mtv5y9F9HGysRVYV8hyx3DZ6AvOT09GKZ9wttKJIhN6AUdL20xCIghAe/wi52GVFOvjxzEX8/fgBDjXVcViuI85oRiv1zXOkkzRcmZ5NotnGK0VHONhYizfUSKTByBWpWVyfldfzHARBIDMikmeXXc/TR/awo7YCvaRhdmIqd43NZ31FMTXOTqRe7KLhZ9L97oXZA216fY+iRC9psOn1AxKFfNYQUmQCSgitqEEjDEyEAIAAOr0Ga4QxbAE5C3qjFmuEKcwm2F1FEPjqf60iNtHOzg8LOLijGEdcBCtun8no8cm8/tetPXGXAkJ4M24+4/aqN2ix2U09LnCSJGKxnelflERMFj0LV8wg0mFh7au72ffxSbQ6Dctvmc6dX12K6Sz2QEEIK3rNFgOSdHE5Fwe8TYLArQ8tYu9HRVQUN3DqWDXWCCN5U9K44vqp5E1O60euEZsUyROvPsyal3axd2sRB7cXozNoSEiJYvHKSYyfltGnvCiJPPjdaxg3NYNNqw9y8kglfl8Im93E6AkpzFg0ts94ElIcfPlH17LhrX3s+LCA8uJ6omJs3PnIEq67e3afuCxBENAbtVishgHjUE0WA7YIUx/XNq1Ow9JVkzEYtbz3z70cP3CapLRo7v2PK+loc7Pm5V39rvlc82yw/cKF1DnftoaueJ7Hh9nX+Y5HEEwIgrWPgBVmSB4o7v2stgUJ1ACCaAG5AZQ6MKwA/RxABP9H4N8MpttBqQfbT0GMAvQIYiwQAE0ugm5Sv756IEYiWL+PGtgVFrakDBCjEcxfAtGKGtgfLmf7MYLqRun8BYLpCyAYwfazrjFs6d+u4kT1b0WwfBlBkw4IoKqopnsQfOsRbN8/j7s4OEZMwHr+8XcoP1HLl356I9kTUkGAb638bc/5sGbwzAsiin1Ze+SQjCgJBP1nglZVNSysaLUSuq5NSMAXZN2L23C2ubn3B9dh7hV8GgrJCKJAKHCGgEGRVRRZwWDU9VC2ag3aPpuskUblqTpe+u1aciam8V//eJioOBt//vGbPVmou/FJilSCYECSkpGkmAFOSoiiA1FydZE1hGEy34QgWvB43kQOlYDiQqudgtlyH6oaIBQqDmsTAEG0IkmJdDP7CYIOSUrqyqkVvtLuRHZhOnURQbSh003DYvkyweBRvN53kOUGdLp8TObbMRiWdbkN9h6roUcoGwzToh/qCvhU6AxUU+MZ2qVREPRdYz5DGX/mpIgoRiFJCfRlL9QgSXEoqm/IIEsArXYCJvO9BPw7kOU6ZLkBQbRiMK7EbLoNrW7akAtlanIU3/rKsn7HExMi+f2vbgdAp9Mwb1YO87qUMJF2M3fdMpO7bpk55Bi7MTornl/+5IYBz6WnRfPzH1zX77hep2HerGzmzcoedj8XCmebmxd+9gZKSOHaryyjurgerU6DIAqYbEaSsuOpP93Emj9twO/xc9N/XEN7YyeWSDMIIOk0RCc7yJmaSdnRCv72/VeITY1mzqrpJOf0dw3xOn288NM3cHd4uPvHNyJqRCJ6BXYHfUH2rT/MiT3FlB2twNnuYtFtc7jyvsX89bsvoTfpGT9vLNOvnsTJ/SX87fuvEBFjY9a1U8medGYDNMru4NfzrhrwmtffcG/P31pR4r5xU7hv3JSeYzfljOemnPF96uy/s6+W1arTc3POeG4+qxzAa9fc1ue3KAiMj47nyN39tcWDQRAEch2xPLnomiHLzk/O4ONbHhjwXGZEFFtv+dJ59T0UJsYk8OSi/trts6EVJSbHJTI5bujYElEQmZGQwoyElH7nxkT1XXMtWh3bb32w57dOkvjOtPl8Z9r8nmM35Yzjppxzx3N8llDiauCdqn3Mjs5htC0Ri1aPQdIhIvRZywQhnAC4tyWlN257eDG3Pby433GdXsNdX13KXV9d2u/c+GmZPX/rjVp+/swX+5y/9cGF3Prgwp7fadlxPPPeN3t+Z45O4Kd/+kLP74kzh04w64i18fAPVg5Z7kIhigKr7p7DqrvnnFc9i83EHV9Zwh1fWTKs8oIoMOeKPOZckTes8o4YK7c/vJjbB3hGvWGNMJ7zeQE8/veBrUgGo46lq6awdNWUfueuvvmzEJf+7wVRikISY1GUM0noFaUFVZWHjusSbCCfACkGaAG5HhDA9b9ha5RcBZoUBMEEpvvB9UeQUlCNt/Yo74boAEQHIIFoR1U6ECQpLKR1p7NRWrqENilsHVOawm5+mgQERFQxtld7ahcxmwxqB4IYQX/Ct/N3RBwKIyZglR6vZvLCsYwalwIC1JY10VzbPuz6kTE2UnMSOPRxEXkzRqEz6Ght6KC8qJbkrDh0Ri3BQIh9mwoo2FvGtfctIDY5ElVRUbtiUhxxESSPiuXIjpPkTEpDo9NQX9lMe7OTjNyk86ZMHgySFCa26GhxEeyiSRUlEY1Gwt3pxecJMGHOaOwxVtqbnTRUtRAZ29edQZTCzD4drS4C/iACAqIk9AiCIwmdfjKxcQNI84AkxRFh/+kAZ0SMxuVdbnr9ERO7rudvk+lWTKZbe35rtaOJjnmnT3mL9SEs1ofO/LbcB9wXLq8bh8l8x6DXIAgSev10YuO2DloujG6/WxGzNg5vqGXIGlrdxD7X1BuiaMcW0d+6JEkxRDmeG8Z4wtBoUrFaHwHr4K4FlzE4BGDszGzu+tGNPcdSx54JTr3y3oUAjJszhqV3zTtTMQ/yF4U3FEmj4rn/8bBAescPrh+yz5ypo7jrxzf22TQ+8Ks7e/7WGXXMWTWdOav6bgbmrprO3F7HFEXl6q9eic342XILvozLuBCMtibwQNZiDrSe5s3Kvdh1JiZEppJsiiJCG2YXu4zLuIzPFiQxAY0mnWCosOdYIHAcGEZyYCkaVXUiEBd211M6IFSMKhgRjNeFrVeqM5yEWEoA0x0Q2A2hItCODVtPlEZUpRWECIR+BBIqhCpR5UoIVSBI6ZwdB4aUDqHNIFejqi4EzbiwlSu4H1WuArkC0IQFKaURQmWgtoM4GlUtRpCrUVUZBHPYxVEwh8cs14BgRxAvnthmxCSOvBlZFB+uZOf7hxEEOLqzmAjHeSQoFuD2b17Nq0+sY83ftuJIiKC6uAF3p49VD4Q1JjWlDWx4dSfWSDNtTU72bSoAwBFvJ2tCKqIkcsvXr+Sdv27BaDZgjTRRVlCNNdJM/tzRg/V+3pA0EpMXjGHnusPoDFp0Bi2j8pJIzorHFmkmKi6CA1sKcHW4qSppwNnmJiaxr9VFo5HInz+Gbe8eAhWMVgNZ41KIS3WM6Fj/L+K0aytyl+lbVgJYtQMHq17G5w+CAPZYGwneuKELjxAiom0kZI5Mf95gkA8LSrhx6ufDQvF5gqqquNo9NNW2kZmXPHSFy7hoBBUZnxwk2ejAIGqp9LSwteEENq2RG1KnYdFcViRcxmV81qDRJKHVjsPn34Lalcg3EDyMLLcgCIPn9BTEKNBkgBgb/ieYQJsPoVLwbQRBB1IqKJ3gfTsc2yVGIWjHhq1fUjIEjwK6cGyUMBCNfgB860HQIRhWocqVCJzxcBO0OaihkrAroOoH8/1hYS6YGq4n2kA7DqRMCJ4C9QgIUSAmIBivBP8uQAbNaNAvBk1aWFj0rQPdXBDHXPw9vugWunDDQ0vY+PpuDm8rwmQxMGdFPuNnZWGxm9FoJdJGJ+Bx+RAlkZz8NCJjbAiiSN7MLJJGxSKKIjOXTUBv0LF343EaKpuJTozktkevCrscAsFAiOSsONoaO9n74bGevkdPTmfU+HDg+pxrJmEw6Tn40QnqK5tJyoxlxrLxJGaGzYVZE1IJBWV0+jM+/RljEwn6hiG1n4W7v7OCD1/bzbGdp7BEmonvEowS0mNY+cUF7NlwjKM7i8nJT+P6Bxejova1oglw7/evZeMbezi2qxhHop2kzNhz9HYZ5wOHPpsm3wmCigejFEmGddHQlS7jcwFBEMidlcO4ORe/AA4XY6ZnMWZ61oi0JSsKDR0uvIEgRt1nhDX03wSqCmUF1bz3wjZ+8MzIuhZexsBoC7rZ0XQKWVUYZYnj+pSpGCU9z5V+REgZKF/iZVzGvzcaKpqoPlVH7uwcjObPpoJBEAwY9LPDeTiDBwAVRWnC63sfq+UhOAelebiyEcHYP3xAsP5H/7LWb/QvZ1gIhoWDjQ40eQiWM67jgnR2HLeAYBzABd08gAuqdoBcs9qzGar10EXpPlIQ1MGcDoekYryMy/hsorhzA365vSuHg4RBspNl6x+3dBmfHTjbPbz5xw28/vv1g5Zbfs88Hvn1bV109J8/dHp9/GHjLlIddiJM4Y/v6PgYcuKjP+WRfXLoaHFReqwKZ7ub9mYnjng7068Yh1anoaGyhRP7w6yujoRIcqdmoNFp8Di9lB6vpqmmDYNJx9ipmdijrQiiQF1FMwW7S7rK+Ti8vWhIAau5to3CfWUEgyGsdjOT5o1Bo5VobeykcF8pOr0Gd6ePuFQHWeNT0Bt1ONvcFB04jauLtCR/7mgsdtNnjqToYlB8pIK//OgNCvaWnrOMVq/hlq9dyV3fXkGL30VhRw1mja7HHXCUJZZmv4skUyQ6ceRc8y/jMj4P+OiNXax+ej3fe/4R4tIGiHs/B0LBEKoaZqL+JNYURfHgdr9Ap+tPKEojAJKUiiPyKXTDiAe/FFBVFUKnQGlD0A8/ZvxTxTnu02dm5dvbUMXRljruH/vpPNQLhV8O8fSx3fjlEGaNjluyxxNnOhNrFVIUNlaVcLSlDkVVuTZjLKPtMUif083h5wW1nv1Mj/4KBikCn9zOvuY/Xxaw/k0gSp/vd0enkZiUlojbHyQkh/OVKf/HlFkHthTSVNtGVFwEH685QP7cMUxdnIfP4+f1P2wgY2wiGq2Gw9uKkEMyE2ZnU7ivjMK9ZcQkRVJf2UxHi4v5101Bb9Tx+u/Xk5AeQ1ScjdMnaobs3+8NsPb5j4lwWDHbDBzbWYzX5WfuyknUnm7kjT9s4Ko75uBx+agqqcdg0pE+Nomd7x8mEAhhMOqoKmmgqbqV6x8eHqnAvyu8coAKdxNeOYBfDiEAdq2JDMvwN5aXcRmXASf2lACQPTmjK5fipYUomjCarkNWGnC5X0VVO5DlSjo6f4094idotZ9sDjjoYizUjmxIz6eFz4yAdaS5jtdLjnLf2GmfKLvexUIUBDJskVQ5O/hH0QEWpYzqI2AJAsQazcQZrTxTsIexUbFk26MZeRqLoaEqKg3VLVSVNNBa105rYwfOdg8BX5BQF1GHRqtBb9JhtZuwR1uJSY4iIS2G+FQHgih8boRfrWimznsQsyYWd6gBnXge8YCfI8ghmeIjlZQcq6SuvBmPM5w81mwz4Ii3kz42iVHjU7BFnl/ApiIrtNR3cGJ/GVUl9bQ3dRIMhBk9rZFmYpKjyBibRNaEFCTNJ6Nt68ZwyWp8ngC1ZQ3UlDXRXNdGW1MnPk+AoD+IIito9Vr0Rh0RDgvRCXYS0mNIyYrHHGG8pNejlSTGJMSws6SSQEgmJ95BSlTE0BVHCIqs0NHioqq0nqaqVprr2nF1ePB7A/h9QQRBQKfXoNNrMduMRMbaiIyNIDY5ivhUB0bLxbu8VJ6qI2NsEnNWTOLkwdNkTUhBq5M4dbiautNNPPzzmxFEgX0bj7P9vUOMGpdM5ak6YlOiuOLWmdRXNPPi/7zHpAVjcLa7KT5Swf0/uR6jxYDfG+DIDueg/deWN1Fd2sC19y8kMtbGyYPlPPvYv5i7chKqCjqDlvmrpuB1+9n4+m4aKluIiotgz4fHiIiyEhlro6m2jeIjFVz/0JJPlhKWsJa3s9VNeVENDVWttNa309nqxu8NEArJaCQJnVGL1W7GER9BbEoU6WOSsMdYh5zbQu9M5sOAM+jFr4RINUUjqwptAReK2p/qeSSgqipyUKaxpo3G6lZa6tpob3bi6vDgcfkI+kOEgjKCICBpwqRTBrMek9WAJcJEZKwNR7yduFQHEQ7L59YKfhmfbVzIcqCqKgc+PIrFbiZjXAp8AgIWgEZKwGK+D9Dgcr+IqnbgD+ykreMnWMx3YTSuRBQ+m26On3V8ZgQsGGmCxE8GWlHiuoxcTrU384+i/lTgkiAyOTaJdFskr5ccPa+2Wxs6ePe5rZQcrex3TiBM7vHoE3cN2U5dRTP7Nx2ncG8ZjdUtdLa58bn9+Dx+Ar4QsiyjyOG7381iqNNr0Zt0mCwGLBFGYpKiGD0lg6mL8kjNiT+v67gQVJfU88Kv38Xr9p+zTESUhcU3TWfywtx+53Lt19HkLaLZV4ResjHGfu1Fj6mjxcmGV3dxdOepQcstvWUm86+bcl6b9N997R90tDj7vQPxqQ7u/68b++QZ6UbJsUrWvbCdk4fKaWvswNXhPSMo6zQYLXoiHFZSsuNZcN0Upi7OG3JzrKoqrg4PG1/bzZ4Nx2ioasHZ5sbnCaDICqIkoDNoMVmNRDgsJGXGsujG6Uy/Yny/PCWXCgPl0OmGHJKpPd3E3g+PUbivjKaaVlztHjxuP36Pn1BQRpYVVFUN5+TTSOiNOoxmPZYIE1FxEWRPTGX6FePJzEvuybEzknD7A7x9oID81AR0Gg2nm9pQVJiXk96v7IZXd7J97aEBs9s74iJYetssxs0YOjZMVVV8bj+HthVxdMcpygtr6Wh14nH6ejamckhGDslAeHMqSuGcYAaTHoMpvEm1R1tJHhVHzqQ0cqeNIjrBfkEWxZxJ6RzYUkhZYTWhoEza6AREUaSzzY01yozOoEWRFewxth6mVllWMFkNSBoJe4wNj8uHHFLweQLojXqMFgOCADHDyLnm7vRishh68iHGpThoaQiz3oqigC3SgiXCRCggh3M1hmR8ngCCKDBuVlYPEZFWp/lEhSuvy8fh7SfZv6mA6pIGOlpdeDq9eN1+/L4AckhBVVQEMfwMdXotRrP+zPs6KpbJC3OZuij3nGuBRishaYb/TCVBxK41YdEYOOmso97bxuSojKErDhOqqlJX3sSpQxWUHKukprSRjpbw3PW6/T1Kk2AwhBJSUBQVQQjTkIuCiKSV0Oo04bls1ve867HJUeRMSmP8rBySMmNHlGW4NwK+IHs3HmP9KzsHLWcw6fnW7+/pk6Pz04CqqjRWtfL3/34Hj3Pw/KBX3jGHOdfkDzhen8dPwY6T7HrvIC11beiNOiYtymPBTTMxmA2oqsqutQfYtfYgzlYX8ekxLLhpJmNnZNPW0MGhLQU0V7dQd7qRUfnpWO1m9qw7RHJOArf+50okjYQckjm46Tjb39mHq91NSk4Cc66bRlZ++rBS8Tjb3Lz6q3eYumwCk5eE01aUHatk55r9zFoxhVET03jhsTfJmZJJ1claTuwpRm/UM2vlZObdMANBEFBVlYaKZjb/cwdlRyuISXZgshn7RNi01LWx+Z87OX2sEq/LhyPBzuxrp/b0efTjE2x8aRtHPj6BpBU5sPEokkZiznXTWPaFBZf826rRpGC1PIAkJeJ0/RFZriEQ2EuHXIPXux6jcRl63YyuNDufhnng84lLsqKohCO7FFSkYVK0CsNkx/+s4lIsiD5vgFOHyjn40YkBz5utRh76+c0YzANrOmrLm1j/8g4OfnSCpto2XO1u5NDgmkU5pCKHFAK+IK4OD93k5qcOVXB420nWv7SD3GmZXPPFBWSN75/z5VxQVZX3T57CYTKRFxfL4bo6qjs6WTIqk1hLf+uSq9PLwa0ncHece4F3JNgZP3vgfEvlzm10BKuQlQCSqKc9UMnU6IsLeg/4gpQer2Z/F3vluZA3behcKmfjyI6TNNW09TueNCqWxupWUrPPCLWqqrJtzUH+9ZdNlBVUExiAoKU70W3VAAAVAAAgAElEQVRHs4ua0kaKj1RQVljDinvn44i3DziG7o3Ms4+9TcGeUpyt7n4bezmk4nX58br8tNS1U3GilpMHw3P0nu9di9U+EBvQyEJn0HH2rrbbOvvBSzvYt/E4zbVtuDq9KPK557scUnrmurPNTWN1K6cLayjcV8rW1QfIm5bJivsWMmpc8oimTlBUlZCsMCc7HUkUCMkK3sDAJDvVxQ3s31QwoIAVnWgnd/qoQQWscPJjme3vHmDzG3upLK7rEZjPDZVQUIagTMAX7PMOCoLAsZ3FfLzmAPZoK7nTR3Hjl5cSl3J+zKeSJBKdYGfCnByi4iKITYoEAdLHJlJT2kBnqwudQUvpsUpSs+Mx24zojTqaatrC7+GxKhxxNnQGLdZIM+0tnbQ2dBAVaxtQIXU2EjNiaKlvp73Ziclq4ODWE+RMTOu6SHoS0/aGPdqKVqdBZ9AyelI6Gq2Eq91zXtd9ofB7A2xfe4gNr+6kviKcemSg974balf+x6A/hLvTC3Vh4bHo4Gn2by7knaQoltwygyU3z0B/lvJGZ9Cel7CRYnYQrQ97bSiojLLEkmgcPE/hcFBd0sCBLYUc3FpIQ2ULrk4vnq4UKAO9D72hql33AJlQSMbv7T/fNToN+zcVYI3ayuj8dBbdOJ1xs7L6EGCNBDRdVv8T+8rCz+IcECWBRTdOZ9ZVE0a0//NFKChTsK+U7e8eHHT9FCWRe3+4asBzwUCIfeuP8O6fPyR7cgbzb5iBp9OLJdLSs1fasXo/L/78TZbcMZe41BjKjlXwws/f4q4fXI8jMYqjHxcS8AWITYlm08vbSMpOIG92Dq/+ejWzV04hbWwyx3ee5MVfvMniW+dgj4ug5OBp3v79Om78xnKy8tOHvNZgIEjhnmLSezGOdra6OHWwjLzZYWKEUwfL2L56H4tvnc2i2+ZQfrySF3/xNtYoC5MWjaOzxcWHL23j5P5SZl4zCTmksO3tPXQ297Wit9a3kb8oD6NZz8kDZbz669VEJ0aROjaJlNGJXHnvQhqrW3AkRjL/hhkYLHpikh09yccvNSQpFrPpJjRSIu0dPyYkVyHLNXjlevyB/UhiJKIUg0ZKRRTtCIK5f57SC4TFfHdXztR/L1walY0KxzpP8M/Kt3l8/I8GOs322tO8WHSISlc7E6MTiDaYe7T3iqpS2tHKC0UHONZSj18OkRcVz52j85kUk0id28nP9m7klqzxzEvKQCtKqKpKcXsLX/14NU8vXEVWxPA++NXODp4t3Mf+pmp8oRBJFhu3Z+dzVVoOnlCQHXXlvFNawGlnG3pRw6LkTO4ZMxm73jhk25cagUCQqpJ6srs3Bl3w+4LsWHuINc9uoeJkLT5v4KLNg7Ks0NnqorPVRV1FE4e3n+SKW2ey6qEl/TLdnwsHamqZk57K2wWFhBSFWampHGtoYMkAAtbFwq84GRNxLXrJFs6e8DnVuvi9QWpPN/YRsLa9e5BXnnifqlN1KMrQD1YOyTRWtbL6r1tQVZVVDyzGHt03J1u3cPXrLz9H6fEq5ODw2L9kWaGxupUPX9tFe7OTb/zvXZitl/bdOHtDGPAH2bfxOP/8f+uoLmnE5zm31XMoqKoatuo4fTTVtHJoWxFX3jGHG79yBQbTxWmWFUXl5d2HCIQUKlva+eOmXZh0WurancwZwHo1FPyeAK6OwTf4deVNPPOTNyns2twNtmEaDlRVxecJW79b6tox24wDbl6HQsAXpGBvKcd3l6CqKnNXTGLZ7bOITojkxq9cwe8efRFBhIS0aG54aElY+z1/DBtf28N/P/AseqOWq++cgz3aiqSRuPmRZfzua//AHmMlJWtoC7s92srK+xfy/OOrCfiDmG1G7vnO4MmHDSYdqx5YzLqXt7Px9d0oisriG6ax8IZp533954OygmpefeJ9ju0uobPVhTqMd/5cCPpDNNe20VLXRlVJPTvWHuLOb19Dbi+lkN6kRzuIlfhsGCQtBkkLKkx3ZFLYUUNQvTD2wG4r6+Y391J8uAJXhwev23/R83YghAIh2pudtDc7qS9vZv+WAiYvyOXO/1xOQnrMiClNBVEgIS2GiXNHs/P9w+csp8gq617YxqwrJ3ziLqe94XP72b3+6JD3fPzsbJIyBmY9bqltY++6w6TnpXDzN1dgthnD7QlCjwD78uP/Yuqyiax4aClanZbR00bRUvc2m17dwS3fWokcksnKT2fOddM4/FEh4+aMZt7103nnjxuoLW0gZUwSb/2/dUxckMuVX1yIRiORkBnH6797l8Jdp4YlYA0XUfF2rrx3IVa7mfwFuZQXVLP++a1MWjSOxupmivYVM3vFFJbeOR9FUWiqamHf+jPP2h5j4/bvXIfBpEeQRNLyUjixu5iKE9Wkjk3CHmvDEmkmItpKbIqD3JnZmD8B8hy/fy9e3yZkuS78T2lEVV3IclOvUjKK0oCiNEDoFH72du2nRs6qZjJe+7kQsEpO1BKTEIEtYnjP5pK5CHYEOmjyD5zc9URrA88W7iPdGsk9YyZT2tnKn47twqgJv3gC4ez2kXoj38yfhyDAu6dP8NLJQ8QaLcSbLUQbTWyoKmFybFKPsPN22XG0oki6dXjasxavhwe3vE2kwcijE+bgMJipcrUTbw5vPkUEtILEjPhU7hk7hXq3kz8d202C2cZ1GWPRSWdu36fh3qgqKuUnavsIWM42N+89/zFr/vYR7S3Oi/oYnwtBf4j6imbefPpDyotqefBnNxGdOPQ910gi7kCA3ZVVWA16ZqWk4guGhqx3IfDJHRS2v4XU5TusE03MjP3aJenrUiLgC1B3+sxiV3TwNO/+fSuVp+rO+9l6XT7W/HULKaPimXft5B73N1VV8br9/PrLz1F8pOKC5ozfE2D/puO89Ju1PPjYTZf0w2Aw6Xr2HwF/kHee2cTrv9+Ax+kbUrN9PghvRtt546kNFOwt5Zv/7x6iE+0Xfm0CxFrDa0t8hBVREBAESI+OJDNmaLe2s+H3Bga1oGxfe5A///B12pqcl2SDCpA+Ngnrecb31ZQ1UlPWwC1fXUZGXjJBf5Cf3/cMC2+YhtGsZ97KyUxfGs4RJmkkDF0uU0kZsdz+javCMTaigN6oQ9KICILAkptn9LgqabSaIa9XFEWmLsoLW//UsPXAYA67GI6ZnME3n7wbAJvDzLX3L0Tsij/Nzk8jNScBRVZQAf0lcCHthqKo7Fp3mFefeJ/yotohvQ/OB6oa/lYc3n6SuoombvvG1Sy5ZSaSJGIw6YZlxQmpMjWe1n7Hj7dXYdUaeqxaw4Gr3cOuD47w/gvbqDxVj9/rH9HrHQrBQIj2JidbV++ncE8JX/7lrUxbOm5E1jFBELDHWJlx5Xh2fXBk0PX10McnqDndSPKoTy7HX2+oqoqz3c3BzYN7aQAsvnE6Wp1mwHvkanfT0dzJmOmjiIjuH/fnbHNRU1zHFx+7GZMlvH+LiLaSlpvEwY3HcHd60Bl0mGwmLFEWJK2IIzEKg1mPwaQLhw6oKsd3FnH4o+N88NxWIBxf6vf4SR2diKIoIxZjl56bjCXChEanwWQzMmpiOtv+tQcAr9OH1+knKTsBvSms/EvOSeDotjOeR0F/kA0vbGX/hqM01bQRDITjgLs9CQRB6Il9FAQh7N76CcQH+gO7cbr+AsiA0vVvMCiAf8QJxtUh+z2D8pIG5JBCckY0OzefYMKUdD7410GCwRDzl40jItLMurf2A7B4+QRcLh87NhZiNOmZuXA06Vln3q2PNxwnJj6Chtp2rBFGUtKj2bD6EKIAi5ZPpLPDw84tRaRnxZKWGcvGdw9jNOnJn5FBbn4aWu3givtLJmB55HObwvc31qATJW7OGk9uVBwz41PZ11DFibbGnjIplgi+NnF2j4uhOxhgbXkRTV43SRYby1Jz+MW+zbT4PEToDMiovFNWwH1jp6EZ5sRcfbqQVr+X56+4GYfBhIDAxOj4nsVAL0nMS0pHVcNkFqqq8nHtaUo7WggqCrpe9/bTUDgpikp5UW3P7842N+88s5m3nv5wUPeRkYLX5WfXuiMoisqDj91E7BCxD1+aOpXCxkYev/IKqjs62FFZwZXZI5Nb6GzYtAkkm2ai19gAAXEEtS3DRTAk8/GeYpZcRL4mvzdIXXkzAM52N5te303h3tILFpy9bj+vP/UBOZPSSM6K65nrf/rB6xQfLr+ohdPnCbDjvUNMW5I3YFzcSKGbXUkOyfzjl6tZ/dctl3QzFvAHObLtJD+4+Ukee+UREtIvjB1NAJbmjaLT6+fxtVvw+s+8o8snjiE77vzc7AJd7l/h2Li+83vdS9v560/eHDSG8WIhSiKjxiefN4GK3xsgFJQxWQ1Y7eFk8DqDtsvSLITjZXQaZMVFY+fvCXorSIx8DI0Uc0536O46qqoSkhto7vwNJp4YdBwarYQlor9Lq0YrodGGN32iKKLR+7p7QZJETNZLH/AtywrbVh/gxd+8S2150yXT4CmyQl15M//45RrcnV6u/dJCjCb9sGIPm/1OvnvoVdLPYgus8rQyzj5893F3p5d/PvkBq/+6GTkkf6rZYeSgTH1VC48/8Fe+9fsvMHfl5BERsrQ6DRljk8jMS6b0WNW5+w8prH95B/f/pH+OoU8CoaDM/s2FuJ2+QctFRFuZsigXURr43qhqOEzkXARIPk8ARVERpTObKKHbNVcQ0HTVE8Tu0BEBjaaLfEUAVBVVUQn4gtz9wxuYe/30Pu1boywX/NxCgVA/D46z56QgCqhK1zdHDf+vt0Ck1Wn6uBk/9ejzlBwq5yv/ew+Z49Nwtrp44uFnLmh8IwlVDQKX7htxKdDZ7iEYVEhMVakpbyY1I4aWpk5u+sJc4pPCVrAFV42n8HAle7edIi4xkuzcpHBqrbMEooaaNhrrOggGQlSXK+RPzWD+leM4caSKI/tOExVjxRFrZdqcbEwWA4mpDsZPSSc1M2ZAN/KzMaSAFVRCbG/eTYTWyuTIidT7GjnWXjhkw8c7is55rtnnxqYzEKEzIAoCoiCQbY+mqP2Mpr7F5+HZwn1srzlNo8+NLxRkdGQMoS7Xg1nxqUQbTHxYWcIXc6ewrbacNp+XVaOGv7EramtkTGQMUXrTmVixXi9lSFU41FTLKycPc7i5DlfQjzPo58ZR48JxZp8yVEWloqi2y20nwJa39n5iwlU3QkGZfR8eIyougnu+uxKz7dwMbO0+HxuKi9lSWsbyMaP50tQpl2xcQcXDqc736BZ9taKR6TFfvmT9DQRZVjh+spbFs0df8GIf8AWor2xGVVSO7ixm36aCi7ZGVJ6qZ8+Go8QkLUBv1HHo4yI2vb57RDY2rQ2drHtxO/nzxlwyOnWTNRwg/fIT7/P2nzZdkj7OhqqqVJc28O1VT/C7d/+T2OSo836mgiAgCQKSKJDmiGTV5FwshrDG06C9MF2XxxUmqegWFFRVZc3fPuL5x1fju4TCFYTjmOKSHef9nFNzEig6cJq//+IdgoEQGq2Gu/7zGnRnuX6KghmH5S5aXC8S3sWoXXO0e6J23//eE1dARUVVu+N0VGBg9lO1D9PdOdpSfbh8O5FEM2b9nK5y6lnlhX71BmpruPNFkRX2bDjKC79aQ11F87DqXCxaGzp46+kP0em1XHX3XIxmQw+JwLlglvTckjaTFUmT+xx/v+YwkbrhC90mq4H0MQnYIs20NnZe8DWMJPzeIL955DkiYyPImzHqooWsbiKV/HmjBxWwADa+tpu7v7tyxGPBhoKqqoQCIbat6U/WdTbmLM8fNDTAaDGgN+moP93Y9Y733dg6Euxh9s59pUxZGiZ68HuD1JQ24kiIRD8MBj1BFMjITaahspmEzLgzW7euV3I4z0wUBPQGHV7XGe+HtoZ2nK2uPuVqiuuQZQWNqqIoKhWF1cSlh90j9UYdWr2W5trWnjYaq1r6uE7vXXeIO763ignzxoIK7Y0dtHTFRfa+HlEQwtZxRe3jjfF5YW++lOi+H4IgoCgKoZBMMKjgiLVx+5cW8M4ru5k0M5OOVjcd7R5i4mzIsoLFZmDze0eZtyyPuLM8rXQGbQ9zriAIfLT+GJ3tXhyxVryeABOmpqPsVdiy7igzF4xBlAREafhr+TAErAAvVLxOuimFyZETOe2q4O/lryAiDtqJoiqYNcMPeNf0IsMIKjLf27kOTyjI/8xdTlZENB/VlPF26fE+5ZenjeFfZQXcnjORf5UWMD8pgxjD+WlTw1cQnsxnX8+R5jqeOLydyTGJfGfKAuKMFr6364M+roGfJlRVpaq4nlBQpnBfKS/++t2hhSshrJUVei9AXfsDVQ23qSjKeWlMA/4Q2989SGZuEstun41wDq3WOwUFPLZ0Ca5AgDeOFzA1OQnpEi0c06I/WWFqIIiCgMNuprqunbiumCdREtGcx4ZUVcPuM6XHqzi89QQNlb3cbgWQRDHMliSAqoCiKMOybq1/dScLb5iGpJF45idvDuhaJ0piHy2NIitDxnzJIZmKk3WcPFzO2CmZw77O84HBrGf72kO8+rv3By8ohJ9Bn/QCghDWfhJWUJz9IRsKLXXt/OKLf+G/X/86tqgLix1UVJWShmZ+t347ui4N7hV5WSzNO39rrs/tx9slYCmKwq51R/jn/64bvnAlhAmGessE3SRFQyF9TCLRCefvMilpRK6+ey5X3z2371DOaif8+8wxVVVx+jbS6d2Aoniwm2/Gop9BY+eTBOUGVNVHbMQ3EQUrKhCSG2jzvIVBm43N2D8HXk3bd9FKcQTlBkz6qdhNq2jo+C1BuQFJtBJlvgN/6BSt7tcQ0eEPlaGVEvEHS4iy3IGieqlp+yFpjr9Q0XI/Jt1EgnIrJt0kFMWNO7AHVQ1g1E4g0nIrWmngeJXeUFWV4iMVvPHUhvMWrgSh18e/9/PsWteHmust9R28+/ePiEmKxGjWh62IgwhYVq2RlV3ClYKK3CWwzo8djUHTn/V0sHGPnTqK7Pw09mw4Nux64cpd77ggQLe146xrp2tTfL7uw6GAzK+/8nee+vD72B3Dd3c8F6yRZsZOzSQi2kpH87nTCHS0uNjx3mEWXeLYvoHQWN06aIJpCD+vuSsnoxuE7TA2xUH+ojze/fNGTBEm8hfm4unw4u70MmXpOPQmPbd99zr+8bM3iE11kJ6bwqEtxynaU8wDv7pzWGMVRIFb/vNanvr630nIjCN/wVjcnV6aa1rJHJ9K5oS0IdvQ6rUkZcWx7a09pI1Nxuvy8fFbe2g/6/mc2FvCu3/ZyOTF4yjcfYqDm4/z9ae+CEB0chQpoxPZ9OoOrJEWAt4A+9Yfxus6YwVMykrg4ObjzLhmMp3NTl79zeqzFDxh6110chRFe0so2ldCdJIDi91E9DBYUS8UAhLwyQryA2Pob0hJQQ3tLS7ScuL5cM0hju47TTAQoq66leMHK5BDCmKXi3hDbTt+X5DIKAtupw+X00vV6SaSUqP6CFlxSXbqq9qIjoug6nQjkkaivrYNny9ARKSZwsNVFB2rxhFjAwGSUhx8vL6A3PwUJkxNRzuEYnRISUEr6rgn7RYsmjOCS5w+hmlRk4gxDOzSoqpwvOMERc7iAc/HGMwUtjbS6veSYLYhqwqnOpp6FkBFVTncVMd3Js8PW61khSavi47AmQkrCAJXp4/m2cK9bK8r56PaUp6Yu+K8PvajI2PYXldOk89DtMGEqArIqopAOFdNi9eDACxJHkWc0YInFKTW3UmGrX+80bAtWt1K1RGCx+nj2M5TvPybtedkKBKE8EKi02uJT3MwZmomSRkxRCdEYjDrEUUBV6eXjhYX1SUNnNhXSn1lC163j1BgeMHKbY2dfLzmANkT08gclzzgczBotZS3tyMrao/b5aXCZ0Hjo6gqp8oa2LGvtMtXHeZNz+Km5ZOHrtwL7k4vuz84yuFtJ3uO6QxaUrPjmXbFeLLGp2Aw6WmsaeXAlkIObCnss7gPhOriBsoKamhv6qS6pL7POY1OQ0xiJNOW5DF6cgbWSBPONjeHPi7i4EcnaGvsHHSz0t7s5NjOYsZMzrgkz6GxuoVnf/b2wCcF0Go16I06YlOiyMlPJyUrjuikSIxmA1q9Br/HT2erOzzX95dx+kQNfm+AoH948YBlhTX86Yev8c0nv3BB1M6SKJKbFMfc7HRMuvDHzW66MLczr9sfjj1TVE4eOM0/frWm3+agT9+SiEanQaOV0Bu12GNs2KOtGLtok70uH65OLy117QR8QeSQTCgY/tdXowppYxJxJJx/YPIFW3PlSoJyLVGWu9FJyTR2PklIrkcUjCRF/YaQ3Ehd+3+RYP8FiuKi3fM2Ok3ygMIVQFCuw2H5AgZtLiDg9u8CVSbR/jM8gcM4vRuJstyFovjRaZKwGObh8R/ET0n/tkL12O2Po9MkISsdtLtXY9bNIMJ0DW2etwiEKoYUsFRVpammjTV/20rRgdPDvi96Qzhf2agJqYyZkkFCegy2SDOCKBDwBWhvclJX3tzDJOr3+PH7ggMqYipO1vH2nzaiNWiHlQpLEAScQS/bGovY1nQSEYH5cWOZE5ODThz+u5GYGUPu9FEc31MyKHOsIAhodFI4X6NBiyPBTtroBBIyYolJtGOLNGMw6VFUFXcX62BTTStFB8o5faIGr8tHwBccFjkQQGtdO/984n0e/PnNFx0TIwgCqTkJ5E7LZNe6I+csp6oq61/ZwYLrpnyiSdUVReWjd/YPqaDLnpRGSlbcoNThOoOOBTfPQqPV8MHzH7H66fWYbSaW3DGXSYvzEASB5fcvRqPVsPrpDbTVt5MyJom7f3ITkxbl0VjVjMFiQKfXIghCOP5Jq0EALHYz2q7js6+dgqQReOcP61n9xw8w2UxMXjKOMcNk8jVajdz46DW88NibPPnI34hKjGT6VfnEJDvQ9No8X/mFhVQX17HmT+sxmAzc/p1rmXNdWACOirez4oElvP7bd/nDN54jdUwSC2+ZzaHNxxC65szXn/oif/ney3z7il8QnRjF0rvmkTk+FW0vK6UgCFx93yJc7W7++B//QKfXcuN/XMPSO+chnUNpfbEwGpej0Zw/6/FIQxLPuBm7Or2YrQacZ60DDTVtdLZ5mLZgDLd9aUGPkUAQBLLHJnbFrYXv05zFY9FoJRrr2tm3o5hHvn8NJ45UUV/T3kfAmjm/d/hGbphwaUluj8VVUVQmTEtHFMPK5pi4CMZPSe+J/R0KwxCwNCyK7atpjNE7mBs9gzTzwH7WapeQci4Ba2psMltry3iz5Nj/Z++9w+Q6y7v/z3PK9LIz23tvWkmrXizZsiVZkruNC7bBtAQDgUBICC9JCL/kl1/elPdNwhXyCyHkTQAT44BtwJYLLnKVZfW+qtt7L9PLOef9Y1arsmVmV7trIHx16bp2Zp4558zMOc957vv+3t8vfXl+eoN+zgz1o19RAqz2ZPBeTytl7nTa/SO82HpuUm9VusXGrYVV/NOJfbhUC1vyZue9cU/pEp5rPsMfv/cyD1Ysw2W2MBAK4rVYuSmvlDSzBVkIDvR2ENcN3u1uoTfop8x1OaMwGA7ii0Zo942iGQadvlFcqhmXyUya2UowFmUkEqY35CeixekN+mj1jWBXTeTY5s4TvoSAL8T//sL3Ge6fmlphdVjIKUpny71r2HzXKvJKk6sjaZpO69kuXv7huxx47RT9ncMp0dJO72/k5L4LFFbmTMnhf2zlCn7W0IBAcGtl+a+0LH8qMJsU/uSLt+MPRDCbFSwmBW0OvVOdzX08+53XJ4KmtEwX9/z2Ldzx8RtxXKM0tOPhjRx58wzf+sMn6euc3IB+Jd589mBCMfCK39busnLTPat59A/uIOOaxfPWB9Zz8PVT/NufPUv7hZ5pg6zAaJDGk+3EovEFobl888s/nPJ51aSQVehl7dY6bnlgPaW1+UnV0DRNp7uln1d/tI93nz9Cf9cwsejMgZau6ez/xUn2PH2AWz+8YdaLIMMw6Bga5cn3Ly+yti0p55ba2Vf8Qv4wAV+I/q5hnvy7l+hs7JtynNVuxpXuoHxZIau21FKzuoz88qwp/dUA4rE43S0DtF/o4czBJk7tv0h/1zBBX5hwMDLhh2VZJDNMAF0PABKycCBLaeh6gJjWharkIxDj1ah+QCcSv4gkbDit2zEMHTGFXYgkzKhyAUJICTl7rZ1g9Ch9Y99ECBWbaeUURyEw0CdoiJe3ZcWk5E88liX7uIyxmUT6LXmiKhqOcfD1U7z980MpfR8ms0p2UTo7H72BLR9aS8Y09gtXYmzIz/5XT/LKk+/Req4L3/BkkZTje2f2+bsWbYFBmgP9fKl6FwBPt+2nyJZOrTs/yTsvQwjBqi217H/lJA3XVFCEJBJeXg4LGXkelm6sZOmGCiqWF+HNcqV0DzUMg6A/zN7dx9jzk/e5eLJ9Rsn0S9B1g9efPsAdn9ySkjplMuQWZ7BkTRmH32iYkW1y5mATLWc6KVuaei/b9cAwDKLhKO/8PAk9UMANu+qxu5IrxTrcNnZ+fAs7P75l6k0JMe3rWYUZ/PZfPjzx+M+f+YOJv/9q99cm/pYVmRvuXssNd8+t2idJgvzKHP7oiS/MOM5kVvjkNz8xZUJNCEFJXSFf/Y/fuer5uz9768TfZcuL+ZsX/zjp8eSVZfOlf/qtaV/XdZ2hoQAej31evLEMo4xIJJ9oLI4nzY5pgbzgZoN//MazfOWvH+KL93+LtPTLLJGAL8yNuxJ00ms/+7UU1EuP3R47hcUZ7HnxBHmFXsqqZhaPSYgkXd6WJAkkaeptp4JZf5tWxUquNRubMvMFZpOnpwfWeDL5ZM1anm48yb81HKQ+I5evrLyJ51sSvV2qJPO11Tfz3YaD/O+jb1PuTuee0iUE41Hs11APbi+u4skLx3iseiXmWVL3Mqx2vnXT3fzw3BF+cO4ocV0nz+7kwYrEj7jEm8395Ut5vuUse3tauTG3lI9Vr0o0Y5wtt0MAACAASURBVI7fsJ9tPMUv2i4Q0zWKnGn886n3cZnM3FFcw8NV9Zwa6uU/zx2bCKpeaD3Hy23nqU7L5C837rzuIMPQjSmDK0mWyMz3sP2hDdz+sRvxpHgjgsTJW1ZXwO/81cNsua+RH/z1c5w52JR04RkNxzj8RgOrttRSVJ171WsDwcSN/M6aGiLxOOcHBij1XL9Xyi8zNN3g/SPNHD3VRlF+Omvqi+gf9LN6WdHsthPTCI033TrcNh78/K3s/MimKW9ykiyxYksNj/9/D/L3X/zBjEaRbzxz4KrHJovKzo9s4hN/cs+0pe+125YyOuDnu3/2NGNDgSnH6LrBUM8ove2D87IoSQUOt40125bwoc9sp6K+aFbnekF5Nh/72l2s37WcZ//5NY68dSZpBTAUjPDst19j6YYK8suSU7+uhUmWMUhQqUPROFFtbrLWwXE/soOvneLM4aZJiRCTRSW3JJNNt6/g5vvWUFiVO82WroaiKhRW5lBYmcMNt68gHtNoOdvFgVdPcuzts6RlOskvn/3nThWGYWAQIab1oOtjxLQ+JGFDoBKJN6Hpo6hKHlZTPaHoMSLxFuLawHhQJGE1LSXD8TgjgWfxOj46Hvxce05c/diiLsFqqifd8XGEkJGvkA2OaT3EtH4kyY5hBIjF24nGO5ncD3bltlOf3XU90eP37LdfS3iQJYHTY2fT7St49Cu3k5mXOoXI5XWw/aENbLl3LW88s5+ffWcP7Rd7rkskRpUUXKptIkFqU8z442H6wqOkm50pe2GW1hVQu6aUplMdhIMRrA4LaekOsosyWLmlhlVbaiirK5xTVUcIgd1pZccjG9mwazmvPrWP3f/xFn3tg0mrWZFglFef2senvn7frPd7LRSTQtXKEopr8rhwrHXacVpc45Wn9vGZv5iaDbIQOHOwic6mqRM0l+BOd1K/ufqqxIphGDR2D1KWm86IP8RoIExhppuxYARVkTGrCoNjAYKRGEJAjseJ1aQSi2t0DI5iUhTCsRiKJJHndWGagXYVjWu09Q9TlpOOAALhKEP+EEWZacQ1nWF/kNFAGANIs1vwOmzIskQoGqNvxE9M05CFRF66C/Ms+l4/SOGVK+HzR/irv93NH3/tLtLnSFG/Ej29o+x5o4FDh5r5/O9sp7Ymbx6O8vrwpb+4P2HovraUx792x8TzJw80MzY89ZpjOpgtKsvXlrJ87eyKL/OFWQdY1c4Kim0FOJWZOcnZlkyWu6cWnBBCsCmvmE15V3NkdxRdNo1dnpHLt266O+nx+OJRrLLKPaW1KRz9ZBQ50/jjNVunfM1pMnNf+VLuK1867fs/XbeOT9etm/b1ddmFrMtenCzUJciKRNnSQj78xZ2s2Vo3yTdoNqhbV86X/+Ex/vX/eZr3Xz6RlMd+7kgzHU295F9DIdjT2IQ63m8SjsfpGB1la/nClaaHIk1oV2aYkUm3TG1KvFCIxTTePdjI/betYN+RZkbHQnT3jsAsA6xLkGTBuluXccPtK2bMICqKzPKNlWy+ayWvPPleyttftqGSj/zhHUl5xTfdu5rXfryPE+9dmJZOMjYcoKdlYFECLKfHzq6PbOLBL+yYtWT4JciKzJI1Zbi/fi9Oj423f36Y4ExKWgb0dQ7x8g/f5WNfu3tWVEGH2cznt28EIBSNcaS1E9scRS7Ghvy89bNDtJ7rnpSRT89xs+7WZdz3mW0UVl7f76CoMhXLCilfWsCdn7yJsaEA6dnu69pmMmjaCMHIYYSQCEWPYzevx6LWEogeIGw04LLuwKLWoOnDjIVeASNGputzCExY1Xosphp0w084euqq6tIlWE3LJowyhRDjAdY5RkO7kYR1fH91mJRiApH3CUWPYDOtQ5Fy8IffRpY82NTlgMBmvlKwR0GRsxHCikDGpBShzODxYhgGkWCEPT/ZT1dz/7TjLsGd4eRDn9nG/b+zfU4G2EIITGaFWz+8kfKlhfyfv3iWk+9dmHOQpUoSfeFRnus4jIHBUDRAXNc4N9bNvQVrcKip0V9lWWLjrnounmgnFomxZH05a7cuZcm6smnV6OYCl8fOnZ+4CW+Wiyf//kU6LvbOOD4ei3P4jQYe+fJtWO3XryBZuiSfyvoimk51TNvjpsV19r9ykod+dwfe7EXwBzLglaf2JR228sYa0nPTEn2/l9/Knz35Ct/+/P3sPnCG/efa+NqDt7D/XBtFmWlYzCr7zrQwGggTjMRYX1PE9vpK+kb8fPXfX+Dm5RX4gmF8oQgPbFrOqorpK58Do36+8cQv+N7vP4wqS5xu6+XpvSf5X5+6gyFfkGf2nqRv1I8sSaytLGBzXSlWobK3oYVTrd1EYhqBcJRtKyrYsnThqXFnz3ZRXpGN3xemqbmfVSuLGRoOEI3Eycx0MTDgo3/AhyJLZGW58HjsSJKgq2sYSZYYGQkSi8bxpjvIv0agIRiM0Nc3htttIy3NPi2l1zAMhoYCdHWPYBgGFrNKUVE6FotKUWE69969iv7+ybTykZEgHR1DGBg4HBaKCtMJhaIMDvrJznbT2TmEy2XDYlUZGwuRlelKKlueCuxOC7qms+uBtbjSLt/P80sycKalruvwy4DZV7BkC1Z55klGCEGls4xK58I0uWuGTkTTGIuGebbxFBtyCqlIy/il6Lv5oCEkQVldAR/5gztYdXPtnHpErkVOcQaf+tP76G0fpOlUx4xjfSNBLh5vY9nGSpxXXBzLcrJxWxLnTTgex2NZWKnjsyM/x6K4kUUi06YI86IHWEKAw2ZiYMjPwJCf7t5RzKa5U+Y8mS5W3VxLVmFyOW+b08LmO1fy9s8PpyR4YLGZePjLt2FLYQFhMqus37GchoNN0/YtBcaCDHQPJ93W9UI1K2x/aENi8ZOi4fVMyC/L4kOf3U5gLMT+V07OSOMJByIcfP00N92zepLZ90zQDJ3e0cQNTTcMAtEYijy3G9NQ3yjvvTTZW6egIpt7P72VHY/eMCtKQzIIIXB5HLg8828Ofu1+VCWHTNfjk16zmVdc9dhjf3DSmExXQuTGYdk86bVLyHJ96Zp9ynjsD0wa57BsxGHZOPE43fmxSWNy074+8bcs2XFYNk08dltvm/YYIJEd72zs4/Wf7J9xHCSu0/se38r9v7P9uvtzpHGmwm9940P8658+zcl9U1P6kyHNZOfmrFossonBiA8hBB6THVlIsxaEqlpRwoe/uJOc4gyyC2evUJkqzFYT63csY6B7hGe//dqMfYuGkVBZbDrVQd3667cVcXrsLFlbzqHXT9PXMT2Ne2TAx3svHufOT05NsZtPDPaMcCiJ95XJorJySw3uayonAijJ9tLaO0xj9yAVeemc7ewnGImR5rDy6tHzxDWdNZWFtPQO8crh89y4pBQD6B72cfe6WrI9Tl44cIZ3G5pnDLBmQigaYywUZn11EctLckl32TApMmPBMM/sPcG2FZVkOO00tPfyzN6TKQdYK29ZSlZhRkqy3Nfiyaf28buf38GBg43814/380//+DH272/EMAxWrSzhxZdPoOs6uqaTm5vGphuqSE938PY75xjzhbFZVaIxjerqXPLzPBM18VAoxunTnbS09LNxYyVpadMnFg0DXnjpOKOjQew2M06XhYwMJ5YZrBii0Tg/f+4IkUgMRZGJxeLcuLkaWZF4480zbL1lCU8/c4CVK0pI9zpo7xjk1u1LUdXk1NFUIMkSS9dcXXUqqVocNsx84oMnXM4Bw+EQL7We4/zIAIOhIL+3YlPKNIRfd2QVeLnjEzex4qbqeQmuLqGgPJuP/MEd/M9PfzdppvPCiTb8I8GrAqyazExGQmFO9CQEFUq9C0sPNACbnI4qOxCAJOZexZsrFEVmbX0xrZ1DqKpMLK6z9DpK8MXVeZTVFaQ00cuKTF5pFiU1eSk1zFevLqV2beoJkbr1FciKPG2AFfJHGF5gyWUhYMnach74wo55Ca4uobAyhzs/sYXOpj6aT3fMSA8Z6BrmvZeOU7a0MGVOfEzTOd7eDVwmmBV551gNMphUVc4vy+Kxr97JpjtXzQtP/zdYWGgxjT3PHmB00J907OY7V3HnJ29CklNrsk4GSZYors7jvs9uo69zmN622cvCh+JRorpGutnMBV8PET1GpTOHHOvsKy+qWWHllrmxUWYLm9PKjXet4uzhZt5/+fiMVMFYJM6FE23zEmAB1K0vp6g6l/7O4WlZIdFwlHdfOMrWB9fPKIk+H3h399EZxUUgcf8pXVIwZX/1ksJsznb0EYhE2FxXwqmWHuwWFbvFxFgwQkzT6B4aw6wq3LS0DHW88up12ijK8hDTNDxOK+e7kldwr0T8Ckp0ptvOptoSzrT30TU0xrLiHJaV5DLsDxGMxBjyhYhE47jtFravSD3Zev+Xbp/VMV2J/HwvPb2jnG7oZPWqEi5c6KW5ZYCbt1TT1NxHwB/mM49vZXjYz/MvHKOlpZ/08b4jvz/Mow9vwG43T5ybBong59ixVrp7Rrjl5loqkppSGwwP+8lId7J6dSmFhV6slpnXQx0dQxw83Mzf/tWHMZkU3tt3nhdfPsGDD6zFYTfT2NiHSU34Dp6/0ENpSQbmJP3Os4FhGAwP+Dh/soNI6HKSs7Ask7LaD57GmCp+Je++iiThMVupSsvkC8tvoD4jb0EV6X5VYLGZWLttKRt2Lsec5AKaC9ZsraNqRUnScW3nuglc0/sjgDebmpAEaLrO2f6BCc7+QkCRTOjoGIaObuiTJFEXA5IQZGW4iEY1VFlidCzI2Aw9UTNBSILckgxyilM3o7U5LZQvLUhp7JZ718xqMV5QkT2jgEU4FMU3Epy1NPJsYDKrPPiFHXizXPO+7dp1ZWxKQsUECPpCnDnYSG/74IzjroQsBOkOO32+AD2jfvzh6LwJizo9dh764k427lrxm+DqVwCGYTA66EvJeyi3OIN7Pn0LVodlXtkaqklhydpybrx71ZwqRmOxEE3+Pi74etAMneFogNHY3Oa5xUZWoZf6zVW4k8iwx6Jx2s/3zDhmVvvN97JkbRl29/Tzi64ZtJ9PiMwsJGLROHuSVU8FLN9URVbh1P1+S4qyOdbURZ7XTX66m7b+YWRJIs1uxWE1s6Qwmw9tWsajN69i5+pqTIqMAEyzPN+sZpVgJEYkGsMw4FzH5YDMrCqsLM/n3o11mGSZI42dDAeCuGwWrCaVDTVFPLJlJY9uWcm2+sVhs5SXZdHWPsjQUICNGyo41dBBb88IebkefL4wHq8Ds1lJUPwQBIKX2xqKizMwmZSEf+IV31M0Guf8+W6CwShZmcnvfUII7rpzJTabmUOHm3n55ROMjU0Wt7kS/QM+MtKdWK0qsiwoKPDS0zOKzWbG5bbR0TFEZmbCZ6qpuQ9vumNe6IGXoMV1fv6D97hwqpP+7pGJ//4kBti/bJj1bDoYGeK9gQO0BNrRF2DRqmt9hMb+ZsYxaWYrd5bW8ljNStbnFE5SF5x+24NEg0+jx2emuc0VhhFDi1/EMGY+eRcKuSWZbLl3ddKbxVyhmhV2PLIx6bih3lF8Q4GEn9YVuDg0xJKsLGqzMukem56SMR+QhEJcjxDRxohoY0T15Nnh+UYsFufFN06Rn5tGXXUeeTkJPvpcYLWbySzwzkq1zWo3p9R7IyTBqqvkSlPbtmeGwEbXdIK+MNHIwpleL91QwbIbFuZGqaoKt9y/LkHHnGEtaxjQ0zbIucMtKW87Eo9ztK2Liqx06vKyKE5Pw6rOj9rirR/eyMZd9Sim+bvZ/QYLCCOh2jfQNZJ06C33r6OgPPu65cKngtNjY9VNNXMSLlEkmbbAAK2BfpanFeFQLFzrRXJ2tIu3es8yGLm+eTima5wfu6xgGtc1BiN+/LG5LbwkSaJmdRkZeTNX2+Ixjf4kqqyz2q8ssWZrHZn5MzM5/CNB3t195LrN5WfC+aMttJztmnFMerab6pXFON1T98CUZns409HH0pIcbGYTmm6Q6bJjNatsrCmic2iMf3nxff7x+Xd5/1zrVZWn2cBptbC2qpBv7d7Ld15+H3/4Mv29fzTAD/Yc5sk3j9HWP0yGy47NZCLNbuH2tTW8fPgc/7R7L//43F6Ot3TPaf+zRXl5FqdPdZCZ6aSqKpfGxj6EJHA6LXg8dgYGfITDMQYHfei6jsNx+f4+XYLMYlHZsKECr9fOm2+dIZLCPTYr08Vtu5azfGkBbe2DtCTx2MvP89DXN4o/EEkEUY195Od7sNvM2GwmBgZ9lJRkEI3GCQQiWCzqvM5Luq7TcKSVbfesZPt9qyf+Vy6dG330g8Ksa3pd4R5e7tnDtuybKLallh2fDQzdTyy8B6vrf8z/to0g8ehxJKUGiQU4diNALPQcJtujiBlUFBcCJotKzZqylCpM14NVN9ciJDGjV0Y8pjHYO0o8pmEyX77odlVW8sqFhIfMusKFVUcqsK3nzOjPCMYHsCuZ1LjvWbB9TQfDgFAoyqY1Zcjjk480Rz8LR5qNjFzPrL4z1aySnpucipmV7yE9b3aUTSEE6dlu2s51TUuhi0ZiREKxBammAmz78MYFkYG/hOyidFZtqaWzsY9IKDrtuKHeUS4cb+XGu1el1O+kGwYxTWNLTdmE0fZ8VJtKavPYcu9q7G5rSufJvpMtnG3tZcf6GvIzF0awIhKL8/rB83T0jfD4vTcsyD7mA4Zh4A9G+bN/e5lwNEa218lv37OBvIyFFfLQDYN3nj+SdJwn08n6ncsxWRfmfJckicKqXJasLZ91pSbP6uH+onWYZYVciwdFkkk3Xe7T6QwO83zHMYRI9GtJQrC3L9HvVeXKQRKCE8PtFNnTqXRmc3y4nf7IGCs8xZQ6MiYUe3XD4MJYDz9uO8CWrBqqXTmEtCjnx3pZ7imkJTDABV8vNtlEzNC5Oaua13sa0Ayd9Rnl5NumnuMKKrJJS1IJ0DWd0aEAuqbPW19YcU0elfXFdDb2TdvrGY3EOH+slbbzPZQsEDXq9af3E4/NrBBcUV9McU3elJ9dCIHTauHrH95GWU46JlXm83fcQIbLhiQEy0pyyXA58IXCGEaCyidLEhluO994JCFlLksS9aV5lGTPrIipyBKfunUtvSM+FFkmzW4lGEnMzS6bhS1Ly4hpGookke1x4rQmfD63r6ikKj+T6LhCZ453YZLQ1yI/z8PFpl7uu2cNTqeFQDBCTVUusixRXpbFhYu9/P/ffg2AqsocykqTJzgURaayIpvcnDT2vNnA+/sb2bypatp7iGEY/PDJ9/D7IwjAajORM27pcPxEG+/uPc/Zc11ocZ2mpj62ba0jJ8fNrduX8p1/3YMsSSiqzF13rsRiUTCbFGIxjcICL719Y3g99jknjqeDEILs/DR03bhKqv1XDbMOsILxECEtjE1O7SY+N0QJjf0tutaGJGVjdjyOJGcTj50mFnwGXetBSDbM9k8jKZUYeh9h3z8g5Ez0eAtCWDE7fw9ZzkfXh4iFniMePYgkZWPoyTm+hh4kFn6VWORVMDQU8wZM1nsQUhpavJVo4Ifoeg9C2LA4voiQ89C1FiL+fyUeeQctdgFJKcVkvRNZnVpJcb6RluFk7ba6KfnR8wlPpovsgnR6knD1R/rHEgpJV1x4MU3jdF9fQjVL01idv3Bc2rbAe9S678EqewhqQ7QH9pFrW5H8jfOEn79yAk3TGRoJ8oOn95OV4UQIQVlROstrZx/c2xxW0jJmd1OQJIHNacFsNc0YIBTX5E8EgLOBy+sgUd6ZOsKKR+PEFqiCZXVYWLetbkG2fQmSJLFhVz2v/tf7M35/sUicruY+BntGyE5BgARgOBDi3946QJYr0SO4tCCHuvxkXPqZceNdq8kvz0o5k9g/4udixwCb66f/bNcLXTfo6B/lfPvseis+CFgtKo/fu5Gzrb088dIhQgtYfYVx9cBAhBMp+E4t3VhJRl7aglSvLsGT6aRiWSFv282EUhDGuQSbYqLSlaiUCwT+eBjXFcqBGWYHeTYPBTYPFc4shiIBLvp6+WjpDfjiYY4OtSLGg6xzYz3IQuBSrTzXcYTPVW3DMr5wFECGxYlDsbDcU4hDMeOLhZFFYp+Nvj5ssolAPEJncBhd1/HHw2SYnfyk9QC/V7tzyuO32s1k5nkwmdUZK+6xSIxYVMNsnZ/fwGRW2bBjOUfeaGCge/oK5kDXCIffaFiQAGtsOMCBV0/N2GeqmhVqVpaQU5wx7RhJEqwsT1QXolqA9IwhvJbEXCjLOuneMPmyG1W6nHi2mFTqyxKfSRICr9OG13n59aFIEzHdj9dciSpdplLmel3keicHxDazypKi7PH3XiSq9aFRgYQNm9lETcHk4CUcjrHvaBNLq/LInAXzJxKJ8dNfHOfhu9dMPNfSMcjoWIjK0ixs48rNJpPCn3ztbtLTHUiS4Mtf2oXNmjBJ9nrt3Hn7CsZ8ISQhcLut2MdFpnbuWIaQBMo1KqEOu5kvf2knHo8dj8fOvfesRh43wZ0OQgjuvnMlsZiW8JSzqBN9XmWlWWSkO7ltVz2qImG1mjCZZCRJYueOpQwMloABZrNCRoYTSZJYuaKYiops0r0OPB47sZtq8MxRvXc6GEBf9wh/8fknyMpPQx0XB7th+xK237d65jf/EmHWAZYsZKyyBUUsHAVF17pQzBuRpPuJhncTC7+C2f4YkpyPyf5JhFCJhV4gHtmLSc4HI0o09Bx2zz8jWx8hGvopseAzSI7Po0WPo8XOYXH+Hlr0OHp8eu+JSzD0IeLRdzHbP4WQshHCBMKBYcSIBP4Dk2UXklJMPPIuYd//wpr2D0hyPmb7x9G1dsyOzyHJ+Qhp8SJvd7qDpfPUgDsdhBBIskRhVU7SAMs/GpwkhvFaYyO/u3EDJlme04J+NohoY2RaapGFGbuRTaPv1QXd37VIc1kBg5s3VmFSJeRxlbhkzaXTwWo34/LObhITQqCaFGxOy4wBQn5Z1mwsey4fk8MyU3xFPK6l5OkzF1SvKsaWgtnl9aJqRcLMdHTQN+3nBBjsGaW3bSClAMuiKtxcU5YwNRy/DixzlGm/hIzcNJasK8PmWPjv5NcRQggUWVBZmEE4urCB1ZW4cKItqecawPIbqrA7F/a3lRWZ3JIMsgq8tJ5LTqHSDI3+8BgOxUJfeHTi+SNDzVgzq0g3JxasZlnFrphxqVZssokhArhNVjIsTgL+CMF4lDxbGgU2D63+RC9jmsnGjVnVKFeIVwkhsMgqNtlEmsmGLCQiehxFktENAwMDl2rFGLeC7gmPkm1x4TXZ2ZI9PQVaCIHDbUNWZZghwDIMg1g0hnkeq4grbqompziDwd7RaVkhvpEAJ987z45HNs7ZhmI6HHj1JGNDM9M288uyqFhelJJolmbE6A2dpNH3CoWOTWRZluCLdeOP9VBgX0938BhD0UYsUhpxI0yV6zbOjD6HQFDiuAmX6TIFLK6H6A4dpyN4iDzrKjQjikvNx6nmcm70eWxKBv54DxHNT5F9I2bZTaPvNcyyE0WY8cV66AgeIMtSS55tNYo0WShENwy6ekZpbBnAm2Zj1bIi+gZ8nDzbybKa/IRkes8ofYNjrF1RQmlBOj9+4Qhup5WB4au/t0gkzomznRw+2UZ9bQG6oZOb5aaw0Mvu109iNqlsXleBIkv84q0Gdm5ZQlqajbQppMenC1hkWaIg/3KVLxUvLCEEedMwVJxOC07n1AIqNpuZoilaEhwOC45x0ZWFMiZWFIlP/v4uYlFtXNAn8XzGAluDzDdm/e14TR5cioOByBCGYSxIFUuS0lFMG4E4slKCFktk+Aytj2joJ+jxTgy9F1mtA7Tx97hRzJsBCVmtJRp+CYwIut6HkLOQ5HJQdeLRQykcgAMh5xH2/xMm68Oo5k0IZHStHT12klD0EAgLGDEkKZFJEcKEkLwgzAg5HUlOXYzgemEyq5QvK8SxKB4B4ipvgukQCccmCRw4zWbaRkbx2qyYFWVCtn0hYJIdnBz+L9JMRYxEWzFL8y+EMBM2rS0nHtd5/d2znGntZywQxj6eHapMgQZwLUxWFdscFliyLCW9MU7XuJwMFtvMwaKuGwvWOzBfal7JoKgKNWtKab/QM2OwONQ3Sm97aj0akhCossxrpy8SGafm3La8mvKsuc8ZlSuKycz3XuVPkwqEYFr/lN9g4XFq/8WkYyw2E8XVuQvOTgDILPCSXZSeUoDlj0d4s7eBKlcu37m4h3xrYh5pCfRR75nBtkAwQfvLtLjIsbo5MdJOpTObpWn5vN13nsGonxrXZFNsRci4VCtPNu9jXUYZ/SEf7/Sdp9SRQdzQybG4EePZoq05tTzVsp+hqJ8698ysAZvTgqLMnPQzDGNa36q5wmIzs/G2eppOdRCcJtA2dIPO5j4aDjayfsfyed3/Wz89mDQJVlKbT/nywpTWehIKblMhHnM5xfZNSMKEJFSC8X7ieoThaDMZlhp80S4C8QEu+l5DEWZsipezo8+xLvNzV23PqeaSaa6lNfAuuhHFLLlwqDn0R86TZoTwmMpx2wtoGPkpudZ60s2V5FjrGYicBQSZllpa/G+Tbq6aMsCCRHVmWU0emmZwsbmPNfXF6IZBS/sgmq5TkOth09pyfvjM+1zM97J+XJr8x89NXktmZziprcxl/5FmguEodpuZ3Cw355r62HXzEt587xzlJZlz7kH77wIhBNXLJ/vH/qpZMc06wCqy57MufRUHh46RY81miasKaQatjDl9IcKBEAqGESeRItcxdB+x8MtIci4W55eJhl5Ajzdf9R6QSaSZZTD08b91BPL4dtTxMUl2L9xYHJ9Di50lGvghWvQwZsdvY6AjJC9W51eRlEs3EPGB/+gmi0rZ0tQmwOuGANsMykeXEI/GJ2XkCt3uCZn2DLuNQvfCZSPWZXyG9sD7jEY7SLdUUmCb3gx6IaDI0riKoJP+IT/+QATDMObsCG82q3OS6hWylLQvyDvHrJCcbEGiGzP28Le5aAAAIABJREFU6l0PyuoWx7xbCEFlfTF7frJ/xoXI2JCfwd6RlJJO/kiUX5y6wGdvXodtnPrgtF5fsqF0Sf6sKaQA8bjOj187xuGz7QQjMXZtqOHxe2/AYlIBg9buIf7t+f2cuNBFKBKlqjiLj+xczcalJQghMAyDvmE///mLw7x55CJjgTBep42Htq/k4VtXXrUvwzDQNJ3de0/z2sHzfOy2tayuLUxazY5rOr94/yxHz3ewurqAp147Slf/GLesruBz92/C47RhGAavHTrP93YfoHtgjKIcLw9tW8GuDTVIkuClfWc4ebELq9nEW0cvEgxH2bmhlk/fsxGrWU0pyBwaDfDsWyfZc+gCvYNjpLls3LW5jo/fvnbiu4hrOsfOd/L9Fw9wrrUfRZa4YXkJH7t9LcU5kxMZF461Jd1vfnkOjhSSWvOBtAwXnhSUyQDcqpUPFa2jJzTCI8Ub2ZiREJx5sesY7mv8cO4qWDER+BRYPXy0JNGPZ5VVbsmp5absagQCWUhUOHPQ0FCEjHRNad0qqzxcsp64oWOSFCqd2azPLEdCYACSSNz1t+UsQRYSX6u7A83QUaWZ50CTVU3eW7UAU5kQghvvXs1Pv/P6tAEWQG/7ICfeu8Da7cvm5Mc0FTqb+rh4on3GOdqZZqNieVHKc4sQAiFkJKEgCRMCgTSx/jKQhIwqLOPBjkFEG8Gh5mCR06hw7Zi0PVmYMckONCORsNWJoxsamh4FDOxKBibJQVwPEzciOJV0ZGFCIGGWHFhlD5Cobk4HRZbI8DoYGQvR3DFIIBTFOt7aoOk6HrcNt9NCNK7h90dwO624p1HyNJsUnHYLcU1H1xLznabpRKNxastzePmNBgaG/dy7c/HaFX5VMTzg4+2XTl6lHFi3qphVmxbXz/R6MOsAyxfzowoVWUh868J3ybFkkWvNxiwmlxLNspmPFN8/h8OafOIaRgzQEMIJyGjRowiR5PCFBSE8aNoxDGMEPX4xpR4siGPofmR1GSbbQ8SjezH0ASSlHBBo8VNISiGgYOjDIF0yORYITBj6CIaUy2IFXyaLSkn14ngDCBLZvmTQtckTmsdqZW9rKwYQiC5c3wdAb+g0zb63iOg+ekLHaRp7g5tzv578jfOISDTOd3/0LqWF6WzZUEVNeTaeaVSYkkFR5Tk1uEuSQElCP3PNkXaSrB/EMIwFk+IvXUQvjOLqXCRZBqanD8WjGmODfiKhaFKlR1lI5KU5KcvyTswP1zNLKKpMTlFGStfltTh+oZNN9WV847d20j8S4Js/epPcdBf331KPJAmsFhOFWWk8uG0FZlXmpffO8NSrR8nPcFOc62UsGOavv/8avlCU33/kZkpyPbR2DeO+hr4pEMQ1nT2HLvDqgfM8tG0Fq2sLU7bX0HWDd483IUsSn79/MzaLiqYbEwuh/Q1t/PX3X+erj22lujCTU809PPHSQSQBuzbWous6bx65yKblpfzpp3YyMOLnm0+9RbbXwQNbV6CkIFxgUhU8Tiuf+9AmCrLTONvSy19+7xUqCzLYVF+GYRg0NPfwF//+CjfUl/K5D20irumEo3Fc0xh4d1xMLiiRU+TF6jAvyr3E6baRlulCksSMvlCXIIAcaxo51rSJc3hrdh3mawyGr/WpvCTuIoRARkwEUkIIJCGQjcuPr9qfEMhIyEKauOdOGW+MP6cIGdlI7hn2QaZIM3LTWLWlltd/cmDaClksEqfpdAftF7opnod7vWEY7HvpOOHgzL12uSWZLFlbNqtz71KlqGHkWXKt9QxHm2kPvE9MDxLTg4gr/lU4d3Bs6AlcpgKyLUuv2o4QgqHIebqDR0g3V+AyFXB+dDdWJQNVMsP4NkCgSjZcagFnR5+jz9yAKizjwRUwKUxn0n4Y35IkCXyBCF29o1gtKiZVTiRfRGItd+P6cp545n3ycz2TjXoFNLYOcKyhg7LCDGrKc3jpzdO8f6QZs6ogSYKaimxa2gdxLbCv2fXjUjJ44WxWrsbVa+VYTOPv/+hpCsuzaDrTRWlNLv3dI9TUL05idb4w6wDrnK+Rbzd+b+JxS6CdlkD7lGMdin32AZaQEOLKk08BoSLJHmS1nkjgCaKhnyErVQjJBeMXmBBX3NCFjBBmhJBRTKvQ4qcIDH4K2bQMhB2RxJTY0PsJjfwJut6PEE5MtvuQlDKEMGFxfY2w75tEAt8HQ8Ns/xiq9YHxQ3eimG8iOPJVZHUJZvvHUNRls/v8c4CiymQXzY3mNRfM5UavGwavNTbyjW1bsSgL7299cvhHrE7/bSxKQi1HfACWb1aLyrf+3w/TP+TnzffO86OfHWT18iI++dDs1dQUVcG8QBQh+xyDvg8KQhIpqSPOF/LLs1NS+RsdDOAfCSUNsAyga2SMbzz7KnkeF0II1pUWsKZ0bsqm3iw3Lq99TtdlYbaH2zbWUl+Z6H0409LLC+81cO+WZUiSTJbHwafuWo+m6RjAxmUldPSP0D/ipzjXy8GGNvpH/fzRx2+ltiQbSQhKcq+mOkpCIEmC90628Py7p7nv5uXcuKJ81pn4LI+TW9dVs6Z28k32+7sPcNfmOm6sT5hlr7OaOHGxi7ePNbFzQ6L/piArjR3ra6ivTCxQz7b28dK+s9y3ZXlKAZbdauKem5ahaTq6YZDjdfKjVw5zrq2fTfVlhKNxXjlwjpJcD19+eAvmJImNWFRL2ssKCfP42dgzXA+EJHB57VgdFgJjM3tZDUb8fPXojyYSKZKQxusUBo9XbqN6CorftPudIpBKdexst/3LBiEE2x7ayLu7jxL0TV8lbz/fzbkjLRRV5V73Z9I1nQOvniAyjXohJKTk88uzKV86u0WtVU5jadqDGOhIQiHdUjmpOpVlvRxMbc7+KgYa0jUJ80zLEjItS9ANPRFKCUGWpS4Rjo8HRZewLvOzAGwy/z7GeKXsEuq9j057rDariXt21AOQl+2mtjIXTdfHg62r54SvfOZWDMPgj75w23il7uptVZdlU12Wja7r468LltYkPFqFEGiahiJL3Liu4pf2nEz4hcYwjBix+FlisQZ0fQRdH8YwFs6DyuX8A2T5ChEVwyAW03jo8S0883/e4bf+8DYOvn2O/hTsLH6ZMOuVbo2zgq9Ufz61jc9BCENWSnBm/hwAISyYrLcDCSdt1bIV1bJ10nuE5MKZ+fzEY9V8I6r5RgAkOQur8yvg/ErKxyDJedjT/2Oa4yvD7vnHKV8TwoLZ/ghm+yMp72s+YLKoeLNn9vH4oHGmvx+bonCooxOv1YpFVahIX7g+NZuSgU3JQJEuLUwWf0ILR+L8+T/sxuWwUFGaxacf3Uxp4fRKTDNBVuWklai5Ilkv1S8bvNluZCV5Vnq+4PY6sNhM+Edn9rcL+EKEAslvQlZV4a4VtYRjcUyKjCJJpDvmHuQ6vfY59ecBeJw27NbLv39xjocX9jZMUFm7B3385LVjnG7uZsQXIhiJ4XVZJ3oIugd8ZLgduO2WGatRbb3DfG/3furKctm8vHRONKd0t40sz+SmbsMwaOoa5HRzDy+813DVayur8ieqqB6nFccVgUpRjofde0/PSB+6EmPBCK/uP8feE830DIwS03S6B8fYuKwUAE036OofpTQvPWlwBdDfOTRJCGgqpGW6FqX/6hIcbhtWuzlpgOUx2XmsbittwUGOD7exKbMKScCBgUYs8uIdr6Eb6Lo+0fNp6MY4HTuRhZ+gZhvjv/QVz196LuiPpFSxWygs21BBUVUuZ480T1s0GOwZ5fyxVjbeVo/zOimjZw8309M6OCM90JPpYtkNlXM694SQUk5qCiEQMyxFpSsS4tcGYVPv9/owE2V5qsDqWlwZmF2ZuNl/tJlINM6KRaK3zwaJayRELHYWf/B7hMOvouuLF8w4HI8jc/XaSJIEmqYTCUcZ7BsjHIwumGjWQmHWK7Y0k5s006+WksevM4QQuDz2lPx3Pkic6esny+Ggx++n2+fDqqoLGmDJwsSBgX/BbSpAIFCEhTrPAwu2v6kgREJWtX5JActrC3A5LFgsyqzFYYQkkvY7XQ/MC+gltRDwZLoWPVxOz01joGdkRsZEOBAhHExOfRUC4rrO/sZ2VhTlUpuXiT88d8rsJSn+uUAbX5heQjSuoY6fa4YB//N7r2IYBl99bCvF2V5ONHbxxEuXm7sVWUK/YkE71Xkd1zTCkTgrqwpo6R7kraON3LK6EtMs5yxJkqasJCbWzgYP37qKD2+v58pkiqpIEwum+Hg/xCXE4nHUWXga/fytk7xzrIlHd61iXW0xVovKx//8PydeFyRMdzVNT+kaH+4fS2m/Lq9jwdS6poLdZcWcQtJFEhJes4P+iA9ZCLxmOxgQ1TWi2sy+SnNBIiAa99cLx4iGY8SicQJjIYZ6RxnuG2W434d/OEAwECbkT1yPsUiMWCRONBIjeunv8OTnrhVlWkwISbDzI5u4cLxtRiGN88daaWnoYunGuVdBDN3gwGun8I/NnDDKKvBQv6l6Tvv4DSZj09rFEWaaLQxDR9cH8Pn/FX/gCQwjtXlpISHLElvuqAcDiitz+JuvPIU308n2e1d90Ic2KyzerP0bLAiEJBatAfp68MDSOp4/e467a2sIxmIc6OhYMBVKgBLHFsZinWhGBFmYcZnm31g6Gcwmha985lZOn+9mz95z6IZOZWk25UUZpHvsKS+aJElCXaDqFSTkmX+V4PgAKI1Ojx2BmLHaEQ5GiKQQKAWjMfaeb+X2+moauvroHQsQiERZVpgzp2MzW02YzHM7P/qG/XT2j1Kc4yUW1zjd2E1lYSaSlPis59r6+PjtaynK8RKKxGjtGWb0imb8klwvv3j/LOfb+nE7rJhVhWg8jq4buMcl4yVJorwgnS88sJndext4/dB5vC4bK6ryUefh3JOEYE1tIQ3N3cS15bjtZnTDIBKLXzW/9I0kPmtpnpdYXOdUYw8VhZmTKm/T/cKd/aMU5aRRW5yNIku0dA/RM+ibeF2RJSoKMzh8toP23hEyxufluKZjMamTAsrRfh/JIITA5rAkJMQXCWarKSVJ7kuwK2ZCWpSfth8EEpU8qzJ/VXFN0/ENB/ANBxgZ8NF6touWM520nu+mu2WAkX7fvKv7fRDYdMcKnvy7F+nvnF6NtO1cFxdPtVG9umTOJutjw35O779IeAavM7PVRGV9Mbklc2NczAW6ESUWb0eSnKjy9Eq7mj5GNN6BYYQACVXJRZWvnjvj2hCaPooqZyNJv/wU+Lg2SFwfRJVzkaXFMUG+BE3vYWzsHwiGfophBBZ13wmoEwI4lyArMrc9lBAm2/XgWtZuqUZRZdKzrl8NWtN1YuNJMEWWUKSFY8Nc16rNMAyieoyYEUMRCmbJ9EvLLf11hRBiTs3tHwTO9ffTlZ9PJB7n4uAgNxYXTzQ7zzdieghfrJuYHsAk2bHJi9ejdgmGAcOjQSxmhdrKHHr6x7jY0kdjaz+b1pRTUZKZ0naEACEv3HW1kOalCwG7a/HPd4fbNqPnFzCRFU8GIQR2swlfKMKAL4DbasFlnXuPjaLIyRXQpoNhcPhMO4OjQYbGgjR1DvKpuzcgS4kehw1Lizl8pp00h5VAOMrR85047ZePdXlFHquqC9j97mlae4ZxO60EQ1GyvU52rL86+22zmNi2ppKBET8v7TuDy26hojBjXjzxHtu1lr/70Rt8/8WDlOZ6EwFWNE5tSTZrlxQBCdGZ/adbGfYFGfaFaOoc5BN3rkOWJQzD4EL7AN2DYzR2DBAMRznY0EbfkJ/iHA95mW6qijJ551gTrx+6gMtm4UxrL17X5cWbSVXYtraKsy29/Pvu/dQUZyGEwKwqrK8rJjfj6sXB2EjyxYzJqqKalUW9r5os6qwCrAKbl4eLb6A9OAgYFNoycKrXf40G/WG6W/rpbhng1PsXOHe0habTHURDi+dTtphwptnZ9uB6nvrmS9OOiYRinN7fyLrtS8kvm5sx+cl9F+nvGp5R0daV7mD9juWLet5p+jC9o3+H3XID6Y6PTjnGMOIMB55iNPQyEiYQMh7bA6TZ77tqnD+yF3/oTdKdn8JqWlhD+vmAP/wOw8FnyXJ9Hrt5/aLtV9eDBAI/JhR+cRGDK4EQTmQ5E1nKRFaKEeJq6rdhGEQjMTqaBwj4wiiKTEaOC103kOewFtINg6FAkLahUXpGfYyEwmi6jt1sItNhJ9ftpDg9DVWe30TWnAIszdDpjwzQEmijLzJAMB6ixF7Eas9yVKHii/vpCHZRYM3DqS6e2e5/RwjBrG6GHyTqc3M42tWFJAnynM4FNRtu9u9hbcZnscpegtoAhwe+S6Fj44Ltbypoms6BYy3EYhpZGU42rSnHm2Zj76FGgqGZ1ZuugmDW/ka/zjCZ1UVvqbOkQMHT4npKmXSzolCXn8W5nn4CkSjReJzSjLlVryAhxS/mcC0V53h47La1SLLgTHMvkVicj+xaMy7BLgEGj9+zkZffP0tDcw+ZHgd3ba4jFImR5UlkWe1WE4/dvpZ9J5o5195H37APh83MkvHFnyxL1BRn4RnvEUt327lrcx1vHW3EH0r0vSSLDSWR6JfaUFeMzWJidCSIyaxgsagTC8Da0mz+x2PbeOKn+znpC+N2WynITCPbezkbXJafTkVhBgOjASLROI/uXMUNy0rGezwMGjsHOH6hC03T2bS8jMbOQXqH/JhUmbxMN1vXVKLIEhfaBxhQAmyuL2NFZT5mVUbXDfr6x1B0+PwDm9l7opm23mEUWaaqKBPzFHN0KoGCyaQseoVZUeVx1czU4VQtLHHnJx+YAkL+MBdPtXP6/Ysc2tPA+WMtKSUufh2w/aEN7P6Pt2bs9zxzqIm28z3kFGemJL5zJWLROCf2nmN0YHpzYUmWKCjLonZN6ay2fb2QhBWHZRNmdXoZ7rg+QP/Yv+B1fJQ0230YxFCkyYJHJqUIu2XjlK/9BpcRi58hHHkdXZ+6airLechSFkJyIjABAk3vJRY7OTFGUSqRpSwYn0cNI4ZhhMfFMXoniWMIYcNq2YbVehcmdSmynDtJEVzXDd577TQXT3WiaQmmkyfDwdqbqimtSV08BxIVq6aBIX56rIE3zjUx4A9ikhNVq0hcQwKWFeRw57JqdtVVY5lHttCst6QbOs2BVl7peYOTo2eI6lHCWoQbMzdQn1aHikpYi/Bk2zPcmn0zN2Uu7qL2vyOkBezPmU8sz83luYYzLM3JpsC1sMa/qmRjONJMWBklFB9ElT4YGqWqyNx2c91VdMDaitykppZX4pKC0m+QwEL2o00HRZWTFbDQNA1dTy5aIACbSaW+KBe31YKqyDT1DzHoD1Kbl4XdvDiiI5eUAwG2rama8kgLsz18+p7Jc7im6bS3DjDQ7yM7N43q7HRuWVmBxapy5nQnFSU5HDvSghCCusIsChwOjh9tRVVliooz+OiuNRPbamnuJzvbjcWq0nC6k7LyLM6c7kSRJQqL0wkGo1QXZFDodTE2GOD82S5MJoWKqhw0TSctzY7TZSE6GmFZZgZZ2S7cbhvlldk4r5CLl4TEmppCqooS9KPm1n6Gh4P4/WHMZpUbl5eRZbGhqhKlxZnE4hpt7YOYkBkeDjA45CfP7mDttkKyM10Ti1vDMNB1g87uEfoHxtixtQ631UJr2yAulxWHw0xfzyjNjX3k53vIzEgkl6KR5AGWpMjz5nuUKmRZWvR9QmJR1Xaui30vn2DfS8doOt2RkgjIrxPyyjJZt30pe545MO2YoZ5RGg40smRtOe702SWwu5v7aTzVQSQ0PZXZYjWx7tZlWBdZSlyWXHgdH5lxTDTejm4EcFl3YVJKpr0v2kz12Ez1C3GYC4jFveYMI0YkeohY7Pyk12Q5D4v5VszmVchyEZKUhhAWBBLh8B6GR78OJJKJNutdWC07QZhIBFgRDCOErvcTj7cQjZ0mGjmApl+ypDAw0FHkvCmDK0gkK1999jCPfG4ruUXphINR9u85w+kjLbMOsPr9AZ46eIK3LrSwLC+bmvpM0qwWJEkQisbpHvNxoLmdv33lHSyKyq6lU90L54ZZB1iD0WH29L5DS6CdzRnrybfm8vOuq0vaaaqLsBbm4NDR3wRYi4BflaX3m01NmBUFWQga+vopcLtT9sGZLcqc2xiJtDIaa0MWJsqck9UnFxq6YTAw7J/Ua5U+R9+p3yCBuVRrrhspLDgTxsrJN+WPRHli3zFuri6lMD0Ni6LQ1D+EIkm4bRYqsxev72Gu6OsdpeFUB+FwnKbGPrzpDsbGQuTmeThzuotgIELTxV5sDgvnz3Zjt5txOC3E4zqaZrDsCj+TsdEQgwN+8gu9nD3dyeCAD1WRERaVd948i9NlZVl9Ed1dw4yOBBkbDeFOsyHLEmcbuigty8LhtPDuG2fxZjiIxzRiMY1DB5q4ZfvV9KArA+QTpzqwmFV8vjCSLOFJs41fqwoHDjWRne3m3IUeVq0oJhrTOHE6Mb4g33vVpHtJWcw2UeVMmA4PjwTo7BpGVWVUVcbtsnLwcAtbt9Rgt5mvEtyYDpK0+MkVIUmLXjGPhmMce+ccL//nuxx/9xxB38JJQl+CEALFJKOaVOKxhODFotn+zIA7P7mFt587PKNi2qE3Grj5vrWztmc4faCR3rbBGce40h1s2LU85W1OhUisEX9kLy7rThTJy/9l773D47juu9/Pmba9oPdCgiBAEgTYKbFIorpsFVuK5DiybCeWE1/H6Ynve533pjh5nPK+ceI3cRznxnac2JEty7JsS7KoQhVSLGLvJEiiF6IvsH13Zs79Y0EQIAlgQYKU7Oj7PHqoXZw5c87M7Jnz/ZXvLxT9EaYdIsfzCJqax0j0GRThxe+6BzDpH/sKlh1CCDde5yZ8zlum9BeOv0EstY9E+iS2TDIY/hqKEkBBp8D/OTQ1I5iVSJ8lFP0Btoyiq6UE3A9gaHNX7YskdmDZoyjCSzx9BMsaQVPz8bvumyB2lh1mJPoDHFo1PldmfyFlmlDsORThxee8hbQ9QDj+Gk69jnD8dZzGEjyOdYxEf4CqBAi4H5zINxMIEqmTxJIHMO0BdLWCgPsBNCVv4h5bdpShyL/hd95LymonljyAxMbnvBW3Yw3KFerRTgfbHsJMn7pM1ELTFuH3/T4u5xaECFz2fClqEaBzgWApShBNW3TFXDcpbSyri2RyF9H4MySTO5EyRjz+EsgUfv8fomv1l5VOEiJTk69qURH+HA+ppElhWQ6xGfIGp0Pn8CjvtHVx2+IFfPLmVZQEpkZPJdImR7rP84XntvKddw69uwTrfKKf1mg76/JWcU/RFryah23926d2KjTKXaV0xLrmbaDzgbRl8d2Th9nf140tJU82rqGxoPiyIojzAVtKdna30x+PcmdlDX7Hz0ee1PVEZ2iUmtxczofDnI9ErisxHEt14VC9eLViXFoe5+MHOR8/QqVnAzmOqwt9uCDxOxdYpk1oLE7Qf3Uy2u/jcmSzMZ1v2FmE/ilZWv4VIcjzuKnKz6F1YJiqvBwqcoNEkykS6Z+PUKiR4SjxRJrCogCWaVFTW8y2V4/T3jLA8qYKDuxrJSfHQ36hj+GhKOmUSc2iIvr7xxi7JPypZlERP3pmL10dgyxvqmT7G6f48KNr0TSFN7edpH5pKaZpTdTsCQTdVFblU1Qc4PDBdtIpE9u2GR2NkVfgpaI6n4ICPz95dt+Vhj4B07QZjkUwTYlpWQyPRHj4wVUIBD/8yX6KivzkBj3U1hSRTlssW1JGa9sAQ8MR8vO8Vw5tlBBPpOjoHELXVYQiGAnFWLiggCX1pRw9vndi45xNeNcFyfEbCSFurNEumUix62eHefZrr9J6ovuqpZjdfhe5hX7yigL4cjx4gxm5eYfbgcOpozt0DId28V9DQ9FUVFXhjWf3snvrkRk9OzcKNY0VNKxfxKEdp6dt03XmPM2H2ihfVJS1gmhkNMbpg22EBqdXiVM1laaNdRSWX1vOsmmPEEnswKnXgWoTTmwjnj6Gz3XrOMF6Gr/rvvHWCi6jiWS6hZHYD1CV4GUES1WC6Gollj2GQEHXqtCUfITQEOiT2vlxGY2EE68RTryBx3HTVRGseOo4Y/GfoSoBnHo9iuJjLPEq0eQ+KvO+ihAubBlnLL4Vj2P9JIJlEUlsR1Pz8TjWk7b6GIr8O37XfUhM+kb/Dr/r9kx/8VdQhGvCa5e2egkn3sCpL0FgEIo9S8psoST4JzA+RykTDEe+i2kNAxaako8lI0iZQDC3sF7LOo9pdkz5TggHft/v43bdP+5ZunwlEKgIoU+E/mX+vfJvVggFTatEVYvRtAWExdeJJ34GJEkkX0eJBAn4P4+qXh4iH4sk+fs//iEFJUESsST9PSF8ATcdZzKesPs+sp7yBbPnscdSaaSUrK4sozzncgV0p66xtqqMFeUl7G6dX84yZ4IVM+PYSKrdFTPmVzlUB3F77mzzekJVFDaWVVLs9fLFnds4Hw2zPL/4qt4m0XQKVSg4VPWKFiQpJe3hEB1jIW4pr772wf8C4P4l9ezp7AQJGyqrrqtl9tToT6nybmIweZpVub9Gb+wwC3230xHdefUEy5ZzUquSUtLWNcQ//NtrGeu2gFUNFdy5aclVnf99ZGC9C7Uw0mlrVuO2qipZiU0oQmCoCjvPtDMaT3C2b4iaojziqTSLCq9f6YL5RGFxgHNn+2lvHaB6QQHBHDcOQ6O3J8R9D6zANG22v3GSVMqksDjA8GAEXVdRhLjMRuHxOsjL83LubB/33b+SSDjBKz87gtvjYNnyclRN5ZWXjqIqggU1heTkeDh+tIt02qSgMMDb209z7lwfqpbJhTq0vw1NV6mpvSgCcFNDNUuqiyjOuxianJfr4XzfGAX5bs73hVjRWMlLrxzD7XZQW1OEIpSJ8hfxRIrBoQjtncM4DJ3amkIY39BIKenrH2XfgTZGQlFKS4Lj4YIRXK7MxuhcSz8dHcMi2iz3AAAgAElEQVQUFPgmcmb1LJQfL9R1upEYV0PPGmPpGCOpKFWezGanIzpIjuHBp89uVDJNi4NvneL7X3mJjuZebCv7M/tyPCxuqqJ2RRVV9SXkFQczhMploI8TKFVTUTVl4repKAqKKlDGczAuvIOaD7a9J9RUhRDohsZ9n9g8I8Ey0xa7tx5h7R0NWROs9tO9tJ/qmTHsUjc0bv+lddcsfKQqPlQlQNo6DwhUtQCZtjCtAWytgqTZgstYDmQ24T7nnTj1TsYSr1yxP5exDKdRTzSRz0j0ewRcH8ShLcjkJ3PRa6OrBfhd92HZo6St2Yt4z4S01UXA/RAB170I4cJp1NE5+Fsk0s24HdmHH1r2CD7nFhz6QkZjP0VKk1zPr2DbceKpi7lMtozjcd5M0P0QAgNDq6Jv9G/J8TyKU18+8azaMk7a6qEo8Hk0JR+JiSKciDnWnbXsYSy7b8p3DmMzTsdmMtRgmv2ZuECwMh8zBGtmo6cQBoaxEq/317DsflKpfUiZIBZ/HsNYjdv9MIqYFM6tKtz32DrisSS6ro3XuQPduDhHT5bibk5dw+d0YM4Svm9akiL//GpGzJlgqeOJbGk5s6W1LzFAQL++eTZzhSIEtTn55DrduPRrq/3zzaP7aSwoZnN59RUfQ0UIPrCgjrRtEXS8772ATLLhg/X1pG2b0cT1DQHx66Us8t3F/qFvYpGxfOc4qulLHJ3lyOkhpZxTToCha/zGxzZjmpnK7gimFDp9H1eHRDR5w0N54uHErOe8sJmbDV6nwadvW0c4kSTgcpI0Tc70DWFaNmW57601czrk5ni4dcsSkikTp1PH6dS5+wONmGkLw9CorSumoNCHoig4XTqWZeN2GfgCrituoj1eB8ubKtB0lYbGCiqqMmExbreBZUuWRsrRdQWny0BRBFULCnC6dDRNpaQ0iGForF1fg65n6lDZtsQ76QWcF/CQF5gamrt29QLSaQtNVUilLTweB5XleSiKwOPOKOJWVmQs+W6Xg2VLSlm0sBC327isbEJerpf77m7AsiVej4PKijxSKRNNUznd3IttSyor8ggGXDjH5bWzKeCaTpk33GNrpS3sOZxzMBnh1GjPBME6MNxGY7ByVoIlpaT9ZA8//OordJzuzarQr6IIKutLuePR9TRtXEww34/LmyFVmn5lY+fPI1Zsrqd8URFdZ/umbXNk5xl62wfJLQrMatiRtuTskQ66zp6fsV1lXTH18yBuoQo/qhIkbfUhpYmm5ODUakmZHSiKD6TEOSFmcaF4rzZtcWIhdAQ6Qhjjnw2EcFzhfo+TZqFyrX5YTS3G41iNphZnlF+NdUgs0lYXkD3BktLGZSxFET40JQ9DW4Cq5KKp+STSF0m0phbg1OvR1CIEgoD7A5wP/SWx1GGc+vKJdopw4DIacOiLLpM3nwukHb6smLDTeRtC8c7yO1JhktdQygRSzm70FELHYazG7fog6fRJpIwiZZhI9Ns4nbejqJMIliJYc8tiopEEyXh6gsy53Abu8dxATc/OCFCRE6C2MJ+9bV2sX1BOoe9yErW/o5vdbR38wZ2bsuozW8yZYAV0P4ZicGL0FPW+ReQYwcva7B05SEu0jftK7pyXQb7XYEvJK+1nqQ5cPvcLEEKQ43yfWF2AJSV7u7r4+MqVjCWT7O7oYmFuLtp1yqfRFQ/7h75Byo6ys+/LWNJkMNGMacevuk97vKp49pCMhhO8uO0YjUvKaFxSRv9QmJx3oY7TLxIi4au/h1eL8GiM2RiWw21gOLMp0CqoyA1gS4kiFCSSspwAIDG0nw9FUEVV8AdcE+FrQggCk55rXVfJL/BN/O0CrlQQ/cihDgYHwtzzgaYJVdTJx0op8XodXNyIgXOcnAghKC65EPaR+fvkMc0EzyXGDimhIN97ybGZ82iaQmBSmO/kvoUQGIZGfp5vUl8Xx1BQ4AMERYX+TNjg+LG+LOoXJuIpzJR5XWsGXgozbWblqbekxYnRbp7r3EtfYoy26ACmbdETD1Hnnz0RPTwS5a0f7+fkvpasyJU34OJX/uCD3PrQGtx+F4ZTf1fEOK43LtQ+u+PR9Xz7r34ybbtENMnulw5T01Axa6mW4b5Rzh3pJDI2/dqpqAq3fXjtVdfXmtKX4kNTgpjmALYSRREe3MZKUmYHCHDoCzOiCe/h26cqOeNjzAzyArmTzCZOM/VZFigXwxiFiiLcZMjfVNkkRbhQhGOCNCnCjxBO0ualJFtDUwqviVzBBWI0VZpd15dNCbm8Ei6ECF6ALSNAdqHtQjhwGOsx9OUkU7sBSKdPkE4dRnUWTAhemKbFP/7pjxjqG8M1qSzIzXcum3OxYY/DYElJAd/fd5Tf+t7zrCgvptDvRRWCsUSS030DHOzspTInSDyV5j/3HJxyCxcX5bN+wdzDTOEqCFaFu5TVOU38tGcrXfFemgJLGU2PYSgGbwy8TUukjb3DBwnqQe4tysSlngsN87/3bmdVUSnbOlroCIfYWFrJZ1feTJU/OPGYbG1r5uuH99IRDlHlD/LR+iY+XLtsolbS8cE+vnFsP7t7O/DoBo8uXs7jS5rw6AZSSj784+/y8WUrebOzld29nZT7AjzZsJp7F9bNW0z5l/a8wUutZ+iOjPL5t17iCzteQRWCz65Yz683Zgqj7TvfzW++9hPiZpr7a+r5rZU3U+KZWjxua9sZvn74nYm5/nJ9Iw/XNly3ulDvNl4/18LW5rN0hEbRFZWm0uLrOtd1Bf8XUXMAj5YRDIik++iK7WGR/96r7tMybeKR7D1vqbTFc1sPc9fmeo6d7qW0MEB79zB1V1m/5H1kEAlNL2F8vTA2GJk1/c7pduBwzb45ufDCvvD8C8S8SsPeSMy06c+WECxtKKN+aekU8jHZ+nylfi4lOFdz3sv7nHremc45e18X2y6oynh2LhWsyMmfvaCotCWJWArbsm9YCFsyniadmn3DpAqFGm8htxUt5dBIOzfl16IIQaHDT4FzZk+slJKe1gFefmpnVlEBxZX5/M9vfprKutJfKE/VdFA1hVseWsPT/7iVeGT6VIu3fryfhz9zJy7vlbw5F9F59jznjnXOaCMynDpbHll3LcOegCLc6GoJiXQzSBWvYxOaEiQUew5bRnHq9ePeqvfufczkNM00vstJki1j2PLS+3Wh3fj/T3OfpEwhp0SGpZEk0dQrSM3Pg26AJI2Uk8migqIEYRov4sVzq4hJYhrSDiOzJFgg0LSFaNqiCYIFFsnULhyOWyYIlrRhdDjKH3/l8Sne2SsZ6GbDoc5e/ualt0hZFhLJ8Z6+jLiayBjVLNvGlpLRWILTfQOX/UQeW738xhEsh+Lg9sLNmLbJy31v0Bw+i41kIDnEybFmJJIFnko+V/vkRIigLW2ODvYRSsX51PI1qIrg64f38tTJQ3ymaT05The7ezr4wvZX+OP1t7Esv4gTQ/189dBuBPDI4gbOhYb4lyPv4FQ1/v62DzKciPP3+9/GtC0+tXwNhqIylkrypT1v8EdrN/Op5avZ2naGfz26lyKPl1VF81Oj43dWbeDTy9dy37P/zh+u2cw91Ysu2yCtKirljY88ybeOHeBMaBD7kp3Z7t4O/njHy/w/626jIb+Ik8P9/OOBXQA8ung5v4i4Y1ENRT4vSwsLM8uNuL7qWG2R7dT47pgIOQga1QSMymlDELKBaVpE56huZegq5cVBjp7qwZYyKxnv9zEzBntHbmiEoGXaDPePztrO5TGyzoe4kcjWozPTsZMx379b7T2Q+3I9MZ2YRSALggUwOhwhlTRx3aDrFIsmJgRFZobAUDQag5VUewsodgaz3i7HIgn2vnqM0GB41raBPC9feuZ3KK7Mu27vjIwH7T0gITgJwXwvN9/bxLZnppdsH+wNcWjHaW790JppN5+WadHRfJ6O5t4Zz3fT3Y1zln2fDkIIVCUHW0YRUkdT83FoC0lb/Zj2IAHX/VzYyF9pjbnaNWs++5oNAgVV8WLaQxPnSFkdmNYAhlY+5/7SVi+mNYCUNiCIpg4gpYnTuF4525KpuVPTh2hORiZU86LH1LbHQGZf/FsIP5pWgRAupMx4VJOpY0z2gqmqoGl9Db/72FcpKAlO5ARuvnc59zy6NutzAdQW5vE/P3DbnI6ZjIUFVy/4MmeCJYTAp3l5pPwBNuav5+joSbrjvZjSJKj7qfcvpsFfP9H2AoIOJ3dV1nJHZQ0AfdEoz509wWA8So7Txb8c2cvDi5dxf009AijxeDk80MsLLad5uHYZx4f6iaRSfGrVGpoKMoojI4kY/3pkL48vWYFhZOrUbCyt4rFxkuIznJwLDbOzp2PeCJZb09EVBYHArWkEHK7LXiqKEBiKOm34278e3suHFy3jgZo6BIISr4/D/ed54dxpfqm24RfSOqcIwfKiohs2t/74URb6tmTc8xOegqvfoEgpSSfShAZm3xBcgBACr8fBvz+zm66eEUbHYty0auFVj+F9ZBAdjROPJPD4XTfkeRrqC2WlbOYNuPH45h4WfGFPcD2mIqXkW0/vYs/BVr7+1zPXmLkUtm3zrad38+LrR4lEkqxprOJPf++Dl5UduNbxXcDP87p3NfMoLM9FUcSs4XGhwTCpZHpKqMz1RCycyFpNTwhBxEzQExuh1JVdUVcpJbGxBHteySIfVsDvfvlj15VcAaST5pwENq43hBA4XAZbHlk3I8ECeOPZd9jwgRWomnLFazR0PsSZQ+0zr2EC7v6VDfN4jccJlh1HUSSakoeuloI0iafPUuj/Ay6UMwAbWyYx7UFsmcCWYSw7hKJ4QOpZjynTl4UlY1j2KFLGsewRbBlFES6kvPL1ueoZCidOfTmh2NMMR/8TXSlkNP4iifRp3I65hbGNz4DByDexZQxVyaV/7Cs4jSW4jTXX5dm/kNMmJzxuKaSc/XefyX27GN5sWT0TRCmr8wqBEH6EcE8cZ1tdyElKhJZls33rUf7gbx4jkHuR9GcrbDEZJQEfj6xqmPNx84GrelNeuNklriJKXNmFO7l1nSLPxeS5Uq+faDpN0rKQUnJmZJCd3e1898ShKcctzy8iYZkMxWN4dJ18l3uij9qcfMKpFP2xCH4jE7taE8yd+Ltb08l1uRmMz19I0WzhKrNBSsmZ0BA7utv57smpc12aV4gt5S9smOC8LxJyetV0j15EKNWKX68AmQnD0pRrkMqXEIsmGRuJZH2Ioav8ykNrOXWuj0g0waLqQipK368sPx/oaRmgdkXlDTlX15nzWQkN+HN9eIOz59dJKTFtG11VM8IptkQi0dXr5KGYoyocZMZ44Fgn//XcHv7s9++nujyPtGnNK7kCGIskUITA43a8p/MxssFwKIrLaUyqhzUzDKdOQVkufZ0z1yUa7B4hGUvBtSlnZwUpJWNDEWJj2Xvqw2aCjtgQq3MXZLfGSwgNhWk90T1r06ZNday54/oaHaWUxGNJLOvGq5POBFVTqaovpW5VNacPtE3b7uBbpxjsGaF80eV7MSklfR3DnDrQOuO5iivyado4f/V/ADQ1F10tRAj3eC0nBaexjJTVgaFVM54wyVDkm/SN/t3Eccl0M0Phb+F1bqYo8Ec49YvjEqgowntFT4tp99M/+hVCsWcnvusY+k0ACvyfI9/7awiRXf6zEEZGmW/KeQSq4kWMb5tVxU2u96NY9hADY/+CInRyPL+MovhQFT+ZXYeaIYrjUIRrIsdJGT9HpmsNv+s+NKWAkdizpNKtuB0rKA78ySU5UQJV8cyaJ5XdJA0ETiQXQxozohc2zGCMFsKJolyUOzetLmwZm1OeqCJcU8IMLXuIyUUkFUWhrrGCA9vPkF8SQFEz/VbVFuPP4h07dbxTxySlHFdKzYxXXKHNfOGGBf7bUmLakxiqbaGIixGspm3z6cY1PLF01ZQXra4oKIhMeNX4fxeQtmwUIXBpFx+2hHnRzSjJhGSp6vWZ5tXYuy7M9cnGNXx86copN1ZXlCkF0P47Qxn3Es4E0zRJJ6/smo6m+9nd/0+oQgchMBQvt5f82VWPJ5VM09vaP6ebnkia/PVXt7K6sZLVjVUE/S7SaQv9KuKI38dUtBzrvGEEq+1Uz6yqak63QTDfOyHBPROiqTTPHzrJgyuXYkvJjuZWdFXljqWL5mvIU3GV745TZ89TUZrL5nW1sze+CkgpeeaFA5QUBrhjYx2OeUiufzcgpSRtWnz122/ygS0NrGmqyvrYyrriWQlWb9vAnHI/rwWWaTE6HCERz77EiqFo2NKmLTpIYFw50Kc70ZUr/xZM06L1RFdWSoX3fHTDxObqesG2JaODYczUe4tgQcYrvun+VTQfbJ+2Hppl2rz+7F4+9ocfRFxyrdIpk47mXrpb+mc8z72Pb5j34tKGVkl53t9P+a40588pzfnzi18IQb7v0+T7Pp1Vnx7nzSwpO3DFv+lqEWW5X6Is90tXPeYLyPf9Kvh+dcp3quJjadmxSd8IdLWQ0pwvUprzxSv2o6lrqC/dPfG5pugi+cv3/frE/wfd9xN03w9Agf/i95f3l0tt8Wtzmcq0EMKFUNxgXQx/T1stOFjLjARL8aIq+ROfpQxjmq0YegOQnXFJYo+HQl7o45L1RkDhuDE6PHrRO5aIXV2dOiklKdMimkoRiiUYisYwbRu/y0GBx4PL0PE4jExuFhf5ijHOHUzbytDlOe7P58w8UnaalJ3CqTjQpllApZTErQRCCFxqhqFH0ilaR0eIpJIIIWgeGSLH6cKl6ShCsKaolOND/WhC4HM4kBJSlomiKBiaRpkvwI7udlpGhylwe7BsmwP93VT4AgTGi/hKJCeHBwglEzhVjb5ohIF4lMU5+VPHd8m/c8WF+lehZIKUZaEIgSLEFUICLzcdK0KwuqiUE0P9qELBP3mu16Hg8XsFUkqSlkUoHifoyqiPzSSVrzu0WTeGZsoiNU2uwE0FnyNujaAKHaeaQ9qOXrFdtkgl0rSf6pnTMU6Hxhd+617eOdzO93+yDyklWzbUsW5F9TWN5X3A6YNt3POxjdf9PFJKTu1vnVVVLZDnI69kelXRyVCFQCB4dt8xXIbGSDTBAyvnJ85eShiLxBkdi2PZEpdTv2xjZlo2Y+E44WgSpMTtchD0u9DGQ4z6BseIJ9J09IwghKClYxBFCAI+JznjyneptMnoWJxYPDURChvwu1DGcyullKTTFsOjMRLJNEhwGBqBgAu302B0LE5oLMbRU91YlqS1awhD1wj6XeQE3LNaFPuHwjgdOl63g0QyTd/gGAW5Pjxug3gizXAoSnlJDqZpERqLE41lXuAe94W5ZjYQtm3T3j1MeUkOI6MxYrEUiiII+l34x8M9kymT0bEYsfG1xtBVcoMeHIaGEILe/lHGIgkOn+hi5bIKWjoG0TWV3KD7MqXCS1HbWMXeV4/P2Ka7tZ9wKHpDlARHBsIMnw/N6eVo2hZHRzrZNXAWbdww9ms1t7J4GiVBy7TpbZ29RpGmqyy/ufa6zznUP0YkFLvhBZ2zgdNt0LhxMXklQQZ7RqZt99Zz+3j0c3fhdE8VuwgNhDm6q3nGWmpOt8Ft8yRucT0QS6UZjSVImSZlOX606+Xpv0pYtk3aymzGL1W1tGybvtEIxUHfxOZ9NpiWzUA4StqyUBWF0qBvYk01LZuhSIziYHb5mzNBVXJQlEIs62Junpk+jZSpKd6lS6EI32WFgRPJHTgdt6Gqucy2cZNSIu1RpLwYWSYu2fuqqsJDH9/AyECYRDyNqgq8ATde/9yjkGwpGYnGefXUWX544Dhn+4cyjhoBli3xOw1uW7yQX1nXRF1xAZqiEEknOTzSyeaijHHxXHgAh6pR7c2f5WxTMWeC1R7t5OjoCTbkr6XYOX144K6hvVjS4u7iLQAkLZOD/T388MxxLGmzvbuNW8qryXdn3H2fblzL//v2q/zzoT00FBRhS0koGac2mM+tFQtoyCtkbyCXn5w7RU8kTDSd4q2uNj6+bCXOSR6qrvAoT506TIHLw8H+HjRFYUNZxqI4FI/RHRmjNxomnk7TPDxIjsNFwOFkSW5B1gu5qiisK6ngtY5zBBxOHKrG4px8aoK5pCyLznCI/liU9rEQA/Eoh/p7GIhFWZyTh1s3eHL5Wv7k7Vf450N7WD5prjXBPLZU/OLm6Ozp7GRXewf3LF5MNJViY1XltNfc6TJmvR/ppEk8mkTa8jLrW2/sIN3xvUhgXf5nOBt+haXBD1/VuKWUxKNJTh9sn9txQDyRprw4iGNtDUdP93B+YOyqxvA+puLo7jNYpn1VqkJzQXQszrljXbMqneUWByiunHnxlVLSfD6zsVxUlMfzh04xHI3xxMaVqPNkPR4Lx/nuc+9w9FQ3QggqSnMx0xe9+pZl09oxyPOvHqW1awikpKjAz31bGmioK8XQVX7y8hFOnTtPS8cg0ViK//Uvr+B0aNyxsY7772wklTY5fKKLV7afoqcvhKaqlBYFePi+lSyszAcy5Or1Xc1s23ma8LgwTGlRgAfuaqRpaTl7j7Tz6o6TnDrXR/f5UQ4c60AIwb23LuXBuxtnnee3vr+TmqoCPnB7A3sOtfE3/7yVz37iVu6/fTn7jrTz1HN7+ce/+AinzvXxk5eP0N2XqfdSUZLDB25vYEltMbqmEo+nefKPvsNf/tGD7D7QwrmOQTRV5QO3L+PuW5aSNi0OHO3g5e0nGRyOYNsSn9fJJx+9icULCgF46rm9tHYNMTAc4enn9+N9/TiFeV4+fO8KViybWX2q4ebZvYORUIyO5vPUNlVddxGVwZ4R+run38hfCdXeAn6n/l4Gk5n81HyHj4AxfRiPtG1CWayDBaW5uH3XP8+y81wfo8PZh37fSAghyC8Jsu7OBl78j+3Ttutu6efkvlZW3lI/8Z2UkuG+UU7umzk8cM3ty8gvzXnP5kC2DY7w0uHT7DrTzj994kMUBea3GOy1YigS43TvACsqS/G5phKTRNrkqV2H+O27N6JkKVLTPTLK117bgxCQ53Hzu/duQhv3TI7E4jy79xifvevmax63ouShqsWk04cnvkulDiFlEimnr4WlKB5UtXw8hypDkhKJNzE9T6Aosz9HUkYwrXakvJjPLkSAycRMSsnpQx288cJhBnpHMZwa9U2VbLy7gaKyuaVZhBNJnt5/lKf2HibgcrKhpooCrxtVURhLJOkOjfLW2TZ2tnTwlcfuZ1FxLmfD/ewaaKHSk4sE9g91UOHJuf4EazA5xKHQcZYFlsxIsM6Ez9ES7ZggWAUuD2uKy+mNhOmPR7i1YgEP1izBZ2QY6YrCUv568z280HKa1zta0FWVKn+QYk/mx1TuC/DJZSvZ2naGvX1dOFWNJ5au5K6qmolcBiEEH1i4GCRs72oj3+XmU8vXUpebkcltGxvh+XOn6YuFaSwo4dTwIGdCQywM5LJkvE22+O1VN/P9U0fZ1tGCzzDId7mpIZe4meatrjb293Vj2hKv7uCFltPkudz8RuM63LrBisIS/mrzvbzQemrKXC+Vcv9Fw56OTlaUljIQjdAbjrChqnJaW4c/1ztrjZNUMiM6kYglcXmnWjbOhl9mdf6vs2/w60hpM5g8PU0vs0PakoHukaxyBibDMm22v3OWoZEIwYCHuzYtobLsBiRS/DdAT+sAnWd6WbB07mpNc8HRXWcIj8zi/RSQXxKkqDJvxma2lLx0tHnis9dpIATsaG7HsiT53tnrIs2GN3Y3s/dwO7/62M3U1RRzrn2Av/v6K+SNJwqPhuO8/NZJUqbF7/zaFnRN4UcvHeK5rYcoKfRTUhjgk4/ehC3h357awdGT3fzDnz2K4KIaXldviFd3nKK0KMATD68jnbb41tM7+d5P9vIHv34XTofGiTO9/PN/vMnD963ktptqMQyNsXCC/PFx3HbTYjasXsAf/uWzbF63iPvvWI5haKhZhoNVluUyOBIhlTY5dqqHpbUlHD3ZzQe3NNDSMcjihUUMh6L86KVDOAyN33syUzLkua2HeW7rIQryNlFSeDGP4Lmth3j4vpU8/vB6orHURDHgsXCcnfvP4XEZfPI37kJTFdq7hykpDExsJH7rV7cwFknw+G9/k89+/FZWLc8YjrKZy6KmSjx+F9EZ6hMBHN5xmpvvbbyuBMu2Jb1tg/S2DczpuFAqylv9p+iKDQNQ7s7llsIl5DmuvBGWMlPfazb48zzzoUY9I2zb5uzhdkayUAl9t+DP9bLylnre+vF+IqPT55Nv+8HuKQQrlUzTdqqb/q7haY9RNYW7fnlD1t6VdwNLSwvJ87onjFMXIKVkIBylpX8YAeR5PSwoyGEgEiVlWuS4XTSfH2RhYW7GiB2NU12QM22YVyJt0jUcYiCc8WZW5gUpDvjQVIW2wRF6R8IgwFBVllcUo6kKo7E4u850sPNsO0nTojzHT0VeEI/DYDAcpXN4lLULK6bsZWxb0jsapnMohJSSgNvJwsJcNEWlYyjEK8fOkLYsPriinur8IIqS8V71hMJ0D4+ytubqJMMvhaIUoKnlTJaaT6ePY1k9KMpMnigFTS1HU6tImyfH59RLNPIfqP4iVLV0WpIlpUUqdZBk6gCT3eSqWoIQFwmoZdo8++87eODxm6ltKCc8GmPH1mMc3HmWe+eoItg6OMIrJ8+ysqKUT29aS11x/pR853Aiyc+ON/PlV3fwL9v38McP3sLewTZawoO82nsSW0rStsXynLkL5V23HCxVUYlZFxcDRQjqcvK5u3p6i92y/CKW5U9P2ir8QZ5snPniujSDzzRd2d29uqiM1fOkJljtz+H/XnfLZd8HHE5+tWE1v9qwesbjl+UXsiy/cF7G8vOChuJi+iIRFCEo8LhnXNTdPidun4vRoZkti4PnQwydH6V80VSC5VCDhNPdJK0wvfFDOJSrt3olE2neefVo1spaExDg8zrJCbipKs+jMM/LaCROXhYFRt/HzJC25LUfvMOTf3r9CJaZNnqjy2UAACAASURBVNn10mES0ZnzUVweJxW1xbNKHCtC8Btb1mHZkp6RMdqHQljjsv35vvkpPr3vcDtLa4tZ01iF22VQmOelaWk5XeczHpzRsTj7jrSxeGERh090AZBImZw808toOE5xgR9d15BSZvIgFYHjkryyju5hWjoG8Xqc7D2c8eoqisI7h9pIpU2cDo3X3j5FQa6PX3lo7UTO4WRCo2kKEi0TWq0qGLp62XlmQmVpLq/vOk0imebEmV4+8sBq/r//2oFl2ZxrH+CmlQsYHInS1jnEZz9xK4uqM2vt7Rvq+Np33qJ/MExR/sVaTWsaq1i3ojqzMZjEkw1do6ggwJmWPg4d72TxgiJWLivH6biobqbrKsb4HHUt+3kIIfB4nTRuWMyulw7P2PborjP0dQ0TyPdNSBbPN6JjcVpPdmclnT4ZA8kwETPBk4syxtTvt+9mMBmelmAB2YUgyqtQZ5kjhvtGaT7YTvhdqK2XLTRdpbKuhCVrFrL3tWPTttu37QRjw9GJdSg6FufQW6dm7LtycQnL1te8l8tRXRFSSuJpk++8fRCHpk2ocd62ZCG9oTH6xiLUFObx79v384lNqxmNJxgci1KRF2Saqgl0DoV44dApFEWgKyq6qlLg82QI1sAIzb2DIOBs3xC6qrCsvIixeJKW/mG6hkdp7h3AtGwKfB48DoNQLMHRjl6e2nWEH/3eExPELmma/HDvMdKWhcdhUBr0U5YTQOiCnpExOodHGYsnae4dRFcVqvNzQAgGxiLsPtvBvtZu/uMzj13zNVQUP7pWi6IEse2M11qSJJHchq7XM1M+laYtQNPrJggWQDT+LELx4XY/jKEvBSZHIUlsmSCdOkwk9h3S6ZNT+jOMRibTESklkdEYS1ZW4XDqON0GxeU5DJ6fewTQWDxBPJXmjvoaGsou5xc+p4NHVzXw+ukWjnf3U+IOcn95I/kOL+sLFiAQ+HQHXn3u4YlZvQmklNjjCWk2NiCR0sayL89LyNTEGqQt2olPm7rA3pgI5/deHPX7yMBj6JwbTiAlVOfMnK8ihKB0QQHn2wdnjI3vbe2np23gMgWlau8tjKY68OlFjKW6qfbeelVjllIy2DPM9p9eObF2tmOHQ1FsW9I3MMaapip6+0bZtO46iRn8N8PbLxzkoU9voeA6KTO2HO/m5DstsxZdzSsOsHhF9awbXyEETl0nkkjy8vGz5HldE0IuiXS2hRpnRjiapLIsd4rFND/PS9f50ESi79BIlGgsRXdfxmrvdjm45abFBP3ZKSDG4inGxhKEJlnT8/N83HXL0gky1T8UobjQf90EXSrLchgJxTjfP0YqZbJiaTmptEXfYJi2ziE+9vB6Rsdi2FISnCSd7/e5QEIimZ6yrpSXXPkZ8nocbLl5MU5D4/S5Pg6f6KKyLIf772gkL8dzzWFVQgg2PbhqVoI10j/G7peOUFVXet3k2nta+jm+++yM+TpXgioUEpbJmbHzSCBlm2gzuJ6EyOT9zIZwKDZrce9rgWXZHHm7mebD7XOe841GYVkuTZsWc/jt09PmHY8ORTi0/RS3fmgNUkrCw1GO7Tk3Y79bHlmHw5W9FPp7CS19QxztOs8/f+JDALx0pJnXjp/lptpKBsIxTnT3UxLwEYrFOdnTz4baqhlDsU3LJmla1BTlsnZBBSVB74SnI9fjoijgRVMVTnT3caC9h8bKEqryc7hjWQ3hZJKP3NRI3qQohEVFeeR6XDy7b2qOpZQQTabI87rZWFvFgoIcnEZGi2BTXTWxVJrm84N89OYmAu6Lm/qmyhJ8Tgf7WucWSTMdhFDQ9MWoatUEwQKIxX6Cx/3xGcP9VLUYh7GKZPLNScemiUS/RTp9HMNYg6YtQBE+EArSDmNarSSSu0mlDgKTn2EVp2MzQlxcEy6oCD737R0Ul+eSiKfo7wlRfxXCVpqq4HEYaNMx63H4HA6840IXBU4vi/2F7Btqx7RtFvsLqQsU45ijYF5WraNWjKc6MuonfYkB+pMDPN/78kQh4cmQUjKSDtEZ6+HD5R+Y02Dexy82Tg0MZCxDisJQdHaL4YJl5Rx86xRyhvok5zuGOHO4neU3LZoSJljibiJgVFDsasRQfbi1qwvNM9MWLz+1i97WuYXNANiWpLVjiMfuX8Ubu88Qi6cIjb13LaU/b+jvGuZn/7mDJz5//7xvEJLxFK89vZvB3pnzURRFULawkMUrs1eOM22boUiUJzasQFPGPR+zLP7ZwutxMBqOT6mtNJkIaapCQa6P9SuruWNT/ZRjneOiDbPBYWgUFfi4a/MSGpdOjQhwjYfW5QY9nGsbwDStaQsJZ+qhgH0VjorCfD8SOHKym+qKPFwug9qFhew70k4yZVJZmsO5tIUQMDLpNzcajqMoGVn4ySRU1a58/YUQlBUHeejuJs4PjNHc0sfTz++nINfP3bcuQR+fm1AyVPnSovKzQkDjhloKynIYmCX3adsz77DhviYWNVXOuxcrFk5wbM9ZWse9mnNBocNPnb+Y5nAvAsESfykFzsv3BhcgFCWrIsvD/WPEIglcXsd1IQDd5/rY+eKhWa/7ewEOt0HtiioqFhVz7ljntO3efv4gt35oDWbaou1UT0awZBoE8rysvbMB9T0mGpEtBsJRCnwZBTjLtin0ezjQ1k2ex02bMkLXyCi1xfkMhqOc6x/msfWNM0bNVOYH2bJkIc3nB3lu/3HW1VSwqqqUeDrN9/cc4ebaKvwuBx7DIHkNBjGHrvLhNcs43N7DW6daOd7dx93Lawm6515D8Vqha3Xo+mLS6aMwXocqbZ4mmdqFy3kf07k2hdBxODaiJ14lmdzOxRXcIpnaRTK1B0XJRxGecYIVxbKHgcujgAy9CUNfwWQ6omoK9z62jv3bmxnoDaFqKnWNFSydw3v2Aor9PipzAxzv6ePmhZXkXOE6nx0Y4lBXDw82LQUgaqY4MNxJnsODrqkcC/WgKSpLg1cW7pkOWREsVajkO/JojbbTl+gnasZoDp+7ooqgKlSCeoCHyu7jtoJNAJR4fPz+6o1U+efX0jw6FuPpH+/niUdvwuHQ+NObb6fMN/3C/j7eXUSSaW6qrMBQFdwzKAheQMP6Gp7719e4gqN0AqlEmoNvnGTt7cuoXVE15UXs1nKvmlhBJgxt32vHePl7u67qeKEIPG6DXQdaONvWj64p79fBmkfYls1rT++maeNimjbVzWvfe187xr5tx2eVhfXleGjaWEcwiw3jZMRTaX584AR53oxiXm1RHouK5pZAeyWsaazkxy8fYf+RdupqimnrGuLIiW7840WZg343SxeXsGt/C1VluRTm+xkLZ9QAFy8smrWGkxCCqvI8gn43uw60kBt04/e5GBqJkkqbLK8vQ1UEd26q4+13zvL08/vZvK4WXVcZC8fxehyUFmW816oi8PtcNLf00TcYxuMyMAwNn2f2DbXD0CgtCrL3SDub1i1CVQSN9WVse/s0lWW5OB0GBXleqsvzeG3HKQLjYgmv78z8PT93+iTuyRgZjdHRPYTbZRD0eygvCWJZNrF4cooHTFNVvF4nR052s7AyH0URuJ0GTufM65wQgkCej1s+tIYffvWVGdsOdA/z9D9u5Xf//ol5LbJt2zbtp3t47Qd7rkoG2anqGIrG6bEMwar05OFQpp+3qikUz5KvCJCIJmk+1M5N9zTOe4200GCY15/dy6Htp7OSi3+3IYSgqq6UJWsX0nK8a9qojiM7m4mGM/l8h99untEDuOq2JRSU5sy7PPuNQnV+Dt0jY4QTSQSCjqEQZTkBcr1uUqZFImWyuKSA7adbSZkWbmNmT52uqiwrL2JRUR4/PXiSE919LC7OIxRL0NI/zP944DYcmsr3dx+ZcpyiZFRhE1kUo4fx6Jygj8rcJexv7Wb3uU66hkffFYKlKEEcxk0kkzuwrB6E8OB03IKqljBb3KiuLcLtegDTPItlXaqwbGPb/cz2yxIigNf7SVS1cMq9EUJQUpnH3Y+sIRpOoOkqHp8TNQuhENO2efXk2YnPaSuTj7ezpYPBSIylJYXkelyoQiGaStExHGJfezdBl4t7l2ZSmJJ2mpFUjF9esBZVCH7WfZzh5NyVqLMiWE7FwT1FW4hYUfYNH+LtoXe4s/BWqtyX5zMJIdCFQY4RwKNlQk68hoN1JfOTmDcZyaTJ4eNdfPRhC6fQ2VxePe/neB/zB5/Dwb7ubgxVJd/tZlnRzEWql66rweVxEk7N/GCfOdLBm8/tI78sh9xJeR7XAiklx/ee49+++Cxjs+SBTQddU3no7kZOt/SjKAqLFxSyqHpuYirvY2YM9ozwn3/7U3IK/VQunpt1aTo0H27nxf/YMWt9IgQUVeRx072Nc9rsOjSN1dVlmeRlxmVrr23IE7jt5jq6ekf4znPvoAiFmqp8bt9Yx76jHQAE/S4euruJn71xjH976m3SaQu328H6FdXjCoCzo7Ish4fuaeK1Haf4P998HcuW+DwObr1pMQ11pYCgoa6MzzxxC9t2nuatPWdRhKC8NIf772iYIFhCCB64cznPvHiQv/qnl/C4DB66p4nNWYbQLqzMY8fesyypKUZRFBqXlPGN773NRx5ck1HgCnp45L6V/PTVo/zDv2Vqx5SVBHnwrkbyc7LLg0ylTQ4c6+TgsU7Spo1DV6mrKWbDmpoJz5wQAn28qPhLb57g4LFOFlTk8dA9TdQumD3PVtNUbn9kHa/8107GZhFU2fvacX7wjy/z8f/xAIqqXDPJyoRAh/jh116dcxmKC+iMDXMk1MkdxQ0I4NBwO3kOHwu9V567qilU1ZciFDFraN7PvrODdXc1oCjz52WJjMbY9swetn737VnFRd5L8OW4qV+9gD0vH5nW6xYOxWg+2E71klKO7Jhe2ElRBLc8uAZHFqGa7za2Hmlm99kOzvUN8bXXdtNQXsyH1yylLDfAB5vq+dJP3kBVMiIXD69Zht/lGM9v0ikN+kiZ1ri8+8xe33P9Qzy95yjJtEnasrirYRFuw8ClGywoyOVvn38Ll6FReImKYb7PQ8Dt5Ms/287KqlLuaqilKODl2X3HONbVR/9YlC//bDuLivJ4dN1yEmmTf3plF+F4EgRUjYtpzARbSv5l2246BkfpHArxla1vs6q6jM111dd0bYVQcDo2k0y+CRi4XQ+i67XjBGu2Yw1crg9imq1Eot9ByrnmRznweT6O07EFmBr2bFk2u187wbrb6skt9GNbNj3tQySTaWqWlM7Ya9qy+Nutb00apyBlWYzGEpzrH2b72TYMVUUIgWXbRJMpoqk0AZeTv3jxdb79yV9CQSFpmbzSexJDUemIDlPsmrvzJiuCJYTArblway4q3GUURwopdRWz0Fs95xPON6SU/MfTuznfP4aUks984lbKSoKEIwl+9OIhTp3pxWFobFy3iFs21BKPp3jmpwdIpkwGBsOkTYtff2IzFWW52LZkz/5Wtr19img0STSW4sF7m9iysW5CQetSfOEvf8RffuFD7Np3jhdfPcoXfveDHDzajqaq1NcWs23HKY6c6EbXFB66bwX1tSWMhKJ84zs7yM310Nk9gsPQePLxTRQXzQ85eK9ifUU53ztyBE1RWVY4+8bDG3Cz5vZlvP7Dd2Zsl0qkeeX7u8kryeGexzfg8V27JejtFw7xjS8+y/n22eu1TAdFEZSX5JCf68OybByG9n6R4XmGbUtOH2jja1/4Pk/+6SPULL82Q07byW6e/j9bOTYuAz8TPD4Xmx5YRVHF7Nb4yXDoGvc1XvS4dQyFMOfJih7wOXnikZsYC2fqYLldBi6Hzv13LgcySoALKvJ44uH1hCNJLNtGUxW8HieeSbk9Qgg+8sBqHrq76bJzGLpGY30Z1eV5RGNJbCnRNRW/14k2vuk3dJU7NtWzqqGSZCqNJBOCGLgkz2vV8kqqK/JJJNMoQpATyF7s465blrCmsYqiAj9CwKLqAv71bx4nJ5AhT5qmUldTRHGhn+i4Z8btMghMqoPlcul8438/QVG+74pkJS/o4aG7m7hjUz22LVEVBa/bQcDvnBJupCqCe29bxroV1Zjjv/Ws5yKgpCqfuz96M8/886szNk0l0jz/rTcRCnzsjx64pjIFF2S8v/kXP2LvK8eu2pNjS5ug7mZ17gJA0hLpnxBvuRKEEOQWBSivKaLzzPkZ+z68/RS7fnaYTfevnBePXTgU5bl/3cbz33qTseFrq414o6EoCvWrqlmwpGxagiWl5NjuM3gCLnpneHctbKigqr5k2n3NewnrF1XQUF7ExzetwtDUiXwlRRU8tHpphmQIgUvXyPW4UBSFD61ehmXbBN0uPnXrGgA8jpnJZHV+Dk/eugZLSlQhyPG4cOoaIPi9ezeRME0UIXDq2hSPaoHPw8c2rCCSTOEydIKuTKrCbfULWV9TweMbVuLUtfHjBE5N5ZObV2PaNooQuB06QbeL7tgZLGmytqaMNQvK8DovjlcAD69pwLRsfn3LuvHCuFdXmD1ihuiONVPhrset+VHVEoKBPwdUFCUIqHMoWRTE5/ssQhiEI9+YIr0+ExQlB6/nU3g9j6MouZedzzJtXvz+Hm6+cxmQiQbq6Riiv2dkVoKlKQqPrV6e1TguxUTOncPNL1Wv4vBwF7F0ko2FNdT5Z3YIXHEscz2g0JHP6pxGAvp7Q1K8b3CMR+tW89EPr+Wlbcf50QsH+NyTt+Ny6tx96xIeuLuRc239nGjupatnhKDfxYEjHdyzZSmPPriaN3Y288PnD/C7v3EnqbTJ957by+d/6x4GhyK8/MaJiXCP6ZAyLQaHwhw+3oUtJZ09w3T3jrJkcTEHjnQgJXzuU1s429rP1m3HKS4MYJoWb+5q5s/+6AEeuX81L207xguvHuVTj2+6gVfuxuPN1lY+f8tmYqk0r5w9x6bqqhljooUQ3Puxjbzx7N5Zi0CGR6J85389z+hQmF/6zbvxBq4uhGaoN8R3v/wi22eRxM0WQghcs4QJvY9rg5m2OLrzDH/329/m0c/dzcYPrsSY4zU30xbH95zjv778AifeOYc5S7iHEJncq7s/ugEly03KBandIr+XvrGLXtGzfUM4DY0lpdeuKiqEIOBzEbjEyOCblJ+oqgpBv3tWUYvcGdQudV0lL8dD3jSeICEy6oPFhTNb/Qxdo7jg6sK6fR4nPs/FeRm6xoKKqV44TVPJy/GSN01krqIoVJdPT5A1LVNUeKZrAeNGSJcxa4jldMc63Q7ueOxmtj9/kL6OmT2nsUiC576+jc6z/fzGF3+JwvK5h0HbtuTYrma+8RfP0XKsc9bnfSZIJMdCXfQnxrClpCM2yGAyzO7BM3y4Yu1l6ltCCNw+Jys2189KsNJJk3/6/FME83ws3zB7zbDpYNs2rSe6+faXfsKRnc1zV4R9j6C4uoDFK6s5uvss8Ujisr9nCqO3kTNu9Z8O6+9Zjj/LMNl3G0G3i6DbxVB8PwHHElQlI1Rjygim6KUib/Flx+R4Lq5/+b6pv922sWfIc67BZ1RP+d5l6JTlXtnIXeD3cHz471ka/J3Li+IqCrleN7neqevppZ8vQFEUSnP82NKmP9HOobGd5KfL0ITOQLKLtL2XSs9SDLuGw0NvYMokDYFb6JOnyXOWEk8Pomm56PpFY2Jfop3uWDOj6QHK3XXY0qbQWUlQL2Tv8ItowmDMHMKjBUnbCWxp0h0/S6Gzgkr3MrpjrQwkO8hzlLHYtxZdZLuOCVQlF5/3cxjGzUQiXyeRfJML+VyXtRYenI5b8Xo/iaGvQojpispLkvH0xN5bCIFl2aSTs69TmqLwiQ2rshz/pbPJwEYykAizc+AcqfEi0jW+uUcfzZlgFTjyyXfkTqhfvdsI+FysbKjE73NSX1vM0z/eB2TCB9/c1czh412ZMBiXwZqmKvC78HoMGpaUkZ/rpf7/Z+894+M6zzPv/2nT+wwwAAa9AyRAgiTYmyRSXbKaJcu2ZMtN/iWxE8frrO1k14kT78abvE42TuIkdhyvY1uJZfVuVVIkxd4bCtH7YFCnl3PeDwOikKikKEuxrg8SMXNmznnOzDzPc9/3dV9XqZeDR9JGfJoGY8EoTruZeDyJ0aAgK/NH8+XFXi60+WnvDLC+vpizDT2MjIaw20zsP9LKm3saeG33OdSJbPJFSoTdamRVbQGSJFJSmMHru87NeY7/Kogmk4QTCRKqSjAeX9Q3aPm6Umo2lnFyb+OCx0aCUZ78wWu889IJ7vniDWy/ux69aWHD4lRS5cKpTt568iBvPX2YsaHgrNULSRbRGRQiwflluz/Ee49USqXtXDff/6Nf8MavDnDbp7ZSu6kc0wLVTDWl0tM6wHM/3sWupw8zNhxalKKYyWrgE1+7HZtr8ZL7qqbx1JEzPLi+lm8+/goV2elgYGAsxJbywkW/z/sV4UiCL3713/EPjiOKAn/97fuoKp8/2/ghJiBAdqGH+790E//w9cdQ5xH2gbR1xP6XT3Du4AVu/fRWbvzYhkUFWvFYguO7z/Pi/3ubY2+fJxFLXpa8UvRpmf5kfHFBl1tvZWtmxeSeoMqeM5k4m8tzyGQ1su7GGl7++V4SsdlV8S5ibCjInz78j9z/pZu4+9Hr0RkWH8RqmkbLmW5e+Mlu3nrqILFwfIYAzEVY7Eai4fhVBZrvBSRJpGZDGfteOk7L6VkESTTobOydtyfUZDOyYlMFJsvSZad/UwgmOmgdexyLrgiPoR6nfjmto7/ErORjlvPoGH+GWGoInWTHLPsQBT2B6FGchhV4DKuQxalgJ6mF6Rx/BhWVHPP1KKKNzuDz6EUnDv0ygok2wslurLpS3Po6OoPPIwoS8dQI76ZKtaqlCCVHMUoWSq2r6Y+04dbl4DNVcHLkDbojTVTb1uNUsni1/6cYJBPh5CgJNU40FSLXNMWCCCdH0UtG6iw7OTbyKoqgw6a4QYHeSAs6yUC1bRO9kWYiqXGcipcyazmBeC99kQsMJXqpsK3Fo89FZKlVcQFRNGPQb0KvryeV7CeeOEgy2YKqjgEKkuRBlorQ6VYiSR5AmQhU5xLREHB4rLz53HG23lpLoH+U5jPdZObMrz598bXGRfT4z4fBaJCXu87w+bLN6CWF13rOcTTQwbasy4P5+bDkACs9cb5/aE5GgzJp6CiIAqqmkUqpnG/u48SZLv7kD2+jo2uIvQebJ38aep2CPMHBFARhUvlJUSRuvWE5X/7mY+RmO6mrzZ9TvvciKkq9XGj3I8kSpYWZvPjqKQx6BafdiNGg8LG713D7ztrJ40VRoG9gFKNRN3ndoigs2Az4XwGfXlXHYydOIgoCd1ZVsZjOZVES+dQ3P8J/u+OvF7XxTSZSdDb18Xdf+wU/+OPHqVxTxPL6YtzZDqwuC0aznkQ8SXA0jL97mI6GXhqOtTHYO0wqoc5ZKZNkkfoblrPtI2v426/+7AObAf2gw+W1c/+XbuJH337isg2gpkEkGOPwm2c5+tY5HBk2ylcVUrwsl+wCD2abEb1BRywaZywQpKOxlzMHW7hwqoNUcu7P/lJIssiOB9ZTf/2yJWWARUHgd65fRySR5P51NXykLq1YdLSth0hi/k3mBwFGg8yPv/9pBgbG+OQXfzTrRva3DbF4kmQyhUGvzEvHEgQBnUFhzfXL2HLnanY9dXjB91ZTKsP+MX7x1y/wq3/4NaU1eSxbV4qvOBO724IkScRjCUYDQQY6AzSd7KDhaBvh8Uh6zZvl4xElkTse2UYsmuCNxw8QWcADDmAoFuS1vtNEU1PKao+W3UCFLXtuq1JRILfMy9qdy9n7/LEFzxEej/LTv3yW53+yi+vvXcfq66ooXpaH2T4zgaKpGsP+MVrOdnPu0AUOvnqa1rPdaKo25+/bne3g9777IM//eBfH3j7/vhe9qFxdSH5ZFm1nu2f9jfl7hnnziQNzvn7FxvK0tcX7I0e+KJjlPCxKIYXWe9FLaRPcbPM2+sPvoJEimuon07iR4dhZRmLn0Ul2bLoShiJHMMnZ2HQl095NwGNch11fSdPIj6l2/R4+840Mx04xFD2GQfGSb72LvvAuOoPP4TKsxKor4Uzgb97VMUmCTL65CpUUp0Z2oReNWGQnJsmKpmnE1DB60YwiGkioUayKk5SWmhjB5f2XBtGMSbKkv+eCgEoKVUuSJI4RCzpRjyzo0h6HgoReNCEgkCKFUbKgiAYk4cqtcQVBQsCIIBcgy/nMnGCEyf8vZs2UFYmHv7yTv/+zp/j+t57EbDWy857VbJygDC4FmqbRPxZkV1Mr5/v8jEVjpOZYm/SyzHfvuQlJEMk22SmzeRGAfIsLnShPziGLXfeXfDfTDdkawjw36uIxAOK1tmKfNktMWpppGtFYApMxrX3f3TdMV8/wbC+ZAU1N+xY9fP96NtaXLkq5qKLUyy+fOUx9XSE5Xjv9g2NUlWVjNumx24x0dg8RGAridJgJhWMzqDq/bTjVP8CXN24gmkxyoq+PfId9UUFW1aoi7vr89Tz9L68v2hdFUzXi0Tgn9zTM2+y7WGTle3j463cSGgvjyXHQfWFg4WvQNFKqhjghRw2QUjUEJpSHPgD0jPcbajeVcevDmxEkgX/+41/OvonX0tWiof5R9r90gv0vze8xtBQIAtRsLOczf3L3ktW3LiZ0TDqFu+qqUSfELap9me8bRsDVQBAEZEn4sM9wApqmcehoK53dw9ywrYrMBZQmBUEgw+fkrs9fT0/LAE0nOhZ9nlg4zpkDFzizgO/R/BcAdVsr2fmxjZw73ML+l08uKsCSRYlVriK2ZlZOqgdaFMOC9O+MbCc7H9jAqX2Ni+qHUtW0IMcvv/8Kv/z+K4iSiMlqwDzRUxePxhkdCs3pEzUbLA4TH//KLazaVkXT8XbOHm6ZlXr3foKiV1i5pZJT7zQTmEOGfb51sm5rJc5M2/t+/UmvnyoaadpXuuIxNbD0v1TQNARBhyjoEQWFhDYGL9dKugAAIABJREFUaIiCgWzz9ZjkrMve2yB7kAUDSS1EZ/AlUloEWTCjkkIWjCiiFRBIaTEkQYckGi+jBl7JeDTSfluiIKAJCTrDDXSEz2GW7AiCmA6cSItPLLdv4cDQ8wiaQJV9I/FUhGByFJtiJ6nFZqwZU/txARGRbGMJBwMv4tRlYhDMiII0cYyIKEiMJ4c4EHgem+Km2FJLTyT0rq1BF6/japFXksF3f/oFUikVQeCKrSku+If47iu72XuhHUkUJvZjs1+fWZeevzSgaXyAPz/xAook0RMaIcNg5dhQB3flryTHtHAlDa4gwGoPd9Ew3sQq5woy9HNz1/cHDiMKIuvda5Z6ikVDEAVMRmXyiyGJIkaDDkmSqCzN5s09DXz9L54k02OjMN+NNLGpNeqVSW6nJKVfA5BMqowHo/zsVwf5z6cP47CbuPe2VaxeObf2vjfDxshYmOWVPkRJxGYxUpDnRpJEtqwv48XXTvGdv32JZDLFlg1l3HFj2ovBPI2rL0kihitsWPwg4XB3N1sKC4gkEjQODlLv8yEtZpIX4JN/dDsXTndy6p2m99wU0plp47Pfuoeiah+tZ7vJyHEuKsCKxZP83b+9ycbVxVSXZTM8Gubx54/isBm5fUctudmL+5F+iCnUbiyfzLL3tw/y7I/fWjSV6WohiAJFVT7++z99Zsk9XtMRT6Z47WwzuxvaiCfTWf+ba8q5qWZp9IPFQtO0CYPgBEaDQjyeJJVSESURvU6erKwkkyniiVT6uQllPGWCIq2q6aSVLIkkkyqqpiJJIjpFRhTFRSWjNE0jmVRJJFOoqgoIyLKITidPbsbTpvYa8VgyvbnS0vO6TifN6ad1+VghHIlfNladTp5UElvSWNWJseqmxhqOxJFEAd2Ed5imacTjSVRVw2jUkUqpRKIJ2joD9PaPEgrHGA8qKLKEXj+335ggCJSvLOCB379lQmTHf03Ndqeft6Qmj3u+uIPCqhwCfSOYrAYC87dIAZBQkxwdauXkSMekwfBDRVsosc7fFC5KItVri7n9kW08/v1fL2jofSnUlEpwJExw5Mp6Za1OM3c/egPb7q5HZ1Aorc1Hb1Te9wGWIAis2l7Nyz/fO2eANRd8xZkULfOhv4JewfcanYER/urZ3QwFI/zpR3dgs5XRNvY4GcYNGOQMuoO/JpTswBI9iiToEZCQBF26WiWIjMbOounKMCszzWklQYdAmp4mCQZEJIKJPnSSHUkwIAgKICAKOjzGtfSG38QfOYQsmJkeOFwMmNIB0eICitMd/fzOj55i+7Ji/uJjN1FkXk6BuTodFk0L4LZlPgCAz1SGps1f0AAotEyJOmz3Pph+zFyDiAgCk3vkLGPxtOtPV2oFQcRrKFrU9b9XmD7Wxcz786F3dJwL/gCPblnLx9euwG02zaurAGCV9dzmq0EUBFKaiuZJG6oLgEle/G9nyQFWb6SPvYOHKDQXzBtgHR85TVe455oGWBluK//nW/dN/r28ysfyqrR0vNtl5k/+8LZZX/eNP5gyQK4qy+YvvvERVFXjnSMtmIx6fvi9h0ilVHa908jRU+3zBliCIPDzH3xu8u8//aM7Jv/ttJv4xL3r+MS962a8xmzS8/ff/fjk36trC1hdu3QDtQ8aXEYjLzY0opNEIvHEnPz8SyEIAkaznq/+3af47hf/lcbj7e8JV14Q0pS0z37rHjbcnFZTM9uMZOQsrqk8lVI5da4br8fG+eZ+1q4spKosC6NBoad/5MMAa4mQJJHq+pJJeerP/I+7kRWZ53+yi/D4td0UKTqZytVFfP2fP4vDfXUCP6F4nLfOt/KlHRsmueKma5xg6R0Y48v//TG+/ge38NwrJ2lu6acw38Mn7lvHssocEokUb+9v4sVfn6Krdxi7zcjaVUXcf9carBYDA/4xvvO9F1m1Mp+z53vp7h2mKN/Dx+5dS3X54tTIorEE+w+18MJrp+jrH0USRZZV5fDwAxsmlADTwc2Js1386pkjtHcGUFMqubkuPnrHatauXtwmoN8/xu9+7ed84yu38vyvT9J8oZ/8XDef+Og6llf5SCRS7DnQxAsXx2o1Ur+qkAfuqsdqMTAYGOfbf/U8a+oKOHu+l67eYQrz3XzsnrUsq8hBkkT+5/9+hvISL5/55GZkSSCZUvnJY/toaR/ku9+6l6aWAf7p33bR0uYnFk/yzqELiKLIjq2VPHT/hhmKjZdClETW3VhDPBrnsb95ie6WgWtKWxMlkcLKHB78yi2s2l4FQGauC7NtcWqsBknHKlcxNY5cdBPemNnGxc1tVoeZHQ9swN89zK6nDy+p+nSlEAQBZ6aNOx7Zxp2fv26yF6l0RR5Gs4ER/+KU0H6TyPA5Wb6+lPbzPYuqMl7E8g2leBdpx/B+Q7b5OrymzQikExRVrt+ZfC6LbQA4DVMUMlVLTVZtpqPI9sDkv2vcX5sIlFKIl9DjimzpvaXHuJqpEGUqERRPpWjtHyLXbcdimPv3PB2KJJLttOKdkHoXBBGJeajDi6TUzQZJmD8wudqK3AcFZr2OYo+LXKcNk05Jqzdqc9/Ti0q4Hr2FElsGJ4Y6GYlHqPcU4jFY5nzdrO91tRc/F/SijtHkUnXxf7OQJnq4unqGicYS+APjZF6hwtWHuByPrF7F0e5uUprGdcXFC79gGgRBICPHydf+4RF++KdPcHJvA8HRa+dhojMo5JZ6+dy37qFua9Xk42a7kQzf4syCJUmkbnkea2rzeedoK4HhIGl6tPCBkMd9vyGvPBun1z654EiyxCe/dhuuLDtP/fPrDPYMLyitfiWwuy2s3bmcz37rXmyL9E+aDZqmEQiGGY/GcJovSpqnn3svyDpjwSgvvHqKW3csJydrM9FYggx3esE4caaTJ587yh03r6Cm2oc/MM73/vE1kskUj346vXkJDAc5fbabT96fNnZ/4tmjvPjqKTLc1gXVAiFtxpuZYePOm1dQlO8hMBziBz9+iz37m7njplr0eoX2zgB/9t3n2LaxnE8/uBGTUUdgKEhmxtKC2vGJsd5yw3JyPjFzrCfPdvHEc0e5/cZaapfl4g8E+Zt/fJVUUp0c6/BIiJNnunjo/g0YDApPPj811uxF2GmUl2Tyv//H3fziiQMM+Md56IENeNwWJElc0I8H0j0IW+9ajc6g8OQ/vU7zyY5rEnzojTrKVxbw8a/exsotU03znmzHogMsURAYS0TY608LEYWTce7MXUWhZXGqW9kFaXEPQRDY99JxQqPha1a1kxWJ3FIvt31qKzs+tgHDtEpORo4Lb56b/o7BD0T/4MZbV7L3hWOLDrCMFgNVq4txfYDtYERh8YkocYEA4yIEQUCYZysszBEAtfuH+aOfvcif3X8jdUULi/kIgkBVbiaP/+EnF3VdH+LdQYXXww2VJbxwuoGukTFKPK45TadlUWBLWRGj8Qiv9Z4jhcrBwTYAzLKerVlLUzJdVIA1vacq/f/036p2+WZGQyOUDOOPBTCIH5x+I0GA+lVFtLQP8sTzRxFFgTyfi20brw1t57cNgiAgCwJr867cp0gQBbz5br70Vx/npX/fw+5nj9DXNkg0/O6p+smKhDfPTe2mcj76ezeSfYkxsNGsx53jQNZJC1LTRFEgw2Vh1/4mdIrM+Qv9OGxGorHEFUtT/zZj+YZSFN3MKUvRK9z68BYKKnN4+l9ep+l4O8P+8XeFRmqxG/GVeLnxwY3suH89yjzUrsVA0+D5E+dJplQi8QQ/23eMDKsZQRBYmZ/Nyvxrq7in18msX13E+jWXJzd2v9OE3W7CZNTR2zcKQFlxJq/vPscXPrUVSFfe164uoq4mTbnxbwzy1AvHCAwFFxdgySIFeS5MRh0jEwavToeJvoGxtHcU8PIbZ7BZDfzu57ajn+DD5+YsLqExHTqdzLo5xrpnfzN2m3HmWEsyeW3X1FhNRj1rVxVTV5se69YN5Tzx/FH8gfFFBViimKYUSpI0SU9cKg1ckiQ23VZHdmEGz/7rW5zc28hAZ4DUu1DNkmSRrHwPdduquOsL1+MrnmkRYLQY8GQ7UHTynNQ9DY1YKkmO0cnHCzdMPn5gsBllicbAuaVeHv76HWTmudjz3DG6W/pJxJZGGZwPgiDgzrJTsaqIOz6zjdpN5bP+lqvWFHH20IX3pJJ2tShfWUDRslwGuoZJJRdmdJQsz6WwyveBS+69HzvFkimVY609xK9BQu9DvLsIxxMEQmG6hkdp6POjl+dex006hS1lRYiCQFxN0To+SLnNi4Awb0/pXFhUgBVX4xwcSiv9NAdbGE8GOTVyBn/0ciM7VVPpivRybqyJrRkbLnv+/Qphoi/qMx/f9Ju+lA8xDy7Kd977OztYsamct587SsPRNvraBxkdCl4RlUYQ0qbGWQUeCqtz2XLHKlZvr5pVxEAURRxuKw6PlcGe+fnviixx+85aOnuGMRt0JFMqI2NhTEYdJQVL91T4bceytSUouss3bopOZsWmcgrKs9jz/DEOv3GWjsZeAr0jS+7rECURh8dKTnEmNRvKuO7eenxFmYv2upoPggD1RbmomkZ5lgf3hE9KJJ7AYbp6c+x5oaUDHN8sqqiapjEYCNLeGeC5V07M2IBVlmdPZvMVWZrhnWW3GkkmUyQSi7vHo2MRdr/TyPmmvskKRVfPMJke6+Tf3b3D5Plck8HVlUKWpVkpuOmxjtPWPsjzr5xEkqfGWjVtrLIs4pimUGezGtM+LPNQk+dSprpaFC/L5Yt/cT+H3zjN3heO036+h972QaJLoIZdhMlqIKvAQ1G1j82311F/w3KkOXoccooy0Zt0c/6GYqkE58d68BpsHApcwCilaVKHAhfwGh34lnht7iwHD3z5JqrWFPP2s0dpPtlBb5uf0NiVMxWMZj2ZeW58RRms3VnDxttWYp3H06yqvhj5R/IHIsCSZIntd63h5N7GBfvQJFmifGUhvpLZvfY0TcM/FuJ4Wy81+V4MikJzf4DRUAQEcJiNFGe6cJiNkxvNwHiYIy1dZNgsrCzMnrFpDcfiNPYOEo0nqfBl4DAZONLSjdWgx2LU0dQbQNM0qnIz8VjNnO7sIzAexm01UZGTgXHa718UBKKJJKc7+xgYDZJUVawGPcVe9yTV7iKSKZU2/xBDwQgVORkkUinaBoYZCUUAAYtBR3WeF6thYfuW2eAfC9HuHyYwHua1U81E4nEONHXQP5KmlWrA8nwvua4ppkU8meKtMxcm5xZBEPA6LKwsnJlQ0zSNkx19KKKI3WSgZWCIZEql0pdBpt3C6Y5+/GNBnBYjVb5MTNOMk1OqSv9IkM7ACGORGAJgNxko8rpwW+bymvrtQLM/wNPHz1Kc4WJTSQFOs3GyV/RSXGQXGCWFPLOTcCrBFm8ZrcFBjNLS16RFBlgJDg8fxx8L4I8NEk5GeLHvNaRZ5NpFQcQkGVnpXM6NWduXfEGzQVU1OoZGiCWTVGTN3Jj2jwWxGvQYlavLLl8LpFSVxv5BrAY9uc6ll+XNViMbbl5BbsnczcKiLFJRV3gVV7lECAJVq4u487Pb5z2sem0JumvYV6LTK1SvLaGkNo/Oxj7OH2ml7XwP/q4hhv3jjA+HCIeixMIxkolUOvASBGRFQtHJGM0GrE4TDo+VzFwXeWVZVK0poWxF/oKVivzybG7/9DaG+kdnfb5somcvmVR5c18DiUSKgcFxzCY9pYUZrKu7vJdk58c2zLlISrJE1Zora0J1Zli57t56hgfmpuvqTVfW8FxVX8ydn90+Z7UovyIbi31+M9vp0OllqtYUz/7dEgSq60vm3Aym+yrs3Pbpray/eQVnDjTTdKKDntYBAr0jjA2FCI6FSUSTJBNJVE1DliUUvYzJasTmNOPMtJFV4KF4WS7L15eRU5RxWcXsaiAIAst8XkKxOL/ub2JrRfozPdczwHAoQqHn8uCnem0xd8a2zyshX7QsF4t9gQBNuKjyN/vCotfJLKvI5pGPb8IyTelUEJgMuFIpleC0anEkGkcUF093bW0f5PXd57lhSyXbN1dgNun5zvdenNFwbLMY6ehKV2muJtM+/bovhV4vU12ZwyMPbsJqnTZWpo1VvWSssZljlWWRRDI1KdemaRpDw1Pm0RevYaJjg6v1zzGYdGy+fRWrtlfTcLSNs4cu0NMygL97mJHAOMGRMJFglMTEXCeKIopOwmDSY3WZcbjT81xuaRZV9UVUrSlecH6u2VhGJBSdtb9RUiTKVxWSUJOMxMM0jvdRZUuHVOpVjFVWZFZtq6J6bQnNE6p+nU196XEOjhMcCREJxYhFE6gT1QNJFpFkCb1BwWQ1YLIZcXisuLMcZBV4KF9ZQEVdIdZF0HvLVhRw+6e3zsqKcHntVyVucy1Qt7UKX1Emjcfb550jPNkOyusK5p2Pz3b1841fvMTnrq8nnkxx8EIXoWiMUCyO1WhgR00p962vIXMiqGnuG+Qbv3iZbdXFrCyc2e8+FIzws93H6B8N8t/u2II9P4sfvX4Qh9mI1aDneFsPPcNj3LSynJ01ZfzojUP0jYxjM+r57PX17KidomLFUyleOd5IU98g/rEQkXgCDY0NZQU8tHUVxd6pnuhYMsmrJ5vY39TJ/RtqaR0Y4mhLNyPhKOGJ3/A/fu5urEvwUpuOpt5Bnj18lr6R8YkAMsELR89jnPZbenTHOnKnGRYnUimePXyO8WiM0VCENv8IN9SUzBpgPbbnOLFEkgybmZPtfXQNjXJDTSm31lXww9cP0js8jkGR+cz19dy2qnLy/U+09fLckXOc7ugjnkyRUlV0skR9aR73b6ilLPvK+u7SokEhUqkeUuogmjqOpkXQSDI1r8kY9NuQpLk1GX6T0MsyOQ4bO6tKuadu2aJ6/42yjhuyK8k0Wif74BYlyHYJFrV7MMsmHi64n76YnyNDxzk+cprVrpV49Zd/aKIgYZFMFFnyyZjl+SuBRlquM6leXp145UwjW8oKKXQvnUZyraFpkEjNft2Lgd1t4fZHtr3LV7V0nN3fxPkDTVz/8c3YPVbW7qxh7c6ahV94FdjVe4H1mQXopamvaEpVaQ8OU2h1TWbR9AYdpbX5lNbmEw3HCPSOEOgfZXQwSDgYIRK8GGClpgIsvYLZasDmsuDy2vHmujBZjZMVq6P+bvIsdjwG86yBVm6plwd+/+YFx5BMqZw+38NHblrB2HiUwjw3sTmywQ9NE0d5N5GZ6+bmR7fT4A8wFktvGso8LnLtduQlyp6e7xzAatST5bQiSSLrb6pl/U21lx2XUlU6/COMR2LzGl5eCr1RN+d7LgbhWJy2/nS1cPvd9Wy6rY7B3hH83UOMDKaD7ng0QSKeNleVFQmdXsFsM2L3WPFkO8j0uTCY9dckWaNpGsOhCO9c6GB3QysOkwFV02jqD5DnslNXcDlFcP3NK1g/IbBydSef+ylBEFi9ooCXXj/F+eZ+aqp8iKLA8EgIDSgtSgch4UicM+e6WVWbj06ROH66E5fTjN02c9N2MVN7aR9LPJEilVRxTlQQjp3qoLN7iMqyKRnlTetK2Hf4Aq/uOsuqmnwURSIYiqHXKwvKnC8GgiCwqraAF149yfnmPmqqfUiiODXWieAyEklw+lwPq1cUoNfJnDjVidNuwjGxQc32Omi60D8hkmHiQusADU395EyrmgmCgNGoMDIaoX9gfMJ/UcRo1C2oYjUXTBYDdVsrWbmlgvGRMP0dgwwNjDE+FCI0HiF5UTVRFNPJA4sBm9uCayJ5YLEvPptdtaaYqlkolpdiPBHhgYIN5JrSG90iSwZew9X1+RiMOpZvKGP5hjKCo2H6OwMMD4wxNhQkPB4lFolP9ltKsoisSOiNOsw2ExaHEVemHY/PicliWNJv2eGx8sif3HVV1/5ewuIw4SvJpPlUB6nk3D/ywqocylYsLKSVTKm8fLyRDLuZO1ZX4raYGBwP88qJRv5z3wmKMl3cUFOK7gqV3Q5d6OSmFeU8ct0aHn/nJE8fPENXYJTty4qRJZGfvHWEl483sKVqKqHYHRhFFAS2LyumwOMgqWocutDFkwdOE4zG+fYDO2dUvAD6hsd59tBZct12bq2rxGExEIrGaR8cIcN25X20BRkO7lm3nFgiyQ9fO0hnYJQHN62gdFoAU5gxcy9qUGS+cttmwvEE57oG+F9PvTnvOY639bCjtoxPbq3j6UNneO7wOboDo2ytLsZi0PEvrx3gmUNnuKGmBIOi0NgzyI/fPMzAaJAbakop9rpIplTOdvXzn/tO0jc8zncevAmbafEtO5qWIpE4Qyx+jGSykWSyg5Q6gKqOomlh0JJoE+6tomBEcZe8bwMsr81CrS+LQ21dhOMJ3GYTiiwxm5i8JIpcX1nCeCLKfn8rH8lPr70t436Mkg6HbvEJY1hkgCUKIm69C7feRVJNEIgPs8a5kgprycIvnkB7YJhzvX7qC3N5/fwFKrPSZeNW/zD1Rbm83dSKy2zidHcfkXiSlfnZbCwpIBSLc7i9m9M9/SzPmarkjEWi7G5q45nj5+gYGiXTamZVQQ5rCnJJqSpN/QHebm5FVTXKvB7WF+djmod2omoaL51uwGUycba3H1EQWVuUy7IcL6ORKPtbOmgdHEaWRHZUlZLvdHCyu48LAwHuWZVWrvGPh3j+1Hke3rCK8WiMg61dNPb72VY+s/rQPTzGr882EYknMOt13LmiElEUeeHUee6srWJPczuyJFLjy6J5IEBFlgeP5conhauF2Wbk6Ounqb95JfZ3YZMzF2KpJIf9nUSSCfb0tVJpz+REoIdgMs5GbwHBRJxfNB3lhtwyiq1u4mqSs8MDZJtslDsyMJn0+Eq8+Eq8nBnqQ42GicUjbMrIIxALkWt2IAgCrWMBHHojDSN+4rokToPA2cEuBiJB8iwOjgd6OD/Sj0nWUevOxqEzsH+gA0WUqHP7GI5HODvcj1lWWOnx4THM/tkIAlgtBrIz7CSTKv7AODrlmunKzImGwQDf37efgWA6w/75tWvINFuQdUsLsEx6Xfr6F9ivqKpGp3+E3qExaguzr/Syl4xoPElT9yAZdjMFmU4UnUx2gYfsgvePapYsiciiiKppBKNxNKDA7aQq+zdLGd20roSRsTC79zWya18joiCg00msX1NMaVGaVqTTSWgaPPHsEUbHIiSTKXZet2wy8Nmzv5kjJ9oYHg2jaho//9UBvBnnKC/xctuNtfiyHZQVZ/LCq6fYd6gZq9lATpYdg37qN7F6RQH33bGKXXsa2H/oApIoYbMZ2bax7F0JsAA21JcwPBLm7Xea2P1O0+xjVdIL8BPPHWV0LEwykWLH9mq8E72TO7dX85PH9vKvP9uLXpGxWPQsr/IxNDLl5yQIAtUVOTReGOCxJw9itxlZt7qIDfUl6K+yMioIAjan+apEV94tWBUjVmWqglpmzbqifoW5YLYZUbKsnBv289B96xY8PhJP8MTB09xf6n3PWS2B8RC/3H+KL+5Y956cOzgWprO5HzU1d3BlshkpW1lAZu7C6reqpjESjvKNe66jviQXSUxXaiVR5J9e3c+5rn42lOejk6+M0hyOJ7irfhml2R5CsThHWruRRJGPbVzBaCTKnvNtBMbDjEWmqqbBWJzbVlVy99plGCfECdaW5nK+e4Dd51o41dHL2tKZUuz9o0EqfRnct76G8hzPZNUiEk9guAq2k89lx+eyE44leNx8ioGxEFW53nlFLiRRpCTLPWmXsRAiiSQ3ryynrtBHIpniyIVuEODBTSuIJZPsPtdKV2CEkVAUuwn2NbRzvmuAh7et4r71NZgn6I+bKwtpHRjm7fNt7G1o45a6ykWNMZE4Tyj8FPH4QRLJJlQ1MO/xKnE0Fu4BTKlDRKOvkkicn3xMknIwGe9Gkmau0clkimd+uvey9yivyaOmfmlsnoHxIAdaO+kYHmVXUxsWfdofdzbfL6MiU13g4Y3eBg4H2pGEtPBdw1g/az2FSzovXIGKoEfvZrm9Eou8tEhuLBKjoc+Pw2TkQGsHOllCESXC8TiqpnG6p5+BsRD31C1DFAQyrOmFQ5EkfA4bRzu6Od83FazoZZlyrwdFkqjI8lDkcZFjTztgj0aiPHH0NNdVFhOJJzjf50cnS2wuLZzz+jRN40h72hn91poKFEnCYzaTUlX2t3QQCIapy8uhNTDEU0fP8Pkt9ThNRn524Di311YiigKH2rroGwsiCgIGRSbPZWdPcxudQ6PU5qY3molUip/sO8KWskIMisLJ7l5+cfAEH11Tw6mufurycninpQOvzYIiSfSNjlOSMffEmEykOPtOI+cONqOlVGxuK+tvq6O3dYDzE826629fRX5FDk/+35dw+5yMDIyRV5HDQLsfWS8zFgiiN+rwlWZhsho5va+BaDDKmptXUlZXSEF1Lo5M+5yT0vhQkKZjrbiyHHgLMtj37GFqtlRy7kAzAx0B4tE4W+5ZR25ZFq/9Yg/D/aMYLXq23L0O57SG8YYRP+OJGFnGdE+GIko49SZ6wmO83dvKluwiYmqSXLODmJrkqL+bcCpBd2gUnShR7ZoKwE8P9eE2mCiyuniq7RROvQmbks5mHg/0UGR1MRyLUO304o8E6QqNUmR14TVaEAUwKzoKrS5e7DjHIxVrsSp6WseHiKWSGCWFaDJBQk0RTc7df6LIEnfuXIHVYmBVTR6BkRBlhbNz4K8VEqkULYEhjnR3k5joTxuJRCdFay5FOJbg+YNn2VRdyOvHm1ldmks0kSCWSHKypZf6ijwcZgPNvX4OnG8HBEZCEW5dU0mO287T+06TSKUYDUfxOiycae/n+IVuookkG6sLOdnaw+1rq/nhywe4tb6KkWAYk17H8sKpKsZoKMLh5i66/KNE4gmWF2ThsproCYyyZXkxkXiSx98+gcNsxKCTGRwLYTboQEvTSRq6/Zzp6KemMIu6Eh8vHDqHIkmMhaMUel1srCr4jdCJBUHAatCzoTQfo04WSS8+AAAgAElEQVRhRX42Auk5znCNA2+308w3/uAWcudQwHQ6zNx58wo6u4cZC0YRAKNBmXG8Qa+wsiaPonwP4Ugcu81Ifq4L/QQ9Jj/XhSyLpFIqO7dVA2mhF7crTSnKyrRx30fW0NM3gqpqk6p6AkwGWQaDwj23rWJ1bQFjwSiapmExG8hbpHJneiwmvvmVW8nzzT5vOh0m7ri5lq6eYcYm6G9GgzJDTEOvV1ixPI/igqmx5vlck0IVFaVeHv3UVgJDIVRNw+U0YzAqvHT0PEOhMC5zen0sK/Hy8fvWMRhI92jkZDlmpWnGEkkOtHVRnZ1x1cm0zqFRhsMRSjPd8yYVrxXkJQpcLAaBYJi9je08tGXVwueXRGrzs5CusEp4NQhG47xxtplHd6x7T8QZTrzdSF+bf96NuzfXxbK1pciLMAAXBYHiTCeri32TQYkiS+S67bgsJoaCEeKLENSYCx6rGbspbUKd57YjIFCenYEiS0iiiNNsZCwcJTqN6ZFhM7M8P2syuLr4Ptuqi2jo8XPoQvdlAZYArC72UZLlnkEJu7TS9X6Ey2xM97qJAj63HUGAypxMFFkikUrhtpho9w8TiSVIpFI09PpxWozUFmRPBleQ7ptbX5bP3oY29jV2LBhgaVqKcOQZQqGfEU+cRNMWNv9eGkSSyQ7Gg/829YhoQ1FqEEUnwjTVRwEBs9U4cV0aI4EgA93D5BYtPRGZbbfxqY0LzxuQDoZNko4MgxW9KE+I9Qiszyiiwn65YfVCWPKqnqnPwO62oReXxmE163VYDXrO9Q7gMBlRVY3Tff1sLStEP1FuznXaWFPom5H90skS+S47PoeN4fBUVkOvpAMsm0FPZVYGy3K8iBM+Ki3+Yd44f4GRSJSUqhKKxfE5Fla5EgSBAreDNYW5k5PjWCTGic5eTnb3k2O3EorHJ2l/uU4bPqeNA22drCnwsauxlftWp83JjIpCkdtJhmVmINozMs7bzW0EQmEUSWIkHMGs16GTJHIcVs73+UmqKi6zkdPdfRR5XFjn8VjQVJXB7iGGeofZ+dBWzh9sZs/ThxAlkfxKH2abkV2/3M89v38L+184yiPfvp/K+hIUncLhX5+gZnMlTUdaKVtTTPeFPq67fyM2j5WWUx00H23FV5KFzT2/9n88mmCgI4CsSHhyXHSc76FkZQF7nznMzZ/ahifXhcfnpPVUBx3nurjxoW20n+ti96/285HfvWnyfQajIWyKgVK7B0WUODzYyVgsRo7JRtPoIFbFgF1nJNdipys4ynA8Qo7Jhtmsw2WYeZ9jagqPwUKl08tPmw5jlnXE1RSiIBBKxhEFEa/RQp7FwbHBLkyyQonNjVWnR0Cg2Oqm0pnJfzQf46C/g+FoBLtiIJZKopdkOkMjbM0uxm2YO9EgiiLF+R5Ao25ZHj0Do/M2yV8LjESjNA4GJoOrhZBKqVzoDVBTkEVzT1rEJtNuoaYwizPt/QQj6YTISDDC2Y5+Hr11A+39wzyz/yw7VpbiHwty06oKDjZ24B8N0djtx+ex47Ka2H2qhZa+ANtrSujwj3DsQhdD4xFuXl0x4xpiiRSd/hEsBj01hdkcburC57bRPzJOSlWJJ5Kcau8ly2Fj6/IiDjZ2sL2mhP0NHRRkOvG5bVTleTnZ1ovXaeVwYxc3rS6ntigbyxVy798tXAyy1hbnXfOgavo5DQaFtavmz/zZrEaWVc6TmRYELGY9tctyZ306P9dF/jxZclmW8GU78M3j/yYIAmaznurKK1NUFAQBg35xY62umG+szDtWSRIpKcqkZNppIvEEilPH08fP4rGaKctIU2YKsh0MaTGC8RjHB/v5dVsLq/NzWJ7j5fEjp0mpKiUZbpr6B2no9+M2m1hflEfOtDXrdE8/bYNDDARDrM73EYrFKc104zQZefFUI5IoMBaNYtHrGY/FiSUSHO7oZoUvi5IMF/tbOxkMhinJcLG+KO89TzD8+9tH8bnsvNPUTjSRZHtVMTcsLyUYjbO3sZV9jR2IgsCNtWWsLvKhk2VOdPTyH++cQCdJeO3WyXv8/NFz+MfTvTheu5XOwAi3rKxgZUEOpzp6efVUE22DI3z3wVswLlClH4/GePF4A30j44yGIkQSST69bQ1lWW4GRoP87Ut7+MsHbyGeTHGsrZuWgWE2lRewt7GNjsERsp02RkIRookkX7h+LQCqCj94dT/dw6Nk2ix87rp6LAY9XYFR3mnuIJZI0tjrp8Dj5I7VVWTaluatcxGqqrLr6cPzyrSLkkheWRblK/PnPGY6BEEgx2VDkWYGY4ospY23VXVRVZi5YFKmgiR54hwX52QBkAQBTUtX0i5+RZ1m46xVp4IMJ5qm0Td8eX+x2aDDbTVdMZXxNwmjTpns97mYjJlatwQkceoejUdiDI2H6QqM8udPvH6Zn+LQeARNg4HRmf2hl0LTEgSDPyYY+n8kU+3Au6+OKApWFGUZomhFVdN7C1X1E42+hU5ZhiBMMRRESWDrLVNtKPF4kuP7mhkdmn8cs8FrNXPzssWpgQukkwxrPYW49SYq7FkICMiiiLJI2f/pWPIKr4gyirj0jYHVoMNuNNDQ7yfXYSeSSNA6OMTdddWTvSCZVguicOXGapDu14qnUuS7HfzBjrQioAjzBikXIQoCHot5RoCXVFUkUeLW5eVsq0jz0aWJTZIkity1sppnjp8lz2nHPx5iZd78UW40mcRm0POl6zegk9P3UZFEdLJEntNOW2AEp8mIUaejaaCTZTneBbMusiKTU5pFXkUOXY29nN7bQOGyXHLLssjM9/D0P7xCIpYAQaCkrhCDSU8ilkSURDLyPJhsJjzZLtrOdqb7rQ42ExwOoTPpFiX/Oh3pyTftPH7Tp7ax79nD6E16HvzvH6HlZDtn32kiHkuiJlUKL9m8lNk9vNhxjjPDfcTVJMF4jLPDfWQYLemmdUHArTfx86ajrMnIJcdk5fRQH+WOjFkpKb/uauCt3mY2ZRXh0Bn598YjeE1WFFFCFASkCSWZYpubAwOdtI0PUenIJKmpk8doaAxHw5wd7sdlMJNtshJKxukIjtAZHKHU5sEoz/x8NE2jfxazyt6BMcaDEcqK3rsq1nA4QoPfv+jjRVHAatTTOjBEcZaL1v4AXqeFbJcN20Tm8SJ8Hjv5GQ50ssSzB87QHRjF57ZTlOWie2iM9nNteB0WCrxO8jMcPLXvFDaTgUNNXWyqLuB8p594MklexuUbbotRT77HQXG2m71n24hPqxReXOAFAXLcdgyKjhy3DVXVMOkU3DYTVXmZHGzsJBhJbz5Ksz3kuG3vCyEcYaLC/SH+60GRJMqzMhCB185doDonk2y7jZbAEEPBMEUZLm6oKOHxI6cIxxPIosiN1aVoGjQNDFKS6UYATnT1zQiwuofH0MkyN1SU8ssjp8i0mvHaLNgMeg53dOMxm1iRl6aURxJJ8px2KrMyONrRg1GROd3dzwNraiYra+81eobHONTSxVdv24oiiZh0Spp60ztAc98Qn9m2hq6hUfY0tOG1W/A57Xz/lX08sm01RRkufrL7CJBWahwYC6JXZGRJwj8WItNmoWNwhOW5XkqzPBh0Cn/02EuoiwgEUqrKsdZu8j0OPrmljv3NnTxz+Ax/cMtmYskkDb3puVOboM71Do8RTSQIjIcpzHByoqOP66qLeelEI0OhMKIg0DM8yvqyfDJsZh7ff5JnDp/lE5vriCYSnGjvoSI7gy9cvw6dLOG8CvXQljPdXDjdSXKepJ3dZaFmQxlGy+L6bwTSyevZHl8KNE2b9f4LojAZOF1804XopKIwG5lrqlI6m3qnIknXpJL6XiC9Rs28SZevW2kOSkrVSKoqRr2C22q6LIGYYTNT4fNQljVf5UcjFP4PxkP/SirVxdUK8swFQZCQ5QIUpZpYbPfk49HYW1gsn0LEOu1YYdIAHECfTKXZacPzq2XOft60RdBSYJQUEmqK75x4kbiaYltWOddlVWBRFmcofRHv2Spv0evRyRKBYJjtFcWc7RkgpWroJGnyy3Mlmx+jTmEsMpXBEQWBPKedSDxBOJagNNNNLJlcdNblUlaBzajHatAxEo5i1qWDxLFIdJK/uaW0kO+9uoeXTzeypbxoMmiawsw3zHPaSaZU/ONh6gt9aFq6n0yZyNK9du4CNy4rQxZFgrE4ellecAISBAFFJ6dVq4Q0Zz2VTBEJxRgbCmK2mxAlEVEUkC/JBIlSOqAVRIHBrgCKTqbuhuUEh0NcONnOYn5s4oTUcSKWZMQ/NikfvGJbNZX1Jbz+2F5ef2wPhdW5FFT5ePh/3ocAyJf0IeSYbXyibNXEPdOQRZHrfKXoxPTY9JLMg2V1JFQVs6xQYvOwOasYSRTRS5dPprfkVZJvdWCQFARghTtnMnBKy3Smx2ZTDDxcvpqkqqKTZNZm5qePQ+CPV+1EEUSu95WhEyVaxodoGvXzJ6t28HZvCz3hscuqZwB//FfPXEYHHBkLUzGPIuS7DQ0YikRo8F9upzAXZEkky2njVGsfm6uL6PCPpO/FLHQb/cR3XRAENMBmNtA5OEoilWI8HMWs16EBoWicsXAUk15HodfF26db+NxN62jo8iOL0qyUKUkUkSQRUUgvJTpZJhJPomnQNTgy+bUUBQFRmFqko4kkwWic8UhsMnEhisKkO/uH+BDXEpIokmE2EU0kGY/FSKoqSTVFLJkkkVLJsJjJnmBCBIJh3BYTLrOJcDyOLErkOmyMRWL0jc5M0KRUlSy7lRyHlWAsjttsJJFSSakqsWQSSRSwGwwokkQonsCkU8iwmkmkUiRSKjaDHpfZhFn/m6vgrirIId89RQmPJpI09g7y3NFzHGnpIqlq6GSRRFKlZ3gMTYOavGysBh0byvLpGEzbYsiSRL7bQUrT6B8NYjcaSKoqiZSKUafgsZqW1ANm0Mksz8uiMMNFMBbnQHPHgvsFi0FHUaaLnpFxMm1mrAYd4Vi6p9ppMaUpioLI+rJ8fnXwNJ/YXAeAy2KiMicTn+vqfRAP/voko4OXJ/Kmw+W1s2p71eLnPmHyPwsfOvGeswVSiZRKMBpf3DkXQCiWmJWBERgPAQL2JYg3/FeDQZEx63X4XDYe3bmOKt/sydv5lPOisX0EQz+fN7gSBCuyXIYkulC1YeLxI1d0vZLoRZHLZgRYicRZVHUYTcyakraPJfn6p36YPjeQSCSx2k3c+9mtSz5nW2CYl043UpPjZX1J/qLEvYbjYfYOtPCFiq3oRIldfY2cGu5iQ+bidSfgCgOslJaiK9xLY/ACwcT4nLKsOlHHHTlpCphBkdHJEoIg4nPYONMzgM9hWzCT2zU0yt++vpfG/kGSqkrvyDgPrq2dlGu/b/Vy/u/re/mnXQf42Npabl1eQZbNwue31PPnL7xBLJmk2OPioQ11VGcvvXIgiyK311by2MET/M4vniGZUrm1poIH6mswigo6WeK6ihIeP3Kan3/ugcnXnezq48d7D3Ou149Zr+NEVx+PbFpNls3Cn965g++/sY/vvRpDEAQ+ub6OW5eX4zQaGY/GKMlw0TE0SobFjN24uIh5+pSYU+rFaDHy1PdfJhqMcstnr5vX++MibB4biXiSZ3/wKnaPFZPVwNhQiOf/5XXOH2ji5//rSepvWsn1D870CrO5LFicJl768Zu4shyMBYKExiL84Ks/JTwWITQW5pE/u5/cihyOvXmGv//Sv2GyGdl0Vz2rd0yVgSVBxCxPbAAmslZ6cWoTD+nMglGayEoAuoks1aULSK7Zjtsw1XelaRoOnTT5vjPunSBgknXTKiNTR1gVPZqmoZfSgWmexUFncIT/aD5GuSOTXPPsallb15Xx4EfWzHisqdVPn39uufR3G7FEkpahYUaji/fLkSWRQq+DfedayXZZcVhMiKLAy4cbeO1YI0a9QtfgCNmumYIDkiiyvCCLV4408v89uRudLFOc5cLrsPKrPSeJxBLcvraKgkwnT+47RY7bht1sZK59zKWfUUmOmyPNXfzlL9/AbTMhzuFjoWoae8+08dbJC2xeVkSuZ2462odYPLyZNr73F/fPKfP+XwkZHit/850HrmisoVicXx07g1mnsKmkgPbACP/y9iHQ0r40gpDO4GvAhuI8/urVPTT0+ynLdE9K6c+1v52eya/1ZfHDPYcocjsxXDTOnPbSxv4ARzt6KPK40j0vv4F+pEthNc1U9NM0DVmUuGVlOY/esB5gsiexZWAIUWCyj8qkTLEEBCF9DKqKLIjp+3kVSXe9LKOXp1gNF0V/p98xTdOITvN7k8S0WI0iphM3oiBMkqpEhPSGVktXWaYbQ+skCYPu6i1lxkfCHH+7gdD43B5hOr1C6Yp8sq+R56JJl16r+0cvD/LGIlHaBobwOq5emKZ7aJSRUARV1WZ8jw9d6EISBSpy3nuBIEEAvSKhaRqJ1HtL+5+OTLuFfI+Dl483EIzEMeuX5u+lqqOEw0+SSJzm8uDKgNl0D2bTAyhKNYIgAwLhyAsMXWGAJYouZLkI0AEXA/AE8fhRFLl04nGQFYkvf/ueydcpOgm7y4zJvLQKEqTbcp4+fhaLXsem0oWVNGEiqStKFJjTlHen3nxF9hNLDrBiqThv+vfwRNdzhJJzles0QMBryJgMsARB4MbqMnZWlyEAn92c3nxe/Cp8ZcfmWd/J57Txf+69ZbIpX7hkg7y5tICNJWl+8UV6oSylpRavqyieuJJpZek5IAoC37hl+6yb72y7la/s3DxjAz79uK/euJk/3LlpRtasxuflex+97bLrFgSBGp+Xf/7k3ZPPXbzuiiwP//bpe9PqU9mZ3LSsbMFckqyT2XxP/cVbztZ7109cOGy+O/34Rfnx7778zcl/K3qZz//lxxEEgZIV6ab/ldctS9eOfk+b/GAEQeATf3w3n/jm3RML+OVXJEoimz5Sz8Y71sx4XeXaiWh/2jU8/K37Jq91tong0seW+vdFXJdTsqjjFnPM9Mdtyv/P3nvH13XWef7vc87tveiqd8mWJcu9xnZsk+I0JyGEFEgIEOrsD9jZYdgdYNiBnYGZgYGBXZY2AwwlhEAgvTrFLW5yb+q9d13dXs45+8eVZF3dq2YrlN/k83q53FOfU57nPJ9v+Xz13FpQwS0FFXM+mw/cuyXFilpe7KF4AUpOSwVfNMLFvv5F7SMKAhvK81lflo8gwKfu3DZ1nXvWL2NyFicAO1eVIQA5Titf//AdCAJ85aE9Vw42sd31KxOJKpO347HPvQ9BEPiLO9IXIvfYzdy9deXU70/duR0B+NsHb5o67uRYJwjwP+57F4IAX3zgxpR1AP/r4Vvm7f/vYG4IgnDNynd/LrjaazVoNXxkx8YptTBJFJHLrozx0wnQ/7zjBgTga3fvIa4oaCVxclgk32Fj5Qxj4G3VV3II/m5vYt/V+TlIojj1bgvAmvwrqp2KoiJOjLOPbt/4BxFdWAwMWi2ZdjOn27oZGg+Q67Thj0QRBYE8l42RQIiukXGWZbk41tQ5td+MCLMkJO799P+rV01mnBYTw/4Q3mAil7umuQuXef6Qvj7vOI19Q5R4XBxv6qAqf2mjFlRV5fxb9Qx0j8wZYGJxmNh6y+qpb+9SoyTLiUGr4XJXPzVNnWwsLwBgaDzA745doHfMtyQEKxqX+dXhsxR5nOROeP5ONnXyxqUm7EYju1fOX0pgqSEKAnlOG0fq27nQ3svGsivpDpPzvElMzhtVkg0B15LLNgmbUc+G0jwO1rby+FvnyHXZKM92T50/JsscqWtnY1k+1hnGelVViURPEInWwAwVQK12DW7n/0ajKYep+fNEpNk1BL4JgoAkZSFJHmS5e2p5LF6PqsYRhIl8PAGKli1NKkUkHk9E5titCx4LJEFkPBbmJ01HMEpauoNj3JBTMf+OM7DoO9UZ6uatoeOYJCM3Zu6k1FLMbzqeZoWtnGWWMnrDfbzWf5BNrnV8tPThpH2nE5OZlzmbS3/S4jebWS9dAbCrCTmcSZrSrpuFEKRbN1e7Z1snCMn5ZwtpvTD96zpjpxQyIglJ62bepyuHWhiJmbl++vFn2+8PFab1dp1n6lrn2Sbdep1WQrcAJaelgKqq+CKLJ1ip70LquqnfSeuS/yXNupRzzNOGmedJWpz0ns9Yn3K+WU70Dt7BEmL6t2ByYn/FCZZs5Jv+TmsFcc7vz+SxZ+6rlcRZjwsw6eSd79h/CEiSOJGcr6IoKoqsIAgC64vz6Bvz84UnXiESj7N9eRH3b15FltPKX922g7978lVMOh3bK4onvvMJ4iqKAqKaSPgXBQFZThz3x2/WUNPSRf+Yn8/+8kWqCzL51J5tKWPKdCI2PXxYFCbvK1j0Oj60cwOPfO8Jcpw2qguyURRl4rkmzpsIY04YdUUSz3N7RTG/PHyW5v4hcp12vnTPDcDk5FK8Zgl7OS5T8/olhvvGZt1GEAQ8eU7W7VyYNPfVwKTT8vD16/jR6yf4xL89xfqSPPQaieb+YURRZFNZ/oLFlebCmqJs2gZHePR7v6Us201cVjjZ0oUkiPz1XTv/KCGCWo3EnrUV/PbYRf79jRoO17XjtBgJRaI8dP06dkyr43WwtpW+MT/+UJiWgVEUVaGxZ4gf7juO1agny25ldVE2GdbF50cKgsCuqlI6h7384sBpPvL9JynLcuEwmxjxB2npHyESi/Hc33w4hWBNeo7i8eYZ17YSj/sXiGLG2zCPEhBFB6LoTCJY8Xg700meqqo0XeymtCqXaDjG+eMtyLLCum3lSblZC4FOI2HV66eOu5BrytBb+ETF9RzqbyIsx3h34RpKrYv3lC6aYHlj4/jifvbm3sKNmdcjCiKv9r1JnjGH6zI2oRO1bHNv4iuXv0GVbTnXe9Jbqd/BO0gHVU0kbcqKiqwm/lVRr3wQhSsWosmQjsnaQjMtR283lIni1/GJtioTFtNJu5TAFe+pKCQmGJOhJW9nWyctt8OBII3Dc9eweAdzIz6R4xKTFVTUhNKVKKKTpKT80ZlQVZWYohCNxxPKWyTeBUkU0EkSWkla0lpBk5gsyB5TlMREVp0IbFATkz9hWp/RiuI1iwpdCyb7+uQfRVETYRjT2jrZx7WSmJhY/4HaOtmPY7I8MR4pKCpXIhKYdi/FK+2bxGKMfFd7/xdq+PpTwF/fkcidkOMyrzx3hv2vXMThNPOFf7yPB65bzQPXJYqLh4IRfv7DN7nr/i1sryhme0UxkPDGrRStxIIxHt29KenYkUiM535zglZ9Lx+9YTMfnVDzmwvDgz4G+70Ul2Xyub27ppZX5mXxrQ/snfr96O6NPLp7Y8r+y7ITdXvWFifULquniVt955G70p6zLMvNX2RdWzFWVVW5dLyZxrPtxKOzh6YZTDp23rUBvXHhOXcaScJhMqSV9tdIIlaDHlWAsUgYbUiDRafjE3u24rKZef7kZVr7R9DrNKwszuaezSu52NHH2ZbeqX5hNuiQlSsTXI0o4TAbpkQ1BEHApNdhNeoRRQEBAYtBx+rCbHZVlfHsycscqmslEI6yqTSfR3atTyIykOiXBq0Wu8mA9m1UEBQFgWU5br75yB388uBpWgZG6RlNiDzNrHX50zdP0tI/MuWxshsNjAZCPHboDADFmS4+uWcLGdZCTHrt1PVP3nfHhIpi4h4ldAdsRsNU+Kxeq+GDuzZQlZfJs6dqudjRR9ewF6fZyHUVheyuKiXDlkre4nInsVgDyYqBepyOf0IU3W/b+CEKCYKV1JZ4B9MJVjwm84OvPcdXf/wRas928NTPDlNYlonPG+LW+zaxGGTbLOQ6bLQOjRKTE9EC811bMB7lYF8Tx4daiSpxTgy1cW/RerYvMgdLUOdyMqdxYR4bPsXT3S/yQMG7WedM5M98o+67lFqK2ZuzB72UyGX5btOPGY6O8uWVn1tUg97B/FBUlW5vci6PIIBFp8NhXJgqkaqqBGIxRoOpMdyiIOAyGTFqF1YzQlYUxiMR/JHkpFarXo/NoJ93UqSoKpF4nGAsxkgwROPQMHUDgzQMDdMxNsZ4JIo/EiEYiyEJAgaNBofRSJbVQqnLycqsTNbkZJNttWLT6xfUga4WqqoSkWX8kQidY17O9fZTNzhI09Awg4EggWiUYCyGrCiYdDpMWg02vZ48h51Ch4Nyl5OqrEyyrVaMWg0mrTZBuK6hvfJEgndUlokpMtG4zGgoxNOXavnJydMp239yyyburFqRlNewUGSYTVdyPv6Moaoqw8EgoWl5FWadFqfRyGTOnj8a5URnN09dvMyp7h5GgkHMeh1lLhfvKith74oKcmzWFEljWVEYDgZ5rbGZlxoaqe0fxB+N4jIaybfb2V1WzE3Lyih0ODCkiOJc3bWE43H8kSjNIyOc6urmfG8/HV4vA34/oVgcWVEwarW4TSZKXE5W52SxuSCfUpcLu0E/J1lcKKKyzIA/kBT6IgoCmRZz0j1SVJXQRF+/0NfHsY4u6oeG6BobZzwSIRKLYdLpsBn0uE0mVngy2JCfy6rsbHKsVsw67ZxJ29eCSWI8Hg7TPe7jRGcX53p6aR4ZZdAfIBBNFIc2aDVkms0UOOxUZ2WypaCAsgwXVr0e41X2j7isMBgIEFeSrf6CIJBhNqFfgmc0E7KiMBIKJeUXTcJhNGDW6YhF4vjGQwhCoj5YNBrH6bYQi8oEAmGcLguyrBAKRtFoRAxGHaFghGAgOmUxdrjMiUmzICDLCpfOdvD8kzV84R/vmzpfLBonGIgkju+yTNVtisdlvKNBvv0Pz/C+R3eSk+/CaNJhMOqIx2WCgQiRcAyb3YTeMPeYpqoq0Uic08eaqbvUxbtuXY0rw4LZrEfSSEQjMXzjifprGo2IzWFCFEVUVSUUjBIMJPKmjSYdRlMi3yUWjeP3hZFlBUkjYrObpq51qREORvjFPz/PC/9xgEg4Nut2OcUZfOOZz+LOXroc1Eg8zt+/tZ/9Ha30+tfNyYEAACAASURBVMf5wa13c0NR6VRfVFWVNu8YH3/paYZDQVZ6svjqrpsptKXPU/5jY7ox9A9luFkowqEoOr12imipqko4FMNoWjqRmnDkCGPev5vIv0rAaNyLy/EviOLszywYfJbh0U9M/RYEI56MJ9HrFlZrKhZvYcz794TDL08tE0UP2Zn7kaRECkU0EuNvP/IT/uZb7+P5Xx2lcn0xclymt2OEez6UPp1o9vPJvF7fzHPnarm5ahmbi/NnLTYtAA6Tke7gGD+sP8jHll+PQUp8oy0aPUbNLPd/lvdn0V93jZBQV4sqVybTVq2FgfAgsipPfVydOjv1vsZZjzMQHsE/aw7XO5iJPGMmeinxcKNxmTt++guCsSsDrEGj4d5VVXz5phsWNLDLisLvLlzi71/fn7LOqtfxjdtv5Yby0gUNPMPBEN89coxfnT2ftPwz27fysc0b0xI1VVWRFZWxcIgu7zhne3o53NbO6e5exiOzizIoqkosGsUXjdLp9XKyK+FmNmm1bMjP5Z6VlWzIzyPHYp2ygi8FJidePePjHOvo4vnaOs739ic9g5nwRSL4IhH6/QEah0emlmtFkWKXk415uewsLabM7SbHalkUcRkNhfCFI4TicYaDQVpHRmkdGaVlZJTWkRG6x32zyhT/4HgNPzhes7gbMIHv33Mn7yorXbTs6Z8aYorCF156jTdaWqaW3V21gq/echMGrZbhYJAf15zi1+cu4JtmOBgPRzjT08vZnl6er63nv++6nm1FhVP1VuKKwuX+Qb5z+AhHOjqSQmQGAgEGAgHO9PTw5IVLfHrbVm5ZXj6VLH41iMTj9Pr8HGpt45lLtVweGCQ6S9K1PxrFH43SPjbG/pZW9JLE6pwc7l1VxZaCfHKs1qnCv1eDxqFh3v/4bwlEr9wvh8HAzx+4l6qsRDx9NB6nyzvOKw1N/P7iZdrHxtK+p5Nt7Rn3caGvn99euESm2cytFcu4o7KCSo8H4ywfyavB5GSrz+fjbE8fT164xInOrlkLifsjUfyRKC0joxxoaeN7R0+w3JPBvdVVvKuslFybdUplc6Ho9/v55FPPUjuQXFbBqNHwnbvuYGdp8ZL2O1VVGQmG+MyzL1DT1Z20TiuKfGXPjdy5ooLD+y5x9EAdJouerGwHtRc6+fv//TD1l7t5+lfH+NI3HmDcG+TVZ8+Sk+9k500rOVvTypH9dUQjMULBKI9++maKSucOsenpGmH/Kxc48mYdX/in+ygqTbwzo8N+fv/YUeov9fC7x46S4bGy48YqVq0vZnjQx8F9Fzn8+mUe+thuNu+Yu96NHFdoru9l3wtn6ekYob9njIqVeezaU43daebI/jpOHG4gHlcwGLXc+9A2Cks9+H1hXnn6NA2Xe5A0IpWrC9h180qsNiOnj7dwZH8toWAUvUHLux/cSunypVeLlWWFs4fqObX/8pzkSqOV2P2ezUtKriAhBvIPu25iMBjgPb/7Vcp6QRAocTh54f5HeL6pjqcaapf0/EsNRVVpGh0mw2TGbfzjlC+YDQdfu8S23ZVYrBPhcCq8+uxp7n5w65KdQ1FGkeXksUav24EgLF5IYjEQ0E3lWk1CVYNM9/UIgoDNaebk4UZGBnxUbyzmzFtNVxXu3+/z0z06TlRW+OpL+8m2Wchz2DFopZRvnU4j8dnbd+CNhrDrjIlSPZPJsVeBRRMss8aERtQwHB1FVmUkQaLAmMf+wcM0+1vJNeYQVaJ0BLswa2ZXrnui82XeHLi6Sd5/Rnx99X+j3JoQ89BrJJZluDnX2ze1PhKP0zvuIyrLC/qwy6rKmZ7etOt8kSjd3nEi8fiCvFjecJie8VQloQqPJ60kpqqqeMMRarq62d/cyv6WVvr9iy8gNx3BWIxDre0cbe/k5mVlPLppA2tyEmEb1zolUVWVYCzG0fZOHjtzjmMdncSUq48tjykKjUPDNA4N85vzF6nKyuIf9txAZVbmgtv62/MXea2xmfYxLyPB4NtUueI/F0ZDIQb8ARxGIz87dZbfnL+YRK6mQyVBKL5+4BBfunE3WwsTCd71g0N88+BhjnV2Ic/yjqhAx5iXfz18BEkUua1iWYoXbD5M9qEj7R08fvY8J7u7F53vEJFlarq6ONvTw67SEt6/bjUb8/KWlLjEFYWGoSGqsjIJxmLUdHbxk5rTHO/sSvHUzIeBQICfnz7LW20dfGTTevYsL8duMCxJWyNxmTM9Pfzi9Dleb2pGXmQCukri2X/9wGFerGvgQxvXs724EOcCIwoA7AYDt1Yso25gMKk/h+JxDrS2sS4vZ1HHm7fNKrSPeTnbm/odKHe7WOHJIB6K8eJTJ/nLv72bwpIMHv/xwTRHSkXpsiwyMq0IgsjLT5/m+MH6eQlWUWkm9z68ndbGgaTlniw7H/2ve7h8rpOPfPpmcguuCAVl5TjY+97NDA3MLVc+CY1WompNIbcHo5yraeW9j2zH7khMrgf6vLz67Bk+9fm95OQ5ObjvIr/80X7+5mvvpb15gMvnO/ncV+5h3Bti3/NnuXi2g8pVBRzcd5E73ruJFdV5HDtQz6/+/QBf/Of7lzT3U1VU+tqH2P/7Gjoa0n+3J+HJc3HbBxZn5V8MZkktT1r/x8/6mxuJSJQ43z55hA+sXMe2/IUVYn67IcdlYnGFcyfbqF5bhGaiBE40Emf/q5eWlGCpqh9VTY6E0mlXMKnk97ZB0KQIZahqslFd0ojc+fB1nH6rkdse3IJWq8HmNKE3Lj7qpsfr4/kLdUBCQAigP818FUCjEXmx6yJRJY43GuLXrTW4dGYEQWCrp4QV9rnr3KYcb7GNzdC7KDUXEVGiRJUoRsnIKnslh4eO87P2J1hmKcUX91Pva+aOnJtnPU5ckYkp6a2D7yAV6owp9Jqc7CSCpQJj4YS3pNAxt0t+0htzrqdv1m2aR0bwRSKLIFjJHdWk1VLscMxCsKB1ZJSvvPYGfb5rI1YzEVcUXqpvpGPMy9/dfAPrcrKvSeVAnQhneuZSLT86cZIu79LKrMuqSr/fj0WvW9Qn6WRXN6dnIcjv4OowEgrT7fNxsX+Al+ob5pW3V0m8x4+dPU+5242KyuNnz3Oqu2dWcjUdveM+Hj93nuUZblZkLjyBVlFVBgMBfn/hMo+fO5/WuLEYxBSF15qaaRga4tFN67mrcgVWvX5JiEtMkakfHCYUi3G4tZ3/e/Q4l/oH5t9xDjSPjPCtQ0cIxGLct7oas25xfWcmxsMRnqut4/tHT9B3jYaeuKJwtrePf3rzIA+vX8M91VVkWSwL2tek07K1sIBMiyXF4HSgpZX3rVmF3WBYsnCmqCyzr7EpLTHfUlRArs3GaH8Ak1mPK8OCIAhUrs7n4pn2iUn0FaiKijrxzkfCMY4dbMA7FsBsMTA8OI7J8vZaxZcCA71eXB4rNrsJQRBYvaGEn373dRRFZaDPS3aeA+NEKKHJrGNkyMfIkA+z1YDdmQglXLmukB99+5UlbZeqqowMeHnlsbc48doF1DSFdSchaUTufHQXnlxnyrqIHKfdO0a7d4xgLIZOkihxOFnuykAAfLEodUODDIeCxBQZu97AMpebXMu11+xaDOKKQq/fR9PoML5oBEkQKbDZqXBloNdoONDRisdkptLtQRAE4opM7dAgEVlmY04ekKj/2Dg6xGAwAIBVp2eVJwunIWGgONjZRl/Az6neHortLvoCPqw6PdWeLHIsCeXDXr+PxpEhRiNhDJKGcqebUkfivnb5xunxj6NMGF8LbQ6GQ0FC8RjVniw8pvnL4qTD2GiAxrpe+nrGeGt/LeYJQYdIOEZe4dIqEKtqDFWdbkAUEcWFK+1dPRRUZo45yfNEURRZs6WMNVuu5DxVbyzhalCZ7eFr794z/4YwkcSXPgIky7D4frBoguXQOrgh63pUFbRCYvJdYMrjjpybODJcQ1ugA72k512eHdyYef2iG/QOFoY1udkwI73GH4nQMz4+L8GCxOSue3x2stA8PIIvEiVznrlBwpIeTiFKJU5ngjSk6ayiKJBlMbM8wz0nwdKIIm6TEbvBgE5K1CqRVYVQLM5QIMBoKDxrGNyl/gG+vv8Q39p7G7m2q5eKlVWVN1ta+c5bxxgOpg9p1UsSLpMJu0GPQaNBI4nEFZVoPE4gGmMkFMIficzqZdqzrIwMs/nPPq/pjwVFUQlHYpiMOoLhKL2DXmxmAx7X4p77aCjE+Z4+GoaG6BzzIgoCuTYrbpMJWVFoHR0lEE0OzYkpChf7+jnc1o4gCBxqbZ8KK8swm8iyWNBJEgN+P90ziJAKNA4Oc6i1nWUZ7gXlFU2Gdf3i9Fl+ffYCY+Fw2u1EQSDbYsGi12HSahEEgWAshj8SYcAfSOuB7Rjz8q+HjuKLRPnAujUJ4nKN72RcVqgdGORy/yA/OnEyLblyGAy4TUaMOh0GSSIqy/ijUfp9fgKzhOAOBYP89ORpCux2dpUWL9oDOInxSISfnTrDv9ecTHm2k9BJEhlmE3aDAaNGgzyRMzoSDDEYCKTt131+Pz87dRZZUXlgzSoyzPOHIImCQL7Nxo7iQn538XLSui7vODVd3RS7nEuWt+eLRHitqTllnctkZG1ODk6jAcxxopE4QX8Ei9XAUP/EN0NI1KaJhGPEYzJ+X5jRYT+5hW68Y0HOn27jfY/upKQ8k57u0SXx5mi0EpHI7KFxi4EoJIqjy/Erkym700QwECEUjGC26OlsG8KTbUcUBexOM+NjIaKRGAF/hEg4jsNlwWozEo3GCQUiKIpKd/swnsylyzlSZIX+zmFefuwt9v36KCH/3Eafqk2l3PxAqrBYTJY53t3Jc011ROIyRq0WWVHYnFtAmdOFRhATebsNifdOVlX80QhlThcfXr1hipi83ZAVhcaRYR6/fI7hUBCzVo+KykpPJkV2B3qNhu+cPMr2/EIq3QmjVCQu80xjLcOhEBtz8gjGorza2siJ3i4MkgZFVZFVlVyLFYfBiAA0jQ7T5h3DGwnTMjpMMBbFYzJTaHeQg5Ue/zi/unSeTp8XvSQRlxVeVBv42NqNVLo91PR288uLZ1iXnUvT6DAekxmzRkerd5R3L69kb/kKdFczJgkC8ZiCJImEQ7Gp8Ven13L/B5faKzmzU840m7w9UNUQqpqc+y+KlqRzq6qKdySAzWlCkVWG+rwoikJmrnMqN3OhsBr0VF5FDdylwKJHaq2oodCUn7RMEAS2ZWymyFzAWHQcg0ZPniEHk+YP0yn/M2JNTvb0kj/ARGjfHKRpEipwprtnVnICCSvxeDg8r6xlTJbp9wfwzcibWuZxz1lE2mUycceKCmo6uwlNTEgFIMtiYVmGm/IMF9lWK56Jic1kMUhZSViMBgMBmodGONrRSf3gUNq8k5Nd3Txx/gL/bce2uW/ILFBVlb5xH987eiItucq2WtiUn0dVVia5Vit2gwGDVoNGFCfU52SC0SjDocRErHPMS9PwCG0jo1N5ZmadjluWL1v0pOnmZeUUO1OtlJOIKQq1AwOc7OpJWbcpP48VmR60VyEUUOhw/EklBKuqyuh4kNqWPnasL8MfjHCpqY+iXNeiCdZIMMjzdfV4w2Esej23Li9nW3EhmWYzcUWlcXiIn586S9tosjxyvz/A83X16CSJnvFxdJLE7tISdpeVkG+3oZck+v1+Xqhr4JWGpqR9veEwlwcGGA2FyDDPb/UMxeI8eeEij589n9bDZtXr2FJQQHV2FsVOBza9HqNWiygIBGNRfJEIbaNeLvT1cbq7N+W99obD/Nvxk0iCwEc2bUgpgbFYyKrKpf4BvnfsBOemeVw1okhlpocNebksy3DjMZsx6bToNRqicZlANDGWXezr5632jrSGmJ5xHz+uOcXa3BzcJuOiyWBMVvjVmXP8uOZUWnLlNBrZXJDH6pxs8u12HAY9Bq0WRUkQrOFgkC7vOKe6ezje0Ulkxhg0GAjwxPkLuM0m7qyswLyAXDunyci2okJeaWjCH00OT32htp47VixfErELFTjd00vHaKrU96qsrCnC73CbWbmmkBd/f5KMTBv9vYntBUHA6bZisRl48hdvIUoigUDifTSZdGRm2Tl+qJ7a852EAxEsEx4sOS7z+kvnaWsaoLdrhDdeOk9ZRTZFpZk01vZQe6GT/p5RDr12md4Vo2zcVo5GIyEIsGp9Ea8+e4ai0kyq1xWSX5RBd8cw52paaWvqR1VU4jGZdVtKMZrm9pg5Myygqrz4+1NUrMyjanUBWbkOKlbm89rzZ9EbdfT3jHL3g1sQRYHiMg/ODAtP//oY8ZiCRiuxrDIXl8fK8spcjh9q4PypNgb6vOy9b9M1E8qE12qcS8eaeOv5M5w+cBm/d/aiwgA2l5mHPrcXiyOVzPf6fTzbWIdeo+GDq9aTa7Hij0bRSBLShJ5/htHEu5dXUWi3oxEkDna28nRDLa1jozizFz+Xu5pb4ItGeKW1kU7fOJ9Yu4lyp2uqX5k0CwsP80YinOrrwWUw8aFV69BrNPT6feRabVNteqR6HcOhIM811vHQyrVszStgesmfN9pbqB8e4v0rV7PKk8VoJMy/HDvMd08d4//uuRNFVRkOhXjP8ioOdbWzr7WJz27ewYGOVlrHRqdEjRYLd4aVHTdUIooCazeVXFVh3YUikQuln8h/ApBR1MA11Y5bCBTFi6KMJi2TxCwE4cp8RI4rPPfYUe7/+G76u0d5+TcnsLvNrNpYStX6hRUL/lPAklWOFAWRAlMeBaa8pTrkO5gFgiCQa7ORYTYzGAhMLfdFInSnqaqeAlWlZtrEWxQErHodIOCdsIiPBEP0+vxUK8qc1uFALEbnmDfFirs8wz0nadBrJNbkZLM2N4cLff2szsniusJClnsyyLfbyLZapsKU0nV1VVXxRaPsKi3hyQuX2NeYOiGBRK7Sg6tXkXMVXiwVeL25mfrBoZR1lZkeHl63hm1FhWRbLXPeo8mQzOFAkF6fjy7vOJf6+znR2U2uzUqZ24m4SLJzx4qKOXNYgrEYvzl3IS3B2l5UyL2rV2LWLj7W2qjVTD2P5o5BugbG2LmhnNHxIAdPNnPj1goOnGwkFI7hcVlYX1lAz6CXhrYBguEoW1YVUZjrSvLWxOIy+47UoZFEfMEIeq2G/GwHRr2W2pY+ojGZjSsLUYELDd0oKoz7Q+zatAyNJPLqW3U0dQwSisTwOC34AhGOnm3lYmMPFSVZrFqWu6DCsaFYnPrBIbSiyEPr1vChjevItlqnCOXmgjwyzRY+98LLU0YBSBgZajq7E3V+gFuWl/PxLZtYluGeCpFVVZUKj4eWkVEah65I56tAt3ecjjHvvAQrrigcae/g56fPpiVXq7KzuHfVSq4rLKDAbk+rpqmqKlFZpnt8nOMdXTx54RIX+/qTco7GIxF+XHOKAoed2yrmFg1YCEZDIQ62tE6NERkmE7etWM5tFctYnpExq9KooqoM+P1sKSzgl6fPcj5NTbczPb0c6+jktopliyaD+xqb+OXpcynjhiQIrPB4+OCGtazLyyXPbpvVGh2TZVpGRjnR0cUPT9SkEMGecR9PnLtAmdvFhrzceY0TOkmiwpPBquwsjnZ0Jq270NfP5YFBrissuHbiqyg8c6k2ZdzWSRJrcnMomIiC0Ggk7rxvE031vYiiiNVhoqWhD0EQMDsMlNxYzGC/l50VZaxaX4Qrw4rZamDP3esY6h9HFAVWrMpHEASeb6xnS24+WTkONGYtddpxXh1s5RPVieLIZquB/KIM7vrAVvb3dlBlK0qSu7/tng001/diNOmn1NQMJh25BS72vncTWp0moVYozT6WyopC69gojfExdu2pZnjQh9NlRtKI6HQabrlrHc31vcRiMmUV2VSuKkgUiDVJ3H7PBjpaBxElkexcJ7kFLiRJ5PobV9LS2EcoFKW0IocV1fkp5w2Mhzh9oJaRPi/2DCtWpwmDUYdWp0Gj0yT6ZThGyB9hsHuE3vYhWmu76Wrsp7dtcN6itIIo8N7/cjPVW8vTru/0eRkOh7hvRTVVGZkJpeBpwg6qqiKKAsOhIIc62xiLhBkMBvBFI3gj6b3k8+Fq8oK9kQj1w4OszcphU27+Vb3nNn0iHPDN9hZ+cv40W/MK2Jqbj0mjnSYRL07UP0v8f3r/jspxLg8OUOJwsjozG7fRRIbJzO1ly/n8gVcZj0YSanMGAxXuDNrGx3DoDaxwe7g42M9IOERMmV1CfyFYv6UUnX7x+UaLgSCaEQU7snrFyBaPNaPTrgLePmIny93IclfSskRB4yvfaEVROHe8mXs+tIOLNa1YbEbMFgPNtT3XTLDCsRi+cBRZTSg9W2eJtFoKXDPBCssRAvEAiqpg0hgxSaZ3Qp3+ANCIIiuzMtnf0jq1LBiL0efzEZPluSf8wKnuK6pRRo2GqqxMQtEYZyfyuhRVpXFomOtLiuYmWNEonWPepGUCUOZ2zym2IQgCeXYbn9q2haFgkOUZGVMSzAutHWPT69mYn4vHbCIYi/JGU0tK6NOgP0BNVxd3VVXOe8yZUFWVF+tSlTA9ZjPvWVnF3gVapQUhUfsox2Ylx2ZlTU4224sLuauqEqNGk5AGX2Tb0tUqmQ6NKMx6//WahHT8Qto+FwbHAjS1D7JzQzmBUJTzDd1sXlXEqUsdvPvGNbjsJkKRGHUt/bjsJrLcVl4/1sCDt2/AMs3CLMsKDe0DVJVm09Y9Qkm+m9OXO/E4LdgtRqwWAwdPNVGQ7eRsXTcP3Lqe7oExXjp0iYfu2ITHbcEXCLO8KBNFUYnLMhlOM/lZDi40dFOQ7SDLvbD4aUVVqc7J4vYVy5PIFSQMEe8qK2FHcRH7ZoRWTapJlrldvHtlVRK5ggmFLaeTOysr+NahI0n7DgWD9M+Ti6iqKqOhEN87dpwBfyBl/ZqcbP6/67ZwXVHBnGqUgpB4L0pdCQ9xns3G/zlyjLO9vUlVOYaDIf710BFW52STZ7v2HIzJQ7tMRh5cu4oH16wi02KZk3CIgkC21crtFcvQSiLfPnSU9rFkj0tcUXjq0mVuWla2KOn2bu84Pz15moFA8r0UBYGV2Zl88V27WJWdhW4ez7JWklie4abI4SDTaubL+95gMJDsFawdGGRfQxMlTueCQgXzHXa2FBZworMrifhGZJnnLtexMT/vmmTqVVWl3+fnSHtHyroCh53q7EyM067bnWnDnZl4By6fv0L6BEnEkGcmP8/E6ol6VZMoKc+ipPyKkp6qqghjeqx6PZkbS4jJMrpyK4c627C5E4aF3HwXufkuxsIh3jo6TNHyLKQJsiQIAlk5DrJykpXx3BlW3BkLN56pqAwGA7QHvNy2oYJlMz4LDpeZDdddISmqmtj+jbYWHly5mpz81DwYq93ImnnyQ0KBMCf2XeDkG5fQG3Xo9FokjYgoiUiSiKomxsF4NE7IHyYwHiIUmDsccDp2v3sjtzy0fVZDXUSWEUh4gWbrc98/fYKz/b3sLV/BBrOZdu8YL7c0pKvW87ZBVhPlRqw63YLJlYqa5D02abTcUV5Bkd3B6b4eHr90nhea6vjrLdeTb7XNO7+IyjKheAyPyZw0hjsMBiLxeCLyR0ikBsBErb6JWniTJT6u9Z6Ne0PYnQI6nYau9iE6WodYu7kU8xJ6tCTRjSRlIytXIgsi0RMYjbe9bUqCiuIlGr2ELCeHiut0qxGE5LFWEAQ6mga4fLqNhz9zM611vfR2jnA1iMsKl/sG2He5kYb+YQLRKIqqopVEMi1mtpYWclv18mtS9E2HqyJYcSVOo7+Fw0PH6Qh2EZET+SWSIOLUOVjrqGaXZzsG6U8/sfVPHQICTp0VrZj6qFbnZCURLGUiP2MkFJo1sVpVVXrGfUl1tEw6HWtzsun2+qYIFkD94CChWGyqCnY6BKIxOmYQLI/ZjMdsmneANGg0rM/LRYWri1cmUfS12OXk3uqVNAwO0Toj5EUFjnZ0Xh3BgrTeq2KXg40FeVdNUCRRxG0y4Tb9aUnDXhMmvig2i4HVy3M5UNPI6oo8st1W6tv6UVUVs1GPPIvSnSSJ5GTaaesZJtttpbljEIfVSGlBBnmZdl4+fBmPy0q220p5kQeHzcgbxxswm/RkZ9jwjgcpynUxMOLDZjZQlOuktCCD07WdRGOLsyZuyM2lzO1KmYhMEuW9lRUpBGsSWwryqcxMr54pCLC9uCiFYI2FwwyH5g7/UVSVZy/XcakvNYep0GHnQxvWsb24cFHS4Catlq2F+YTjG/n6gUMpoY+tI6P8pOY0X7px94KPORd0ksRN5WU8vG4NbtPCDXEGrZadJcU0DA7zw+M1KaHNJ7u6CcViiwqd+93FSzQMDaccy2k08N93Xc/a3JwFk5gEaZXYWVLMxzZv5B/fPJhkvZ8U3rm1YtmCQhnNWi2rsjMpdjppHkmeUOxrauYz268j13ZtyeivzuLxr8jIoCrTs+Bjh+JxTvR0Ujc0RJnTRZUnk9bRETbk5mHUaPiPc2f4xPpN7Gtt5uXmRj6/7XoK7A60kkSu1YpxWtjXwfY2anq70YgCo2lyC2VF4XBnB8e7OxEEAZfByD0rqrgw0EftUEJ5Mdts4abSMp6qu8xAIEBUlvnwmnW4jCZ+dLqGiCwTk2VU4LWWJnIsVoocDp6qq2V3cQk9vnHebGtBBTZk51HqdPLLi+eoGxrEF42yPb+QKs/i8zlURSUcjDA2eG2CNOlQtamUhz63F6tz9jxeq06HrKoMh4LIipL23X6i9gIPV69hb/ly9JIGnSjx9CxlCt4u6CQJk1ZHn99PXFHSjqNGjYbgtHc3rqh0jnun8sQEQcBtNLE9v4jVnmx6/D7+7tDr7Gtt4uHqtVNzDRERVFIUQw0aLQ6DkcGJOon2ielP0+gwbqMJq25iwczvwyzX9PMDpynPdlFdkI3JoOM3R87TOTzGHesrqS5IL+f/u8eO8J73X4fRqOMH33yZ8hU5XDjdzic/e+t8t3DBdSknGAAAIABJREFUkKRcNJoiorEzU8tC4VexWj6OIFiSQvaWCrFYPeHwa8D090qHXn8d09ULJUlk+55qXvj1MdZeV44zw0qT0nNVIZMxWWZ/Qys/OHiC9uFR9BoNbrMRSRTpD0c429nL0dZO3mxo4at37cFuMqQco9U/hE7UkGdaXOmDRROsmBLj6PBJnu5+kaHICGaNCYfOhoiEPx6g21tLg6+ZU6Pn+HT5x7BqF6ag9IeAiICaosf3pwMREZfORqE5hyJTDkXmXAqM2dh1Fly65MRZAVidkyoZOTYhNT2XctXpnp6kQcWs07I6JxtxRodqGBpOKsSaDoFolC5vMsEqdjpmFbhIugZBuOrk9OkQBYHrigooz3DTMeZNGTAvppmUzofJQrOBNJMQm15/VfHV/3+DXqshGI6hqtAzmCDsJqOOW3ZU0dY9wqWmHlRFJctlpao8h/LCDCRRxGRIJaYCTBXnFEUBo0GLCoQiMfyhCEa9FkkU0E+ETYiigKKoCCRCuiLRKyRKkkQkSUoQJJVFxarY9HqKXQ4sc5Dn9Xm5iJCig2TQaFiR6SHDNPu7UexMFBeeXl8pGE2IT8yGhJJlnP84eSbl3ZYEgRvKStlRUrTouksAOo2GXaXFHGnvoH+iKPHUeYGnL9Xy8Lo1lLhmz/dbKMrdLt5TXbUocjUJm17P+rxcStKQjkA0RsPgEJsLUkOz0qFzzMsbzS1JkzRI3MsH1qxiY97iPUSCkCiAftOyMp6trefijHDGPp+PYx2dLMtwz2mwmjxWhcfD6pzslGsdD0d4qb6RRzetv6Z09KdmiGgA2A16VmVn4ZkjVLW8Ioe//so909oKhTYHdy5fwZHODk72difC3eIyWlGkczwxHu8uKuH11uZZ64oNBPw0jQ6zJS8frSjSMeObAon30RsJE5NlHlm9juM9XRzpbGcsEkYSRW4vX45Vp6NuaJCRUIiHqtcwGAzw7RNHub+qmvFohEdWr+NgexvNoyOMhENY9XpkRaXP72MkGOTJy5f4xIZNU4ImGlFie34ROlHkvStWLkhV9w+Jospc/uJrD5BTnDHnduVON2UOF7+tu4hBo2GlJ4vRUAh/NMJ1+YVIgoBFq6NtbAx/NEq9f4ifXzyTNrdZVlVQmTWHW53aRp03tHEm3EYT2/IL+PmFs+RbbWzPLyIUjzEWDrM2KxuLTk91RhYvtTRwS+lyMowm9rU3c3Gwn+sLigHo8Y1zaWgAh8FAltnKeDTCWCScKAA+7Vw6ScRpMHKgvYViuwNJFLHpEpEdO/KL+MGZEzzXVMfuohI6vGP87MJZPrJm8XmpL5yp44aVpbx6vpEv3nMDtd0DPHT9Wl473zQrwRobCSCKAgf2XaKiOp+77tvM//rcrxd13vkgSTlotVUI4ZdR1YRBQ1GGGPd9B6fzmwgYWErRi3i8m0DwV8TidUnL9bpNaKS8pHOJksgt925k522rMFkM6PQaNu5YPqduwGxoGx7l1zXnicsy/+OWXWwqzsOo1SKQeE+H/UF+duwMr1xq4N/equH921elHOPcSBc5RvvbT7A6gz28OXAIg6TnL8o+RKVtOVpROyG4oOKNjfNMz8u8NXSCZ3te5qGi96Y9zhpHBQZp6fX2JUHCKOmxaExYNWbsWgt2rRWb1sz+wZM8270fXzw1xGY2CAhYtCYydA5sWjMWjQm9qEMjSEiCNGXEiMgxIkqUQDzEWMzHSNTLeCywYDpn1hj5YPGdXJ+xAVEQkSb+iEKiGFq6CcnKzKyUid5YOMyA3w/MXujwZGdyUUmzTkdVViajoTBaUZwKs+sc8zIWDlOgqmnDCmKyzIDfn1IYuNjpuObws8XCoNFQ4cngWEdnSu2iocDVFbTWCGLapxeJx+csMPyfBStKsvj1S6f4+k/2YZuQk23rGubnzx5HFAWKclys2pyLpBE5eLKRfUdqqV6Wyy3bKzHME1+e47HjcVp45vXzhKIxbt66AkkS6B1KFnERRYEcj53HXzzF9584xNoVC5tkzwbXhGdxLgJgN+hxmUwMzRCIyLRYyLJYZg3TEQQBjSjiMhmTpNXjikIwFiMuK2hmyR/Z39JKny/V+r0sw83O0mIchlSr20Kh12i4f3U1b7V10DqanHzsj0Z45nItf3mVQjGTMGo0bMzPY21uzlV5XgRBoMBhp9jlSCEdAHWDQ2wqyF/QdOCttnb6xv0pfdti0PHw+rWzPoOFtNFlNHFzeVkKwZr0pN+9snJeggWQaTGzJjebN5pbpvJiJ/HkhYt8aOO6qxabudQ/QP20PMBJFDocrMub23On02tw6a+E5OkliTyrjQKbHb1GotvnwznxLk6fXFt1ujkNAGPhMBpRJNtswWEwYJDSbysJAjlWKzlWK26jkebREUwaLTlmK7mWhFev3TtGvs1GhslEptnM5aFBOsfHKbTZyTZbKLTbaR698g5NGl37AwFsBgNZZguWCQVNRVWx6XUYtdolrUG2FCipyuPT33g/JVV5iVzlOd4Hh97Ao6vX80TtBb5z8ggjoRAOg4EHK1exNa8ABIEvX38D/3zsEHc++QsKbQ6uLygm23zFUPtScwM/PFNDu3cUbzTCX73+EkaNhrVZufzbbXcTisf5p6MHeLmlEX8sSlSWufvJX1Jod/A3W3cuqNaUQdJwS8lyYrLKk/UX+T+njmHWatlbvoKqjITn8GNrN9EX8PNXr7+Iqqpszy/mQ6vXTz1TBZWa3m5ea0t4aR0GAzcVl3Fr2fIpj1jCIKLlrzZv57unjvFCcwNrs7L5i/VbWJ2Zzc6CYmKyzC8uneVHZ2twGgzcX1nNI6vWLfo5VeZl8r4da/nWc4eIxOOIgoDHZkEQZ39egijQ2TbEay+e4wtfey82u5FIdGm9iYIgoddtRKtZQTR2dmp5MPQ8kpSF3faFibC9a64kiiwP4/P/gEDw90AyaTeb7kUUHUnvryAIGM16jNM8VgbT1c0p+8cDdI56eXjLWu5eU5mSm5xls/CVO2+gdWiEZy/UUqOrpdyaPH/uC3l5T9Hin/2iCdZIdJTRqJe78m5li3sDAskd2ySZ+GjJB+gO9XJ69NysBGtX5kZ2ejYsusELwZXmJAQS4qrM/oGT7Os7Oi+5MkkGquxlrLKXU2YpoMCYjVlrRJwmYTn97ytQk/5WVBVfPEh7oIe68VbOjNXR4u8ipqbvJIF4iN927sMkGafuy3wTEateR6HTkRTaMxYOM5gmR2M6TnVfibkVSEwYsy0W3CYjmRbzlJy0rKrUDw6xwpOR9uMYicspYUUAxS7XVQkoXAsEQaDY6cSo0aYQLH80MmtYxFwwaDVYdLqUUJq20THqB4dYluG+5nb/OcOg1/APn94LAlOKlpIo8sWP35pYJghIosD2daVctyaRoyBOeKimQ6/T8Mn7dyCKIhXFmUnV069bm9hPmthnY3URkiiQ6bLy95/ZC0COx8Y//uVdCELiw4TKxIQDPn7f9jmT3mfCYdBjm4OsTE5kMq2WFIKVYTYmpK3ngICA02BMqV0VjcvEFHnWyf3zdfVpyX65202lZ+EhXbNhRaaHMreLDq83qYaXrKi8UFvPp7dtvaa8H5fJyObC/LQhPwuFx2wi25o+32Z0nhDLSSiKwrGOrrTb7ywuwXONYbsmnXZWD+f53j584QiqdX6VLlEQWJ2dxbIMV4pQTfPwCCe7utlSkL/o566qKs9crkuxBIuCQInLQXXW4sLforLCSChIIBolrqg4DQZiskJcVej2+9IK8aTzaph1OqKyTDAWQ1aUWUUCZFWhP+AnEo/jj0axT5xv0vsNkGe1UdPTjaKq9Af85JgteEwm6oeHiCkyw6EgkiCgqgJRWWEoGCQYi+E2GekP+IhPtG+ynZIoEo7Fp37/KeSYr99dyUf+53soXpGLIM5NrmAi59lq479u2sanNmxlYnhFEsUpj8z2/CJ+d09+Yp2QSPlQpxlX95SUc0NR6QyjsYA4MdYbNRq+tP1dfGHbbqaHDQgIC+73giDgNBh4aOVqHqisnjqKJApoJiJs3EYj/3LDrVPefGliTJ58PnkWG5/bsoPPbt4+7ToFJCF5Yi0JAreVLefmknJUEn1gsp1aSeLmknJuKC5FUVPv1buXVXJneQWSILCnuJwbi8rQiiIfXr0eFXWqrZAQ9Pryb/ahqPD5x19GI0mcb+slEE5fxB7gljvX8dSvjnLzHWvI8NgYGfan5B9eOwR0uvXo9VuJxmqBSUN5DJ//34jFGnA6/gFJKr6yx0Lz4qb6uEIsdpEx75eJRGuYSa70uuvQ6beyEFGN5ss9jI342bBjccJLcUXGoNWQ77Ch06RGTImCgFGrZVVeFs9dGOX2vPW8v3Rz0jaH+puwaRdvxFw0wYqrMkbJiEvrTAkpgwkrLRIl5iJOjZ6b9TiSIL7tkvuqqhJV4rw5cIJftD3H+CzkSkBgjWMZN2dtZ5NrJXppRuFKYfGVyVVVxa2z49bZWe+s5H1FtzMQHmb/YA0v9b7FaHQ8xbs1GBnl31t+z0h0nLvydiGqqSpgU02amKhWZWYmkRxvKMxAIDir1KY3HKZp6EpekV6jodjpTKgKmUxkWS1J9XpqBwa4vWLZLAQrnkKwREGgwGGbV4Th7YBVp087CVRVpj7GC4UgCAiqytrcbA63JSeDd3nHeeriZZa53Sz3uKe2/88GQRDQpqlJIYrJyyRBYC6OIwgCGs1kXPyMfWfsN/2ndtpgma4dwNRxFwqTTod5njCghFc71YBg0+vnDC2ExMQl3SAvq8qsxYnjisKx9s6U5SatlvIM94KEE+aDKAhsKy7geGeqB3g4GOJS/0DakOSFwmUysSn/2hRmTVrtrPfXF4kkOvo8/bB9zEvP+HhKqKUA7CwtuuZ+LAAOo4Esm5XeGSR6Ml+1zO1aUGj0Ck8GKzwezvT0Ik8rLqsCT5y/yJYFhkROh6woPF9bl7LcbTKxMS//qsJMLw8O8Lf7X2NVZhbvrazmydqLfPv4ETLNZmKygjcS5jsnjnK6t4fvxuPsLiphVWYW3z91gqbRYcLxOHcuX4HHZOan507jMpoSKp1pHoWiqtQODfL5N14lx2rlo2s38lprc9KmW/IKONLVwX9//RUi8Tif376LbIuFp+tr+dL+N7DpdWSZLTgMeh6/eA6P2Yw3EsFhMHJ7eQVffONVJFHkuvwC3rdyNaUOJ/XDQ3zpwOu8t3Ila7NyFn2PlgQCOD027vjg9dz+yPU4PAnhkYW+s4IgoBFmJzsCzPn8JVGc08gyGfJ/rV/+Sbn02c4133kWmnow33kkUURilnWCMLUu8f8ENGmexefu3kW/10+WLeEN7Bkd542LTdx33epZ27Z2UwlrNpZMDWduj5W//af7572mxUOH2fQg0ehZItFj05bLhCNv0Nu/C5NxL0bjXRj02wAz6WPuFVR18vulIssDRKLHCAR/TSTyFjOJFYAgWLFYPoxGSjYUKYqSIMwzCmqPDfsZ7E016M8Hs06HRadjLDR32aE+r58VWZk8UrZ1atlkC7Z4iiecLIvDokdTs8aEQdLhi/tnbayCwlBkmHxj7qIbtFRQVZW4KnNi5DyPtb+QllyJgshySyEfKX0PFdbiJZ0kzzyWAGQbM3iw8DbuzN3N77te55nuN4koyZOZsZiPp7peRyNI3JqzHa0w+yOaVLx6sb5hallMURgKBPBHo2lDUc709CZZVnUaiVKXE0EQyDCZyLZYgSsertqBIaKzCBOE43HaRpJDirKtFpxG4x+lVpJRq5nydMzEYmPBIfEMb1m+LIVgARxobWMsHOZT27awuSB/Kqb3z41oqarMJG35c2v72wGjVjNn/TYAZiFJZp1uQTka2jRsU1ZUlFle0Uv9g2kFCTxmE2UTfXcpsC43N60HOCbLnO7uuWqCJQkCWRbLNYu6aCUJvUZKqf8HidykhfTw5uERRkPpZac35V9beClcycXKtaYSLID2sVFiytzKrJPQTYRVHmxtSxES2tfQxOiN4UXngh5ua2c4mOq9y7Za2FK4OI+YSavl/qpq7q+qTlr+yQ2bU7b94o5dfHHHrqRl37z5tqTfKz2Z3F0xtxiRVpS4qaSMR1ZfCdd5X3XyRFUUBD67NbUo6zduShUIuKVsWdLvMqeL28uTLeQuo4n/uPveOds1HwRBQKPVoNVpUBR1QmkukcukJv6asf2EkU8UECURV5ad6+9cz573bSO/POudsfrPCKdaunnu5GX8E2OURa/jq++bW6xCkVVEaSJWSpj8d+nbljCSVmCxfAzZ209cbp2xRYxg6CmCoacALZKUn6L2p6pRfP7vAzoUeYS43IwsdzM3tFjMH0av344gJH8zv/iRH/Pl73+Ij97yL0lFhSPhGHveM3/Um6qqSZ7zfKedFTkeDja2siY/mwKnI+leKqrKwcZWjra286377kAQBCJynGODLTzTeY6oHGdn1nL25FZi1CwuMmtegpXwAl354Hr0bnKM2ZwZu0ChKY9MQwbCxARNRUVRZc6MXqDe18Rnln1sUY1ZSqioNPs7eaz9RcZiqR86vajlztzdPFh0KzpRu2gP1bXArDHygeK9bHRV8c26n9EfSc4pGI2N80LvQdx6B1vcq6YKAc6EKAhUZXpSlg8HgowEQ2kJ1qkZ4SYGSUOpOyE96zIZybYmi2PUDw4SicdTyLSqqgmCNePDn2+3LcpTtJRY6icoALevWM6PTpxMkaIHONfbx395+jl2lRTzgfVrqcrKxKzVTU2g/xw+gqOhQ5h1leikP06l8z816CUN+lnyPyYhQNoizZPFsOdDOgtyQosjPUWoGxhMu9yq15Npmb848ULx/9h7zzg5zuvM91+5c5yc8wCDQEQCBEkQpEhRJCUGiYoWRTnJa63T+u69Dnfv/uzrtN71+np/luy1ZcmWLcuSRUlUoERKjGAAARA5DmYGk3PsHKqr6n7omQF6uidiECjp+QJMdVd1dXXV+77nnOc8T43PWzBwzJhmwZ6dlUKVJWp93uXfuAJIgogoinnVvqU84a7GYDicZ4oOoCnKmrzyCp6jKC5awR+LxhatVBbCrqpK6vy+vAArmcnw7bPn+cXdK6fZW7NKlAuTTXPeW3PzwK0MVZJWbcp+KyBQ6uWX/+BDPPiJffR3jjLQOcpY/yTRUJx4NEkimiQZTyOKIppDwVfkobjST/3GSjbuaqBlWy2262g6+zNcP/zr6yf4tQfvwOeyM0epXA4//M5x7rpvI94CptHXAw77w5hmiHDkL2eDo0JzkY6RF4ABGCQSP1jFp2k4HR/C5fwkkpg/5vz+X30SURRo3VrNr/3B4/PbTx+5TGRm+X563TD561cOzf8tiVm21cn+YX7pX77NlsoyyjwuZFEknExxYWSM80Nj3NlYR40/S8OcSEV5efgiv7nxPmySwnMDZzgx3c+9Za2r+J4rCLB0S+fr/c/O/iXMRndpLoQvcSnSRb2zGp/qQxIkYpkY/fFBeuMDbPFuxC3fHAVBy7KYTId4ZuDHDCbyFeRsosrHah/ikfK70cQb2yt0NTa46/l/Nv0H/vj83zOSzJUDH0yM8cPhNyi1BWhwFs4sCkBTURBVknLUfibicSbjcWr9uZxdy7J4ZzA3wMp64mQVwpyqSpnbhV2W541UI6k0PdPTlLicOeo5lgVT8TgTC3xkqrxevLZrnwjmzHl1wyBjZulThpXtbZvzmTC58n8Li9FZadf1giAIuFSV373nbn73+R/lZfYh+zC/2HmZlzsvs72ygsfaNnJnXQ1eW1aNaD1UEq8HLCtD2ggzHP03KtyfAkwk0Y0surAsE8OKYZgRQEQSXUiCc7bpO4VuzGBhIKKgSAHmKmCmFSdjhshOIg5k0b2k1Ktp6ejGJIIgY1lpBEFDEf0IgohpZTDMMIaVREBCkXyzzvMChpkgY85gYSEKKooYmN1HxzCjZHsgUwiCiix6EIWVk1ZkSVxzn5Airn3fpdBZQNQBsgFW8ToGWF6bjaDDwWAonDO9GpZFz9T0fD/DaqFKEpXea/fSWg+MRqKFq4EOB/0zq6efFMJYNLZoxXwmkVyVElaZ28X2igpODo3kiQl96+x5Prn9thXT+qbiCQ729OYtnfx2Owca629ginFtkEWRBxoKG+neCjAti0RGJ5nJkJ6dt0zLmh2nBCSHSOXOahr31GOXFSRxLaSjnwwsd61kUUQVJWyygl2WEW/gtTItKytkldFJG9neWNOyEOY9r4TZc5OxycqyY36xx4HbrmXl4QVWRDU7e6KXPXc1L/u+9YTL+XFE0Uco/D/IZC5zpSdrvSAgij7s9kfxuP4jslxd8F1urx3DMHnww7vxBa/EEGVVATTb8nO5YZp868TZRV8/1juQty3gtHNhZJT/8NVneeazHyeRSRPQXLgUDQGBoObEJq6e/LrsyJwxjYK9VOrsh/XFB+mL55YDS7QiRpPjfLH7X/nTLf9l1Sd1rdCtDO9MnePIZP5FlgSJ+0v3cn/p3pvu0yUIAtWOUj7T8CH+ov3LxI1c6srpmUu8PXmaEi2IW8nPZAiCgENRaAj4uXiVX9N4LMZUARpILJ3OyYbP9QuUX9U4Xup2UeR00H+VT9ap4VF2VlXmdMfopkHnZP7Cr/oaKljpTIZwKkUomSKcTNIfCjMQCjEaiTGdSBBKJonrOomMTjpjkDYMUhmDtJGZ/X9mUZrVWiGJIvsb6vjVO/bw5XdOMBbNVx+DbEP7scEhjg0OEXQ4uLexnnsbG2gOBgg6HXg07ZaqaOnGDFOJZ4kmzzDMV1FEP0HHffjt95IxZxiJfoNYuh0BCY9tB0WOB5FFL9OJ15iMv4pppRAFhQr3UzjVNkwryUj034mkTiMg41AbKXE+jiYvTitLZvpoH/9tfPY7SWVGkEUXlZ5fxCZXE9cvMR79PiljBFFQKHY+gte2ByyJ8dh3mEkeAQRk0U2F5ykcSiNJvZfR6DMIKKTNcWxyLaWux9HklfdMyKK4KM10OYiiWLAv9VoxHA4X3O5Qsn4t64lyt5uzo6M5PT+mZTEZz/rnrCWAlAQR9zokXa4VpmUxk0ySKiAV3h8Kcf8X/um6n0PKyKyarry/oY7nL3UQHs9d8HROTHJ0YJC76mpXdJwfdXTm2U4IQIXHxd419HP9DFnopsFEPM5gNMw7IwOcGh2hOzTNSCyaFe2wTGyyTNDuoM7rZ2txGbvKKmn0ByhxOFHFlfu3QZay2xeeIZzOvR9USaItWLJu84xuGIzEokwkcpOoTkWlzutfk3elbhiMJ2IMRCIcHe7n9NgIPeFpRmOx+WvlkBWCDgf13gDbSsrYWVZJvddPyazx71q/X8d01mB2jikgixKbi65cL9MyCaVS9IRmODE6xNGRQTqnJxmNRYnpOpIo4FY03JpKvdfPluIydpRW0OwPUuRwLMp8cGoqX3jpCJVBL6KQTWp/4q6lFemKSz0M9U8hiuK82TYC+Pzrl1ArBIf9IRS5mXD0c6RSb2MYI6xHoCUITmS5EafjQzgdH0EUlxbskCSR3ftzq0UtW1Y2RqmyxJ889t41naeJyTd7T5AyMowkQnyp4y0UUSKsJ3mocvVWJcsGWJqk8ksNT63pZCXhxmfvLctiKh3iO4OvFKTc1DkruL9sLx75+t6oK4UoiGzxNbO/ZCfPD7+Z85qJycGxY2zxNrPZ21Rw8SaLIhtLSnICrKl4gsl4vtDFmZGxHB8SWRRpCgZymjzLXG6KnM6cAOv08EiW1nLVgKobJp0TuQGWXZYp93hwrMIrxLIsYuk0/aEw7ePjnBgc5uTwCF2TU4t6ptxo2BWFT26/jRKnk6+ePM2l8YmCWfA5TMbjPHPmHN86e5620mLubWxgb3UVdQE/RQ7HNamxrRdUuYgax2eZTrxOje/XcSqts0pMBrH0JWLpCzQH/wTdmGIk+k3CqZO41M2Mx35ApecXcKmbmYy/SF/oc2ws/jwJvYfJ+Eu0lfwtlqUzGv0WU4mXKXd/YsnzSOoDVJY8jSS6GI78KxOxH1DueYpQ4jCqXEKt/7eIpE4zGv0mDqUF00oxHPk6m0u/hCx6GIt9j8HQl2gu+hMAMmYYj7aTWtdvwVXKnyvFXJZyLVj9p60Mk/HCtAhZEldESVwNnOocXTp37EwbBuFkisASHl+LQZxNBN1sJHSduK7fVB9E3TBX/fltJcVsKC6ie2o6h6lgWhbfOH2WO2qqlx1T0obB8+0dOYEzZMe2u+rq8N1iEuTvBlizxr0nxob5fudFXunrzgt65hDTdWJ6iL5wiIP9PTgVhb0V1TzW3MbeimqK7I4VjzsxPc1fHn2L57sv5Yi1BGx2XvzoL6ybR+NILMqfHz7I97vac7Y/UNfEn+5/gGLHytdQlmUxFo9xfHSI73Ze4LW+HuKZwlYnET1NJJSmJzTDK32XcSsqd1XX8VjTRnaXVxKwLW/WXQj/5eCPOTo8yNwT6NNsHPzEL+PRNNJGho7pSb7f1c73OtsZjITynlPDgEkjzmQyPntu3TgUhbsra3mipY09FdXzZsdXo74kQPIqf8Fle3yBuqZSvv/MO9Q1lqDZs2OnLEs8/rE9q/7eq4WiNBH0/0+SqTeIx7+Lrl/AMEYwzClWF2ypSFIxklSJpu7EYX8CVd3M9Va3k0SRA60Na9rXsEwC0xqWZbHJV85MOjEfRxRpq48Zlv2lJUFii3fpxtNbCYZlcnTqXEFqoCSI3FW0nXJb0S1VTVBFhfeU7OHg2LG8KtZQcpxTM+3UO6sKVrFkUaStpIhvn7uyLZpOMx6LkTKMHL76scGhHHqKIklsLMntvanwuPOMJs+NjqIbJjb5SsCmmwYdk7m0xlK3i6JVmIimMwaXp6Y42N3DS52XOTc6dssEVQvhUBTev6GV1uIivnfhIm/19NE1OTVPpSwE07I4OzLG+dFxvuU+xz0N9dxdX8tt5WUUOZ03RQhkOVhkSBuSCGQGAAAgAElEQVSj2KQqJNGJgIQoaOjGJGljDFn0zlPyvLZdXJ7KBjbJTB92uQZZdGNaOqpUSizdvsyngSIFUeVSTCuNTa5jOvk6hhnDtHTscjWioOJUWklnxjCtFEm9D5tcjSx6AQGPto3h8FeuHE8MYlPqENaY3Mn+JLfW77KY2bcsiutOQXUoasFmastizc+mIAjL9rXdCKQzBplFBHtuZSiSxAPNTbzV28f4VZ5+FvBWbz99M6FljaA7JyY5PzaWR0/02mw80Nx4PU77JxqmZXJ5ZppvXTrPty6dYyQWXdX+MV3npd7LHB8d5vHmjXx841aa/IEVVcB9Nju7yys5PNzPROLK/TCVTPBCdwcfb1tcnW6lMC2LgUiIoyO57CRZFHmgrhG3uvKKtGGatE9P8MzFszzbcYGp5MosFeYQ0dP88PIljgwP8GTrZj66YTP13msX90kZGS5NT7CluJSjw4P83ckjvDXYl6cwuhTius4LPZ2cnxznU5u38XhzW17gGU2mSaSziZ1oIkUirfPE7ZsLH3AWbo+dvQsqOJJ0I+clCZu2H029m0ymg1T6GLp+EcMYxDRnMK0olpUAS8fCyuowCDKCYEcUXIiiD0mqQFU2o6q7UJQGbua8mkjrDIcjhBJJ0hlj0SSXJAjsrqsmnE7wo6HzTKfjhPUkiihR51q9Lc/Nn/XWEZZloVsZXho9XPD1Ei1As7sGu3RzRBgWgyiIlNmKaHHXcnImf1H69uQZ7inZjUvOz9zIosiGkuK8nPNoNEY4mcLmuirAGhjMoacoksjW8lxDtaDTQZk72wA41880HIkyEo3g1rI3mGVZpA2DrgUUwTK3e8WS0fG0zsHuHv799FmODgwsuohciCzvWUaVJRRJQhUlZElElSRi6TSDofC8UfJ6Q5ZENpYUU+Pzck99Ha/39HK0f5ALY+NLGg+blsVgOMLXTp3hYHcP9zTU876WJm6rKL/pmX1RUDHNq4N6CVn0o5tTmFaSjBnGstJIogtF9GGaCQwrimWZxPUuNDkrva1KJaSNSQwzgYVOxpxBkZb37ciYYXRjClGwkzbGUMQAomBDFBR0M4Rp6aSModl+LgVVLkE3pjCsGJLgJKF351IABRGBaws6brW4t5AogsCs4MM6n6wiSwUFfyysVYkzXI05H5qbDcMyMa13X4AFsKemilqfj8l4IidIiqZTfO/CRX7jzjuW3P/5S515Y6wkCGwuK6WluOi6nPNPKkzL4uLkBF84dZQf93QR1QuzGeZkz0VBIJnJFOy9m04m+PLZEwxFw/zGzn1sDBav6Jm+q6qWb106lxNgATzTfpYnWzddc+Ilpqc5PjrE6ILAsWGW4qit8PiGZXJqfIS/O3mEg/09iyYkRbKqmSICSaPwtZpMxPmHU0cZCM/wm7v20ewPXlOQZVgWp8aGEYC/eudN3hkZynuPQHbNISxxXgD9kRBfOn0MVZL4UMvmHDuJJ27fnDWztmAiHOVbRxbvD5rD7Xfe2P6rwhDmVQYVpRXLMjDNEKY5imFOY1lRLCtFtkFCyvZIiy5E0Y8kliKK66dwey2Yjif48YVOXrvUzXgklhVtm18tz62cs//aFYWv//LHiWZSXAyNsLe4gd7YFE5ZXdSbbyn8RAVYAMOJcXpihSUi65wVFKm+W+JHXwhNUmjzNBYMsAYTowzGR6mwFSMvyMyLgkC5x43fbmfqKvPMsWiUcCo5rzIWTae5NDGZE4S5VI2WotzJVZUkqrwe3Jo6L2dsWhanhkZoCgbnb8eJWDwnmwpQPtu/tRySmQzPX+rgC0feoWMJdbIih4OGoJ9Kj5dilxO/3YZLVdFkGVWSUCQRZTbAUkSJE0NDfPnYiYIyxOsJp6qyp6aaTaWlvKdxgpPDIxwbGOSdweE80Y+rYVoWA6Ew/37qDKeHR3hi00Y+0LYBn8120+5Jn30fY7FniaRP4NVux6m24VRbCKeOMBD6EpalI4kuXOomVLkUt7aNifiPEIWDpDOjVHqeBgQcahMOpYnB8Jdmj2wRsN+37OcLgshY7LsYZgLdGKfY+Siy6MKptTGTeIvB8BfJGCH89ruRRS+qFMRr28lg+MuIgopuTFDmuh7+ILcOFlMdzAYM1roGWWkjU5BaLSDcEkHStWDOJLoQSl1ONpeWFnxtPXFbeRmKuPrFr99u596mBs4vSOZkDJMXO7p4asc2/ItQw0LJJG/19Ob1nqmyzAc2tl4XYZafVFhAb2iaL545xgvdnXk0N6+msauskiZfkFKnaz7ASug6Y/EY5yfHODM+wnTySlLLtCx+1N2Jbpj80d33U+FyLzsfzPVyXZr1EZvD2YlRzkyMsqP02ixyppMJXuq9nLf9QE09JQ7XiuYrC2ifmuDvTx7ltb4ekkbu/efTbOwur6TRF8heK0lGAGIZndFYlHPjY5ydGM2hXRqWxQ8uXyJtmvzx3fdT6ly7kJphmrzU08Whwf6c4Mqv2WgrKqGtqIQSh2veFzGVMRiKhbkwMc6RkYEcui7AcCzKM+3n2BgsYXdZ5fw1Ojcwgp4xAYtEKsNUdPn1STqd4fjbXXRdGsE0LKrqguzd34rdfvNE2QRBQpICSFLgmr3ObiS6J6b5tyOn8Dns3NNSj1NTF1VynEtMiIJIQHNR7vByOTrBVCpGhX31Srg/cQHW6ZkOjEWylGW2IjzKzVE2XA6KIFPtLCwIYFgm7ZFebvO1IIu5k6gw60LdGAwwNXAlsJyrYM3h8uQU0asGKlEQaC4KFGw+r/X78NvtOX4xJ4eG+eDmNhAETMuia3IyJ5tzdaC3FAzT5MTgMH9z6HCeSTFk8wibykq5r7GeTaUllLqyvlpum4ZTUZbsNYikkjdUtc+lqWyvrGBTaSkHGurpmZ7h1PAwb/f2c3J4ZFFFQ900OTMyyng0RiiZ4umd2/HcJBGAUucTRNPnEAQZWcwmH1SpiFLXR0hkuhGQscnV2ORKBEGiyPkwMb0d00zi0bbhUrN0FElwUuH5OWJ6JwICqlSKXVmeB61IAdzqVjJmBEXy4lQ3IQgSbnUrsuAmbYwjqhpOtRVJyNJPy91PEdXPg2Uha7txaZsAUOVSip0PoUrXf6F8I+HUCk+qcyqbazGHXQzxtE6hJK0ggE1+N02r+VCWMEqt9fv4P++5e+UHW0gZuPrvQkZdsxO6S1Wwr6AHoxAeam3hqydO5wRYFlnj87d6+nhkY2EJ4WMDQwyGw3mnVOFxc2ddzZrO5acV04k4z3Zc4EfdHTnBlQDcV9vI480b2RAspsThxKPZ5mvBpmURTacZioY5MTrM1y+e4fT4yPwcagGv9nfz18cO8cf7HyhoWHs1ZFHkvtpGXuztYiRzpcqUNgy+fen8NQVYGdOkY2qS8xO5bRZ+m53d5VV4Cti/FMJoLMozF8/x+kBucCUAD9Y382jTBloCRZQ4nLivulaGZRJJpxmMhHlneJCvXjjFpamJ+fvXAl7u7eKvHU7+8K73rLmn2bAsjo8Oz/8GiiiytaSMD7VsYltJORUuD25NQxRmu1Iti1A6yVAkwpHhAf7+1DsMRXMFiC5OjvPmYB+tgSK8WpYpNR1NzCc3JEHkids3LXtur790npGBaYpLPQiiwEDPBM+NR3jyk/vW9F1/mjF37R9sa+bxbW1ZL8Vlni+vaueBig0ENCd1riAxPUXtTz1FEIuuaL4p7Bz8queWowfOQRKkbHUNoWAGuS8+hG4WLq9rkkxLcZCjVwVY49Fojt/L+dHxnAZnURDYXllRkBVb6/MRcNi5fJWJ8MnhkfmFl2laeQqCHk2jzOVaUlnIsiziaZ3PLxJcqZLEhza38cEtm2gMBHBr6i1ZbVwIVZaoD/ipC/jZWVnOIxta6J6e4cWOLl7q7CKULNwYOhKN8i/HT1Lp9fD+Da0FPYiuN1S5hICc24cnCDJ2pQa7kr/4UiQfPqlQo62AJlegyauc2C0Bj21H3mZJtOPS2hY55yIC8v687bLoRlY3rO7z3wUochZurs0YJslMZp0DrHTB8UeRpIK+eu8m2BVl0WuVNgwag7cGpWUxVHk83FVfyzfPnMtJ3sR1necuXuJ9rc0FF5svd10mvMBiQhQE3tvctKji6+BkCFmSKHI75lXMxkJRPv/8W/zBRx5Y9XU63z9KVdCLx3Fj5t/e8Wm+ffgsv/7wncsuwJN6hmePnOOuDXVUBRfPUmfMLN3t3y+eJXKVyJEAfKLtNj61eTuNvgBSgUqpKAh4NA2PVkyt10eNx8tfHHmDE2PD8+8xLYvvdl7k/rom7q9bvi/u9vIqaj0+xuKxnEDtxZ5OfmvXPoL2tXkoxXWdl/q68ipO20vKafAGVlTxTBsGh4f6+H7XRWJ6biD6C1t38nNtt1Hn9WeFgRZcK0kQ8Wk2fJqNOq+Pao+HP3v7IB3TV9guhmXxbMcF7q9r4kBN/Zq+JzD/HWVRZE9FNb+5cx+bi0oKGsYLgoBPs+NVbdR5/RTZHfz+wR/nVNh00+StgV4erG+aD7DK/R6qg17i6TRvX+qnOrg8df7k0W4+8ORu6pqyKodT4xH+5x8++7MAaw1oKApwoKWBs0OjlHpc1AX92FW5IBVeFKDY7YJZSyC/6uTOkkYG4zPYpOsg0/5uQ39ipOB2WZCwSdqipr03HUJW7EIVFVJmPqd7ODmBbhXmgGqylEf1m4wnCCVT8xSiC2NjOT0UkiiwrbxwxazS6yHgcOQkYi9PThFOp/DbbNkG38npnH2KnA7K3EtTGyzgUH8/xwbyKZwC8OSWTfzS7Tup9HjWlJUyTKuwP94NggB4bDbcmkZ9IMD28nI+vm0rz567wHfPXyxocDqVSPC3h46wr7aaUtfKqBc/w08XKj2FPaTius5MIrmuxt5D4QjmAqU5QYCg3Y4s3aJj5wohiyIeTUURxbw+zcnY9aUVrwdEUeDJLZv47vkLOQFWxjRpH5/g/Og4Wxb01A6EQpwbHcujByqiyBObFxevOtLZT7HHic9ZPR9gpfQMp3uHF91nKTxz6AxP37vzhgVYsVSai4PjBauxC6FKEvduasTnXPrcJhNxnr10npFYJGf7/up6PrV5O83+4IrounZZ4fbyKj66cQsjsSjDVx0vntH5/InD3FfbsOyxnKrKvbUNnJ0YzQlipmbpfR/ZsLSQQiHMVWle7O3K2S4KAnsqqqlwrcyMezAa5vtd7YzHcynz761r4unN26lye1d0rZyKyl1VtXxs41Y+d/xtpq8SyIjqaf73ySPsr667Zpp0ncfHr+3Yy/bS8mUDSEEQsMsyd1fX8WTrZr505ljO6+1TE0wm4vOdPT86dYnffPguvvL6CYIuB18+eIzfefTAkp+R0Q1UTUaWJQQBVJtMxlh9D9DPAG6bSk3Ay0vtXbzR2YNNkRGFwm5kdlXhmV/5BNFMiiMTPbR6y3DKGoOxGWaUBKX21fk5/kQFWBYwlS7sGSMJErKwOr+JG4k5eWhFlEgVYJaF9eiiDdpzZsFZme3sjJIxTUajUZKZDA5F4cLYeM6krEgSW8oKU6lssky114NdUebpKLppcnFsnDtqqjEti57phQGWk1L30vRL07R4/mJHQRGKreVlvH9jK1XelQ28hRDT04vSQ28kBEFAFgSKnA6CTgcNAT8PNDXyubfezjN6BuiZnuaH7R08tX0b8g1VCrq5sMk1bCr94s0+jVserUWFqQmRVIqxaDTPUHytmE4kmEok8nIUsiBSF/DfYtqKq4cgCJQ4XThVlZlkrlrrcCRCJJW+aVTdlWJzaQmbS0tz2AoAU4k4r1y+nBdgHekfYCyar3C3t6aaWl/+fRNNpnjxdCdfe/MUsijyzKEz3N1Wz/t3ZoMxw7T4i+8epGdsGq/Dxq89tI+KgIeJcIzvvXOBdzoH8LvsfOLubbRWFjMejvHlV47x0tlOBqdDeOw23re9lfdsWdow+GtvnsSpabx9qZepaJwDmxr56J23oRsG73QO8I1DpzFMi91NVTy2uw233cbFwXG+8tpxwokkdcX+ecXIf3ntGNOxBF3DU9zRWsuxy4Pc3lTFh/dtpWtkku8fu8CpnmF+94l7aakoLPhhmCa9oRle7OnK7WNWVD62YQuNPv+q5i1FkniooYXnutoZiUVyjnl2fIRjI0PsLq9c8hgC8HBDC/94+lhOgKWbJt/tuLCmACtjmhwa7GV8QS9xg9fPxmBxjirxUse4NDXBGwN9Od/Lrao8vWUHlS7Pqq6VKsk80dLGsx3nmUnmjk9nxkc5OTrMjrK1UyJdispDDa3sLKtYcT+iIAi4VY2HG5v52oXTOXTRSDpFfzhEKpPBJsvEUmlC8QTdo1N8av8O/vK5N5Y9/nse3srf/eXzFJd5kSSRns4xnnzqZ9WrteDS6CT/dOg4oUSSDWXFlHpci/bBKpJIV2Scb/Qcpz00zEw6QcYyGE2EeV/l6p+nn6gACyCxQOZ8DhbWogowtwosi0X7dpKZwtQdyA60frudCreLwfCVbNhIJEI8rZPSdYYjuQa5zcHgopQfQRBomKXoXc33Pzsyxh011RiWRe8Cil+R00GZa5kAC4sj/fku2gDbK8ppLS66pkxUJJla9PrdDAiz3G2PpnFHbTVOTeG/v/YGR/tzF0cW8Orlbj6+bSsy7+4qwWogCgraAnriz5CPzYskQsKpFKPRxUVVVov+mRCpTH6WVBJFmoOr55/fiqjyZfsqFgZYhmlyeniEu+pXZtp7s6BIEk9u3ZRnuRFNpTncN0B4Z2o+SDQti8P9gwVN5z+0dVNBloBTU3loeys9Y9PUFvu4Z1MDTk2dpy8PToa4Z1M9v3jfbp49co7njl/k0wd2cuhSL9Fkij/82AOc7h3m+ZPtBNwOSjwufv3hOznRPchvPHwndcUBlBVQoaPJNG+c7+H3PngfXoc2nzycisb59pGz/N4H7yOaTPGjk5d4q72X+zY38fU3T7FvQy37Wmv5ymsnco6lSBKP7NrAd46c5+kDO3n1XBdJXaeuxM/P3b2d/okZ9CUqBPGMzit9l4ktELXYV1nDhmDRmpgxHlVjb0U1p8dHCF3FbsiYJj/u6Vw2wAKocnvZVV7F85eveGKZlsXFqXEuTI6zMVi8qnNKmwbf62zPW2lsLSmjyR9YUYI6lEry5kAviQXX6j21jTSsMhCdg1+zcVdVLZ3TkzlKhCkjwyt9l68pwAraHTzWvGHV4jMCUGR30ugLcGZidH67BYzFY6SNbIDlddj57X/+Pp99cB8OTSW5hOLwHLbvrqeqtojO9mEwLT7y9F0Ul66uerISZDIDIMjIUim3mj3JeiGUyJrL//qBO3h4S8vs/bf4d5UkgYcq28iYGfYW1yMiENCcVDhuUZGL8VCUf/nRMaKJFPfvaGHf5jpePtHJwVNd+N12Pv2+2/E6bfzNs2/x/n1tVBd7F32QXz99GUkS2dFciU3N50SmF+lT0s0MuqXnme/eKrAsi4yVIV2AHgiQnj33QhAEAYeqUOf35wRYE7E4yYzOcCRCakGT6baK8iWvQ33Aj0vTchZwZ0eyg8hoNJozyEmCQLHTgX8JE1LLskikM4wUyKY6VYU6v2/FzbOLHb9nJrRiufcbCUEQkASBrWVlPLl5Ex3jk3kLvNPDI3nUrJ9mXH2vF7pP516/FZ/l9UZ9wE+Z28VIJPfZGY/G6JqaWrcx7djgEMkC5p+KJLKtojCd+N2GxkAAv91OfyiUs90CDvf3c2ddzS1/Tz3c2sKfv/J6jmqsBYxEohwfHORAY1Zcpntqmu6p6TzGgN9u5/6mwj0+giCgKTKKJKIpMk5NRbtKlCPodrKrsRrTNKkv9XOovY9IMsVMLEFtsZ+g28HupmqeO3aRSCJFmc+NQ1MQBRG7quC0rVwFbWdTFUUex3xwZ1oWncOTvH2pj9/44nfAyva/Vga9TERiWJZFXbEfr8PGnpZqzvRdoTNWBb1UBbwUeRy47CqyJJHSDWyKgqbKS1LSLcsioeu8PtCT99ptJWWUONdG7RYEgQ3BYhyKmhNgWcDbQ/0req5FQeCx5g283NuVMyfH9DQvXO5gQ2Dlnp+WZTEai3JoMLeP3akobC0uo8y5PD3QsixCqSSHh/ITqbeXV+HT1mYSLAgCW4rL0CQ553sapsmRkcE1j4GyINISKKLRF1jTOdlkmRqPLyfAguz1z8zOUb/+vn2YpoUsZ2lp/9ej9yx77Oe/cwKX20bzxnJKK/yI10nBNRZ/hljsn7DZHsDl/DkUZRNzYcGtPg6uFNUBL9urK4imUiiStKIqZau3DI9inxe2WOuVWPcAK7tIzNZa5jIVkXiKtG7wf3/yfoRZFbpL/eM8um8T25oq5rd95gN7kURhPltlkX1gBYR5b5p9m+ty/l4ITVBIWPm9LhYWoXSUpJHCLt96QheGZTKZmpl3GV8IVVSWvOEdSjZIebP3yuA4GU+QzBh0T83kGGwKgsCOyqUzPtkKVm7Ac3F8PCtTO5W7OPHYbFR4PMvehJF04eqiU1FxXaOgRSyd5vLk5C1rVAzZ56GpKEBzUTCP4hNJpUkbGeyWvE4Dm7DooDznyXErYzRxllhmgmrn7ahSvshDX+wQE8lOdhZ96iac3Y2FABxoqOdrp87kbE9mMnRNTDIajVLmXllvxGKwLItDvf3E0/kBlkfT2LJIv+a7DU1FQco9Ls6OCnmMhm+fu8Cv7du7rqIh1wM2WebxTRv50jvHc7ZPxGMcGRjinoZ6EATOjowyGslPaD2+aSPKcouM2aFj4TDhtCnz43x2nr6yw9WjzXoMLw5FyZXWn11Eb6uv4K8+/WjOGmB4OpJz3rIkcfWySJbEWRp+dpErzB5vpZhOJbkwOZ6zzaNq1Hv9OK5BXbPO48dewIT78swUSSODfQXHPlDdQJHdSX/kyryczGR4uf8yv7r99hXfz6Zl8f3O9vnAYA7N/iLaikpWLM0+mUjQOZNrv+LTbNR7Ayv2zyqERl8gTyXYArpnpkgZmTWpnGqyxK6yijXPuZIg4iqQ6I/p6fme9z979mXGQlcS1S6byp994qElj1tdV8SFM/288coFJsbCuNw2WtoqeOoz967pPBeHgWGOEot/hVj8q6jKDpzOj+KwPwo4AfFdH2i5NJX6Ij/PnjzPt09doDbgxaEqBavOmizzX99/HykjQ3d0gnr3tXkErutMYpomf//9wwxPhknpGT794G4M0+Trr5ziQu8If/+9t9nRUsXYdJS3zvbQ3j9G9/AUD+3ZwAtH2/m3l47zp7/0CI2VQVK6wbNvnOV4xwDFXicP7GpBU2S+/MI77Gqp4uG9G3EUyIbZZRuJdGHVttHUJOFM7JYMsHRLpzuW358zB5uoFlQ9mYNDUakP5GZhJmNxUrrO5cnpHM8GQRCWzUgXOR2UupxIgjBPPeidniGpZ+idye2/8tltVHo9yz6Ii2UJJVFEXoM3zBwsy+LY4NC60qWuBwRBwKGoOSaEVyO1jk2soiAsamIc0/Vr6lUzrWwQO2foa1hpJEHFJDObEAFRkGdpuQZgIQoSAhKmpWdVEywLYdYUeOF9Y1kmxbZWioUNiMiYlollZZjTyZIEZfZ/BhkzPXv87MLPtLI+TqKQXWBZljG/nyjICO/SCeOxtg18/dSZvIVrx+QUF8Ymrlkg5cLYON1T0/PP+hwkQeA9zY1LqoO+myCLIrdXV3G0fzCnAgTZiv/z7R082rbhlr5HBEHgY7dt4Z+OncgJEmNpnfaxcabiCfwOO+fHxvN6aQSBrN3GMnCoKtFEmlgyjSQKS2Z93XYNv9NO99g0M7Ekp3qHKPO5cV01P3udNkZnolT4PciStCbBFFEQqC/xE44nOdc/SlN5kHTGQBZFijxOTMuif2KGmqCP410D+cbYBX7SjGGS1jMYpkU6Y5DOGChS7hiRsUzaJ8fzno3iOSn2a7hXvJqt4LXNWCbD0QgNK6isqJLEB5o28L9PHslRExyLRXl7qJ97VqCyZ1kWGdPkO53nc7YLQGsgyMZg8Yqy+GnDoGN6Iu9albvcONWlk8TLwa/ZkArsnzFNRmJR6rz+VR9TFqU1Va/mIAoCWoHATjfM+d/CZbPx0X3bCLjsBVUTC6FlUwVev4OiEg+d7SMM9k1yuWNs2f2uDSZp/R3SM+8wE/p/cdgfxen8KIqyGQEZWK/k743FheFx/va1w/N/9y0QaLsaTlXlv77/PpKGTkd4jHvLWq/pO69rgHW2Z4SZSILf/vB++idCfO2VE/zBpx/kF+wqX3v5JL/62JUmvaGJEHvaatjWlOUZP3H3Fs52X1EAHJuOcLprkP/2mUdyOLsHtjUuulAXgCLNx1Q6VPD17tggE6kZSrSVcYlvFCzLImGkOBPqWPQ9ftWzJM/bpshU+zzIojjfhzSZiJPIZOiens7pTarwuClfQca7ORjkzZ4+orOStIZl0TExSe9Mbv+Vz2ajahGls5z3aTZEsr7fVyOZyRDX107fTGQyvHCpk/5QYYGTWwlxXSeWzqeBKqKIQ1k/E0FRFBZt2B+NREkX6LVZKbqjr5M2orR434dpZXhh8L/wYOUfcWzyn0kZEVTRxUbvIySMaTrDL5E0Q9S67qTedReHxv4Gp1JMMhOi2L6BZvcDeccP68Ocnvo6DjnIJv8ThNL9XAq/AAjEM5PcFvhIls6SOMuh8c+RMiK0+R5DE12cD30Xw9QpsW/Eo1TSG3sLw0wRz0zR7H0v9a675wPDdwuyCZFyNpeWcGY0d5LtnJjk9e4etpWX4XPY10Rl0A2Dr58+y0gkkveaTZZ5vG1xtbl3I+5trOebZ8/nBVgZ0+Rzbx3m9pqqrCLqTTq/laA+4GdfbTVv9OTSuYYjEc6PjVEfCNA9NZ1nhnpbeRktRcFlx9m7N9bx5VeP8fLZTh7c1sIjOzcgiiJ+5xwNXECVJZw2FUWSuKO1hvFwlN/9yg/wOm18cv8OSrxXenKfPrCTv33hECj3UewAACAASURBVF6njQ/u2cKBTUt75DlUBZsq5/wGgiBQ5HHyKw/s5e9+fJhUWqeuNMBH9m2lubyIj915G19+9RjfO3qBXU3V86qADi0rzy+LIi6biixKOGcZE29e7OYHJ9rpHp3iH358hLaaEn7+3t04tCuLZsO06JqZYiGciopuGIzF8quEK0UikynYG25ZFhOJ+IoCLIAPtrTxpdPHcqTVQ6kkL/df5u4VquydGBuma0HytNjhZFtJOW51ZfR93TToDeVbsLhVLWu2fA3XKqYX9ugzLYupRGJNAZYiitSuYb/VIBRP8KWXj2JTZUDAoSnL0gT/7Pe+STye4vY7m7nzng3UNZegajfOh9CyIsTi/0os/q8oyiYc9g9htz+IJBYjCDYEIftd3g24s7GWg//5Myt679y4KIsimqTQFRknqGXHMYesoK1Sqn1dA6yx6Rgdg+P8ww+OIAoCm+rWRiuxLJiOJCjxuZes2hRClb2MS5Hegq/1xYbpivbT6KrGJt08R+yFMLHoj41wPty16HtKbcElqzyiIOCz26nwuOmbyQaYM4kkU/EEg6FwToC1axl64BxaioPYFXk+wAK4ODFB/0xuAOu326lYJsASBAFJEgm6nIwvqDSFkkmGwmFShrEilaKrkcpkeKG9g0N9/Us2Ka8WlmWRzGRQJWnNRoYLYZgmfdMz87/P1aj1+5DFfP+UtUISBIocuRXIOZwdHSWUTFLkdKzp82ocezk08XkazfsYjB+n0X2A0cQ5TEtnR/CTjCXa6Y0dos33AbxqFdPpXiaSHSSNCPHMJBt9j1KkNSEskjDwqpXUu/cT0a8kXGRB47bAx0gZEU5MfYUG1wHscpA7S36TscQF2sM/pMy+iSrHLqqcu7gY+gGTqQ5ERLYEPoGFxfHJf6bOdSe8ywIsyFZ5f3nPbv7zc8/nLJot4JWuy2yvrOC9zU1oq/RS0w2Dg929HOrty+ltmMPdDXVs/QmhB86hxufj/qYG+qZncsY2gP5QiP/x6hv8/nvuIWhfW7/IQhimiWFayJJ4zXLSV+Pj227jrd7+nAX6WDTGpYlJLGAonJ9wenLL5hV9p6byIv7o4w/mbKsMePjSf/wIALIksK+1jn2tdUC2N+vn79vNz9+3u+Dx9rbUsLdl5abGn7h7e8Ht2WCuljta88VI2qpL+fOnHs7b/vSBXfP//z8ezfrnNc+qBd6zqZF7Ni3tOWVaFiMFAoPT4yP8/A+/teS+14KFIhFLockfZGd5BW8OXAm4E5kMJ0eGGY1FKV9GXt0CvnHxTN72Oq+fHWXLi23MIWOajMbzr9WR4QE++t2vr/g4q4GFlefZtVKIgoBPu76MpnK/h+11FfMWBdIK+qk+/gt3c/ZkHx0Xh7hwZoDiUg8NzaU8+Fi+Z+S1QaSwM/oV6Po5Qvo5ItH/hU27H4f9ERRlC6LoQxDsCMKtPZ/KkohbWl1/v2FZdIRHOTLRjSJKCAg8WbuDu0qXVj/N++xVvXsZNFYEaK0u4YN3Zwdx7zK+EnMwDJPRmSixZJrR6Qh+j52SgItwPEX38CSqLOFx2bAsmArHEUWRiVCMCkXOoRoICDS7qnl57HDBzzGxODh+jFZPHc2uGsRbwBMr6zsR4dmhV5akbVU7ylCEpX8uj6ZR7fXOL+BNy+Lk0DDhVG7v0+6qlQ2YLcVFeYZ7neOTOQGCIkmUuJx47cv/1gKws6KC5y/lVupMy+LU0Ahdk1NsLCle0SLEsizius6h3n6+cuJUXtC3HnilqxuvPVudCzoc10RxyJgmlyeneKnzckGhjztqa9YtkIPsgrzI6aDS68kL6NrHJni7b4BKrwebvPqyvyLZ8cgVRDIjDCVOsDPwNL2xQ0wmu7g480MkQcav1dMfO8pEsh0TY1aUwkQSVVxy8aLB1WJQRScCIjbJR8rIVlo8SiUCArJoQzcT6GYKt1KOJGhYloVhpnHIRUiCgiCIWTqhZb1bEm85EIB7GurYX1/Hi525iZj+UJh/PHoMt6qyp6Zqxb9pMpPh5NAwXzhylO6pfNpEkcPBZ/fevk7f4NbCh7du5q2ePo4PDecEKBnT5IWOTiRR5Ff27qLK48WmrH6aNGeFEabiCfpmZrCsrBXFesrA76+vpcbnzTFtD6VSdE9NY1oWwwv6r4IOB+9pang33v43FRYWU8kb75O2WkXcj23cylsLpNFH41HeHOzlydalJaanEgl+1JM7rthkmY3B4lVR6EzLyhNwut5YSn15OQgIBU2F1xM2Rebls13ziU6HqvCfHrlryX2cbhutmyooLvMwPRmlq32Ew29cWvcAS5HrUdWdGMYQhjEJFG6vATDNEPHEN4knvoeibMRhewhN24Mk1SBJQeDa+uivF0KJJJcn8ivQhSAJIluryijSXPzO5gcZTUawLAu/5sCv5veCL4dVzxzxTILJ9BRu2YVXye27qS8PsqOlktdPdyMIsKmuDL/bgUNTaanKlQutKw/gnaUbpDMGJy5l/TO6hiZRZIntzZUc2N7IKyc68brsbK4vwzBMIvEUFhadgxMEPU5ke24laouvGVmQyCxiytse6eHFkcP4qz0Ua/6bekNYlkXcSPLj0bc5NnV+0fdJgkiruw5VXLrq5rFp1Pi8vHlVAe9QXz+hqwY8URDYucIKVo3XS8Bup38mND9onxwezlEzc6kq9Sv0yBEFgQON9bzQ0ZmniHhscIjvX2jHq2mUe9yLBhsWkDEMBkJh3urt46snTtM+MQEsl4dZPZ670M6r3T3sqqxgX10NG4qLKXE5KXI68Gq2PK5+3rnOuoFPxuO0j0/wnXMX+XFHZ977XKrKgy1NK/bgWCk8msb2ivK8AMsC/uHoO/gdNu6oqcFvX76PwCKbiReFrF9bvXs/lyOvooluNMlDkdbMlO0yta47EAUZUZAYTpzBo1QgiRqhdGF5/rzPsUySZoSwPkQsM0FYHyJjpYhlJphIdZDMhCi1b2ZhU70s2HArpUylugEQBQmHHCRt3tp9eSuFIGQXAp/dt4fLU1NcXhAQnR4Z5X+9cYiPbdvCnpoqKjweFDH//rQsC33WI+/YwBD/dvI0J4eG854bh6Lwy7fvoq30J1NGv9zt5lf27uaPXno17/lIZTI8d7GdoXCYxzZtZEtZaTaJpNkK9g7N9a/E0mmi6TTTiSRj0RiXJ6c40j/A8aFh7m2spyEYWLcASxAEVEniI1u38N9fez3nXPpmQkzE4oQXLHQfbGnCe409Qz+NsCxIrEBae10/k9XPZffWNFDp9jAQuVK5nEwkODw0wCMNrUsGEj+43E5kQe96qcPFXVW1q5qXTMtaVeVtvbDWeV8QwHad+0urAl5kSWRgMoTPaV+RWvCh1y6STOiUV/lp2VjBgfduwRdY/QJ/OTgcj6Fqt5NKHSGVehM9046R6ccwx8hv5phDGl0/RUg/hRgrRdP2Ydf2IyutyFINonhrteCc7B/mP33jubztFhYZw5ynnTo1hVKPm+9+9inimTSvjFyiKzKGYVlUOnzcXdpMtXN1dNJVB1gDiSF+MPwie4I72RPYkUfhu39nS94+JX4XH9y/JWfbg7tb5/9v1xQeuaONR+7Ibb7dv7WB/Vtzudqb6pegqwhQZiui0VVNe6Rn0be9PHYYu6TxcPldlNhW5r5+PRDOxHhp9DDfHPjxoh5XAOW2YiodpctWODyaRrXPmxNonB0ZzTlyidO5YmNSVZZpLgpyfmx8npZ0angkJ+Pr0lTqVng8URC4s7aGpmCAjolclaG4rvP1U2eYSSS4p6GeGr8Xv82OJstYlkXKMIil04xFo/TOhHizp5fDfQPz2TJBENhRUc5gOMzoAs+va0Eqk+HN3j7e6u3Da7PRWlxES1GQap+PIqcDn82GXZFRJQlFkrIBoGmSzGSIJFOMx2JcGBvn7b5+uqem885LFATe19rM5tLSdb8PfXYbd9XV8lLn5Twq1EAozJ+9cpBHNrRyW3kZxU4ndiUrV2yYJhnTJJUxSGYyJHSduK6TMUwONNZR4nLhUSqYTHWy1f9xAPxaLWX2LUykOpAFG0GtkYDawFSqE8lSCWgNKKKDKscuJHHxRaaFRcoIY1kGquggnplEREQUFELpAUzLoMXzPlJGeLYKJmCTPFQ5d1FsayVlRJhJ9xHUGrHLAaL6KLJoQ0Ckyrlz1ZWzWwmiINBaFOSzd+zh/3v9zRxLBoAzo6P0vDrNXXW1bK+soM7nw6Wp2GQZURBIZjJE02n6Z0KcGBrm7d5+xmL5AagqSTy+aSOf2L71Rn21m4J7GuoZDkf43KHDjC2gLacNg8P9A5wbHaOttIS2kmJq/T48Ng1NlpEEEcM00E0TPWMwk0oxHo0xFo3SMz1D99Q04dTi2eD1gCgIPNjSxBePvsPkVV5Xl8YnkEQxZ6zRZJmHN7SuSVziZ7AKsktkQUSVpOuyftAkCXmVY5VTVniiuY2/Pv72/DbdNLg0NUH79ATbSsoL7pcyMnyr/VzONkkQqPP62Vm6en+pQj1l2Z4WadUtHyuBS1WRr0nG/Pqu/144dYmn9u/gwsAYB9oaOHihe9l9PvL00hWu9YOALFUgOx7HYX8/eqaTdPod0umT6JkOMpnLmObEonub5iiJxLdJJJ5DUTZi0/agKtuRlRZkuQFRuPmCcpU+Dx/dlT+XWZZFUs8wEYtxemAEt03jqT3bAIjoSTojY/xKy34UUeS5gbP0RCevf4AV0sP0xwfZHdh2S1DsrkaWLiRxf+neJQOstKnz3PBBptNh7iu9nS3eJiQhX83sesG0TDoifbw6fpSXRg6TMJeeiHcHNuFTXMsOTjZZpsztxqmq8wvqhUPd9sryVVHRNpWV8sP2jvkAa+Hg6VZV6v0ru+kEQaDI6eDTu7bz3145SCSVu+gPp1I8c+Ycb/b2UR/wU+J0YVfkWbpNhkgqRX8oxEAo1+9KALaXl/Ebd+7lh+0dfPvcBVLrLNduATPJJIf7BzjcPzDr5K4SdDhwaSqaLKFJMuZsViSu60wnEozH4kv2hu2pqeLpndtxrIGGtBw0WWZHZQV31tXw446uvN9uJBLli0ePEXRke+icqoo8G2CljWxwFUuniaV1IqkULk2juTiIps4wnmzHo1QS1LIJEFGQqXffnXcO5Y7cxMpG3weWPGdRkPCp1fjU6vlto4lzuOQSGt3vwS5nzf5cSjFBGmf/X0KTch8ALd7cvpGrj7PR9/4lP/vdAE2WeU9TAzPJJP/0znEGFgi7RFJpftjewQuXOqn0uPHYbDhVFUkQiKXThFIpRiKRgobCkF3YfXDzJn5t355V90O+2yAKAh/emqVOfeHIsTxvLIBoOs2R/gGO9A8gzVYR7YqMLErohoFuGvOJiBsNQRAodbu4v6mRr58+O799Ih7Pe++WslJai4PXvJS0LIuO6JtMJgv3Oa8UmuRkg+deHPLqzTtvPISCJrSN/gD31TZQZHdc2WiRu16fG3KFBX/nf0TO65Io0uBbvfjCY80b+cczx4nqV+bWvkiIo8ODbC0uKxgMnh0f5dwCCXrXrAly4OrvtgIIULDitTFYzL01DXjnrF+uvi6FrslKts9+FVWSqfWsLMl7M+CyqbRWFM/7uU1F85/PWwGCIKMqG1CVDViOD5HWL6LrZ0mnz6JnzqPr7VhWvhBSFtmqlq6fQhQCqOpWFPU2VGULqrIZWa4m2+9149FUEuR3Htxf8DXTshiPRHmlvZt/fOsY7lmGwdxz0hEZQxZEonqSSsfq77E1zaB2yYZdWtxU9mZCRGS7fwMNzkouxwYXfV/a1Hlt/Ch98WG2+Tewy9/GBk89inj9FhWGZdITG+TY1HmOTZ/nYrgHc9EybBalWpBt/g045eWvtyAIFDkclLlddE4W5pzurqpa1TlvLi1ZVKJZgHlhjZVCFkXe29xEz9QM/3zsRJ40ebY5O8JQeLEHOReiILCrqoLP3L6bHZUVTCeSPN/ese4B1kJYlkU4lVpzlloWRe6qq+Eze3bTFAwgrjM9cA7lHjcfvW0Lw+EIp0dGC75nMp7IyYAvBuesvLwoyKiik1bvQ1np8+ucmHAr5UhOBUW8+dmwWwEuTeOJTRuxyTJfOX6Si+P5GUbTsrKqmqtQ1gzY7Xzsti18YvtWip3OW4rmcb2gSBIf3rqZYpeTfzl+ikO9fYuugQ3LIjpLA7xVoIgij7Zt4DvnLy4Z5L1/Q+u8r9S1waI9fJD28GvXdBS3XEKtc8e7IsASBPI8IQHKnC4ea9rIhmBxgb1uDuq8fvZV1vCjnitU9FAyyZnxEcbjMUqdrrx9nmk/R8bMnYeL7A7eU7u00mMhiIJQ0Iak2u3lydZN1NzCgdD1wsPbNyCJAve0NdA9Nj0vDHMrQxDsaOp2VGUbDnsIPdOJrl8inT5JOv0OeqYLKDwOmtYUydSrJFMHkaUaFGUDiroFTdmDqm5BFJdXnL5REAWBUo+bD+7YxA/OtvPVI6d436YWPIqN24vquBQaxcKi3OFdkyfWqqMJj+LGJTsJ65E1y2pfTwiCQED18oGKA3y+82uL9mJBdjF/OTbAQGKUE9MXqHGUs9HTQKu7lipHKbZVKo8UQsY0GE9N0xHt5Vyoi8uxAfpjI8SM5Re0IgJ3FN1Gg7MKaYVKLQGHnXKPe/EAq3rlikAATcEgLlXNkzSGLIWwxufFtoomUUEQ8NpsPLVjG4ok8e+nzhTMuK4EDkXhnoY6PrVjG1vKy7DJMtsry7Eryro02tb5/QVV+K4VlR43/z977x1dx3Xf+36mnl5xDspBB4jGXsUmiSJFiSq0JHe5RpYT24mTOE7iJDfJjW/qTXJfkpebF8eJS1xly7bkpt4bJVKk2AtIEL3309ucmXl/HAAkCIAASEiibX3X4uLCzOyZPfvMzN6/9v3ubWzgzqYGlgUKZognLiVUSWJjaSmf3baZr77+Bkf6+q+4IHgSLqUYl/LWMcvZZT92+cq1Sn7ZIAAeq5W9jQ2UuJw8eOwEr3R0kbzCOhFREFhfWsIHV6/iptpqvNZfrTodRZK4eVktZR4Pz7S08tDJUzMig1cKASjzelhZVIhjFkHSq0VevLyAjWWhGZTtkwi5XGwqL31TvzO/zBAFgUL7zPqXhJa9poTtBUFABD7YtGqagWVgcnZshNOjQzMMrNFUkhe62qc5FVRRYk1hMdVXEEGTRJGgbeZYxbKZJdV5/EVCkSevUbiuOkT/+FnWVs2eqnktIi/07cWibkRV1mGz7iKX60LLNZPOvEY2cwDdGGD2cKNBTu8gp3eQzrxCSnoMRanHYtmC1XIDklRxzTAQKqJIicfFK+c7J/6W8Kg2XhxsIaPn2FFUh1NevD2waAOr3BZilXc5zbEWyu2lVDkqLqvP9HZAFiTW+Rq5IbiB54den/f4rKHRnuilM9nP8fA53IoTr+qkxBokZAsStPjxq25cigO7bMUqqkiChCRI+QJnU0czdVJ6ioSWIqzFGM2G6U+N0JMaZDQTJqLFCWsxssbCF0GN7mq2BtbgVhZe3FhgtxOaQ+Mq4HBQ4V2cx9ChKtQG/PREozNSzGyyTF1BwaLOB/kJq9jl5L4Na6kP+HnoxGkO9fTOShM9G2RRpLEwwLtXLGdnbTUhl3uqtqDY6aTa72UwHp81F3wx+PC61awoLuTFtnYO9vROI/tYLCRBoNTj5qaaanbUVLOquBCvzfaW1P/ZVYXtVZUUOp081nyOx5rP0ReLzSAamQ8WSZpV6PEdvD1wWlS2VVZQ5fNxY1c3j5w5y5G+vjnT/y6FIkk0BgPc2VjP9qoKavx+VOmtS5W+liAKAo3BAKVuF9sqy3m5o5OnW1o5PzK6aAeLQN7RtaakhK2V5awpKabS651TYPxqIExEDPY2Nc5pYN1QXUmhw/G21Rr/okMSRKpn0UoaSiaIZN9axrz5IADri0LU+wo4N36hzrkzEubU8BDbSytQpQvLvn09nYylpzs47YrCbdV1s6ZFzgdFlGaNUvXHY7PqP/4q4OHXT/Jbt27l+/uO4bCoPHzgJJ+7462qsVo6CIKEJBUjSUWo6mqslp3oeh+Z7GHS6efIZN8AZg8cmGYcLXcKLXeWTOZVEtKDqOp6bLZbUdWNiMLbmxEXz2Q51TeEw5L/Ro9lkjzT18yNRXXIgsjZyCCnwv1sCsyUh7gcFm1g5UydAtVHS6yVr7R9mzJbCUFrAFXId+ziVGJVVLkztHuxl7hqCIKAT3WzN3QjvanBOXWxLoVhGoxrUca1KF1JOCO2o4oKipDPuc8bVSICeb2iqXRgM09RoZsGhmmQM3Nopo5maGQMDeMy9OtzIWDxcUvRVuqc5YuqdfPbbfzu9Vv5+IaZOiJ5MdvFpYkIgsBf3nIz8UxmhnEhiXmtpSuBKAj4bDZuqVvG+tIQZ4dHOdTTw7H+AXoiUSKpNElNQxJFrLJMwGEn5HbTVBhgfWmIxmCQArsN2yX3I4ki//u2W0lksxdStedI8ZjvvkNuF4VOB5vLy4hk0vRHYzQPj9A2Ok5PNMJwPEE4nSaezZLJ6RiGgSSK2FUFu6Lgtlio9vtYVlBAYzBAQ2EAn82GS7W85cXmVllmeWGQco+He1Y0cbSvn+MDA5wZGmY4niSezZDIaggTx7qtFgIOByUuF1U+L3WBAuqDAWr9b64o41sFRRT54i07+YPs9mnbPVYL7nmeFUWS+OItu/jDSxYMXqsVp+Xyi2iLLPO3e26ZEW3y2qxXtABXJIkKr4dCp4Mbq6toGxvjjZ5ejg8M0jUeYSSRmLqWTVEosNuo8HlZXhhkQ2kpywJ+Cux2bIpy1Qvw2gI/P/rovTMcG7IoUuyamZp0Jbh3zSpuqaud8S1yWyxX3X9BEHBbrawrDVEXCHDP8iY6xsMc6eujeXhkgp0vQSKrkTMMLJKEVVFwKAqFLiflHjcVXi8NwQDLCvw4LflnyarIb6pxo0oSa0uKqS3w03pJ5oIiiuysrcE1z3P5DuaGLAosnyUNcCAeZyiZQDeNa8bJLAgCDkVlb20j/3xo39T2tJ7j5MggvbEo1RfRrj/edg7toowGAQg5XWwrW9xCchKqJNHgn+l07Y5FGEsnMUzzV87QH0ukiCTTnOkd4s/evYt/fXzf/I2uaQgIghVZLkeSSieEiO9C13tIZZ4nnXoSLdc8R9scujGIbgyi5ZpJpR9DlmuwWW/FZr0TSSpZcgdfz3iEl1rmJhYZT6bYd76LzrFxPrRpDZCP+qqizJZANYIgMJ5NohmLj1Yv2sA6GzvP19q/S9bIohk5elN9iMLs7DBO2fG2GFgAoiBS4yjj3orb+Vrbw/SmhhbV3iQf2VpMxGmp4JId3Fa8ne3BtSji4tJKJFGkyOmkyLk0CxpgosZq4XVWC4UgCFhkmRKXi0KHk+vKS8nmdHKGgWGaGJgIwGe+9GN21dXwsZ0bUCVpirFvLpR6libHVxAEFEmiwGHHb7dR6fWyvjREboJlTzfyNOyGaeZZIM28MTdpgIuCgCKJKKKIMsGg9MjBM3zl6QNoOZ37d2/iXdctn/KaTMI0TcbjKf7nA0/xe++6fkoU82ohiSJemxWP1UKVz8sdjfVkdR3dMPOU8hPjPdl/SRSQBRFZElFEacmFUpcCuZzOmbZBqkr9uCZ09+LJDD9+9hjLKoJsXVM9azthIqJ4KQZHovTEwpQE3ahzEI+IgkDZFT5joiBQvsgo8nyYpHC3KQqFTgfrQyVkdZ3TY1+lxH4LVjmfFiwiIIoCsihimGNEtSO4rNU41BWXPX/OSNEZfYhS5x6scpBYtpW26Pdxq/WUO+9EFvOF8FZZptIncmrsX1kb+OKbEgkrcNgpcCyu8H6xEAUBt9WCy6JS5vXkv0v6xDtvGpgTDrX8e5IfV2liXGVRQpFE5Fko8t8sCIKAKsuzkpKsKi6m2u9bUo29XzUICIRcbqo8XjoiFzTHsobOmZEhxsurr9jR+GZAEUVuq6njP46+Po0y/fToEG2R8SkDazAR58jQdB04RZS4tboOh3xl6aySIFDq8lB2CV18Rtc5PjTAxuJS3G+ysO+1Bo/Nyh8/8Dj33bQBt926oPpwTdOR5bfuG3KlEAQRQXAiik4kqRhFWYnL8UlyuVZS6cdIpZ8hl5vduDHNJLqeRNcHyGaPEo19CatlO3bbu7Fab0QQlialunV4jH9+Znaj1gSMCVKvnQ01fPrG66b2dCXH+Lfm51FEic74KAGLi3PRIW4rXUGxbWHz/6INrGpHJfdXfXhhJ38TCSMWAkkQWett4KOVe/lWx8/oT89NN3mtwCHZ2FO8jb2hG7Fehs76lwmCICBLArKk4pjF0SqbAlZJxmd7+8LIgiDkWcSuYqFimiZ3bGxkc305//STl0iks3Om6emGyVgseVn6/ivFpGFr+SVgictqOo+8eJL77tk8ZWCZpkkimSWTXbzHqbl9iGgiRcDnmNPAupYhiyKyqmIHNpd8CnFCZPlSJHMSsVwG05zfgSQJVqrc70ecmPCcShUB6yZ0M82lufcmBlk9PMtZfvEgCAKyIEyN57WKnGHQMTZG89DwjH3XV1UQdNiv+YXatYzJqND20sppBhbAS90d3LWs6ZoysAAK7U5uKK/kqfYLtVg90Qgt46NsL63EKsu83N0xg7BFlSTuXtZ0xc+LIAh4LVY2lZTRE5uu7flUx3neVdf0K2dgfXbPVjTdwKbmI9m/v3cm2+6l+Nv/8UM8Hhu7blvNyvWViKJwzb/DgiAhCA7AgSj6UdW1uF1/iKY1k0o/RTrzAprWDFyawm5gmnFMM04y9RNS6ccQxRKcjo/gsH8ASbo6B/OywgK+cOvsYy4gYLco1BcGKPd7ppxUTtnCruKGibCRQL27KO98FgQsi0idXfQKokD14S/YuKBj3+7HQRAEZCS2BdZgERW+1fFzOpJ9b3Ov5oZTtvOespu5p3QX8ltIG/8O3hrkPc0SLpsFRb78v4lpOwAAIABJREFUSxpw2/n25+9Fuip9j4XBNE2+8eMDPH/wHIosUVni5/P37WI8kuCxl07R3jNKod9FMp0lEk/z+/ftoiTg5oFHDvH0a82IokiB186ff+Z2PE4rnX1j/OcP9hGOpogl01SX+rn/PVupDPk5fraXrz+8n2gyTUWJjy98Yjd2q0pz+yD/+eAruF1W+oYibFxRzr13bMTnnn1pa5omXf3jfOn7L3P0TA+t3SOEgh7uuXk1dZVBTNPkkRdO8tDTR0kkM3z2QzeytrEMURTYf6yDrz38GmCysi7Ep96/HVEQeOVIG9/9+UFiyQyPvHiKLaureM/uNXhcV2fYm6ZJb+JxeuNPIol2iu07CFjXc3b8K2hmFK+6HItUQDR7nqwRRkRBNzMU2rczmHwJUZBJ6yOs8n8BVfJwcvSf0c0UdqWMEvvNDKf2E9c60PQwpc7bCTl20x1/hLbog2wI/h1uddms35J0bojh5Gu08A3KnXuRJSfhzBlq3B9CM6KcGPl7Nhb9I+cj32Q4eYC1wb/AoZQhCBKioGCYman7Oxf+KvFsO4rkwpwxgb6DNwumaZLMajx+tmVGrZjPlk93XGx69DuYCaeicntNPd87c3xaxOd8eIyXetqp8fpxqeo1MWcLgoBdUbizpn6agWWQp2QfTMSpcHt4obudtD5d7mRjcSlVnqtj+vPZbOysqOGnLWemjdXp0WFe6m4n5HRhld589tlrBRZFRp1aaZsUuefPLvqDv7ibg6+28NADr/Fv//AYO25Zzq7bVxEqv5B+eS2PX568QgIsqOomVHUDHv4QTTtPIvFNkqlHMMzZHHE6pplC19uIRP+WWOxLOJ0fwen4JKIYnDj34u475HHx/g2rLnvM5Bknz+2QLdwaWn7ZYxeCRRtYk7VHvygQBAFM2OhfQdDq41sdP+fo+Fk089ph/xERKLIW8Os172GTP6/LslQvj24YiMKVeT/0i3KzJz+UoiAgCiKCkJ/cdSOfUy1OGAKGaWIYJtKEx8U0TXKGMZGWlE+nE8incE62Mc2JFDUzLzQ76Sm4tN+6blxIY7tovzmZpneZ9heOmUzvmf0al8PkOaaPxYX2OT0/1iZzH7OQa+QMY0pPxbwk+dYwjKmYweS9TKZ+wZU/N3t3ruSjd20indH47iMH2X+0nfqqQiRJZMemOo6f62PHpjpefuM8kWiS4gI3e65v4gO3rccEvvqjfbxw4Bx337yaihIff/u5vSRSWR56+igFHgehQg+xRIb/+tGrfP7jO6kpC/DQ00f49wde4gv37yar5egbjvC7H7sJVZF4/OXTnGzp44YNy2btryAIVJT4+PNP7+HP/u/P+ZNP3kpJMB+2jyczROIpllUG+fAdGzl0qounXm2msaaYTFbjn775HP/5xXtx2FQeeuoIDz5+mPvu2czNm+tJpzWiiTR37VyFw7Y0dSuaEaEj+iO2lXwFARHDzNCfeB6vpYlS5230J55jMLWPYvuNRLMtBKzX0Zt4AtPUEZFYE/gLIpnTnI98izWB/8na4BfJ6mGGUvuIZs9iYlDhuguHXE5b9HsEbZupdL2XcOb0ZfsliVbKXXfhUmvpjP0Yp1IJpkH+4TMx0BGQqHZ/kIw+ylwiPjGtlZyRZFXgj4hl2zkf+caSjNs7WBiimTRPtbTO2L6htDSfynoNL8R+USAKAjVeHzsrqnm2s23avv869gZrCkvYVlqBzNWldU3Oj1c7/yuiyJrCEircHrqiF/TdTo0MMZiMY1cUTo0MTWOUlQSR9zasuOpry4JIkz/IllA5r/ZOJ175l0OvsqawhDXBYkSu7j6XaqzeClzo4sL66nRZ2blnFTfdupKxkTg//t4BfufjX2FZYwnvet8mtt3UiDSPk/btRD4zxwRy5PQeUqnHSGeeJZs9hmnOz6Cdh4FhjhKN/RvJ1M9wOz+H3X43prk4ltsrsVmWys656hwYc7L+BKaWgtfaAz/ZnypHKX/Y8Gs8PfAaP+t7kbFs5LI07m82JEHEIlrYUbiRD1bsoUBdek2QP93/JJ9acR21nsWz/f3FA09RGfTSMxJlX3MHsiSyd2MTn75tC6os0TUc5q++/wwfvGENt66rB+DlU+088NIRfu9d19NUXkQinWX3X3yF7/zBvXz7ucO8cqYDm6pw380beN+21ZimyVg8xSMHz/DYoTMMhuM4rCrvuq6J+3ZtxDpBbRxOpPjT7zzOoZZeXHaV29Y38NEd63HaLIQTaX564BRPHT1H/3gUp9XC7jXL+MxtW6fE/RIZjW8+e4inj50jkkhT4HZw13XLuWfzCtz2+VMWTNOkbyzKN597g5dPt2OYJjcsr+IjO9ZTWehDFAQ+8x8Ps3NlDc29w7x6phNVEdneVMXv3Lkdj2PhUZC9f/3fxFJpLLLM/3P/XjbUXtAu++6LR+gdiyIIAq+e6SCV0VhZWcwfv+cmCr1XVndnmvDyofO8drQdVZUZDScoDuSNFbtNpajATXEghsOm4rBZyGg6umHw2rF2Xj7UitWi0DM4PpWiJwgCWk7n1aNtmCZsX1+DqsicaRskFPQQ9DsRRYHdWxr55GPfBUAURUKFHmrLA4xHkzjtFpLpy6ev5d/ria+OMP2747BZqKsI4nZaKSv28uz+DKZpcqZ1kIbKQvweO6YJG1ZU8pWH9l1oe9F/S/UdS+YGcCpVCBOLL9PUyehjuNQaJMGGIMjkjDiSYEUSbCiSC4H8c2uVCxEAu1JGOjdIItdNy/jXkUUbOTOFR23AIvlRRBeSaMMwNUyMBfVdFhwoohOr5McwUhNt8zAniHnyDqrLnyujj2KR/AiCjF0J8fbnLvzqIGcYPNPSSuQSWQpJyOsDlrhd1/yvMem0mnRGXYsQJqjaP9i4itf7e4hdlFoXz2b4o+ef4H/v2MOWUDm2iTSjhbyDk0473TTQDIMjg/14LBZWBa9OBkMQBDwWKzdX1vLfJw5Pbe+MhumNRemLR4llp2s4eq1WbqmqvarrTl670uPl7romjg31k7iI0CeayfDZp37OP++6nXVFISyLYC2dHKucaZDTDQ4P9uO3WlkRLLrqPl9r0DSdeCzNwVfO8eLTp7DZVf74r9+LIMLzT5yktWWQ+35z19vdzUtgYpo6JhqGMU4q+QjJ9M/IZo/APHqvMFlvNducb5LLdTAe+TMy2hu4nJ9FlipmTX2fC4ZpktN1NN2YqpefFYIwJ1GVbhhTTvmF4ooMLNM00UyNtJ4hlosT0aIYpoFTduBR3FhEC1bJek1+LO2yjbvLdrEtsI4nBl7hpeE3iGoJMkYW/QrY/hYLEQFVVLFJFjb4m7g7tJMq5+K0qQCyeg4QUCUJwzTJzqoxYdKTCJPRrzxa9/2Xj/GpPZu5/5ZNnO0d4u9++Bwlfhfv27Z6Uef5ux88x91bVnD/7k1Ekhkc1vwLlcxoPPzqCV442cYHb1jDuppSRqMJVEWaYtozMXnkYDOfvm0zn96zhROdA3z/5WOUFXjZu6kJiyJR4nfxm7dvpSLopa1/lC9+/2mWlxWze+0yDNPkwLkuHj10hr/88K0Uep10DYexqTI2y8IKKcOJNN9+4TC9Y1H++iN7kESBB148wjefO8Snb9tCiS9vkHz5iQN8YvdGfv2WTXSPRPnHh1/gIf8J7t993TxXyEMQBJ744icZjMT50P/57qzHPHO0hR0ra/ibj+4hpxv89YPP8rVnDvIn79t5RYup7oFxHnj0EN/+h49jGPCtn12QNphizMyzdwB5g6xvKML3Hj3El//Xh3BYVf7rR69OtdENgzNtA3T0jrFrc/1Ump8iSxiGgTFBqpHOaqiKNHHf+VSKi7GQ+jNhwroyjenHKrKEdBFT4+S5VFUip+tT3s9sLjcLYcrSVr7Z5WJSuQGyxviU4WRXSkhoXbjUagwzg0Wa3QGSyPWSNaJEMmdxKJWEMydxq8sotG9jIDkp9iow3agx0Yw4hqmRMxPoZhp5FhpczYyT1keIa50okhur5CepdaMZUWJaPrXINHVyRgzdzJIzkuhGBgTQzRQ5M03OSGGRCsjoo2T1cZK5fmabvQzDIJnMkkprSLKI025BVZe2xs00TaKxNJqmY7HIOB2WBS/eYvE06VkMekHIOxns9msvzc40TRLZLA+dnBmprA8GWFlcNCvxxbWG4USCE4ODVHm9lHk8yKJIJpdDN01ssowkilMU31ZZniIbERCwTuyfhGmaJDUN3TTzhEiiSFy7wI6anXz3hTwpCYCm6yiSNO9iXxYl1heF+FDTGr5x4jDZi8R5B5MJfvvpn/OBxlV8dMUaCmz2vKyFKCJyIdPCxESfyFLIGQbpXI6W8VH293XzeNtZ2iNh/n7Hnqs2sADcqoUby6p44PSxKQ0qwzQ5PTrEQCJGQptef3VPXRPWKyS3uBSqJHFDWSV3LWvih2dPTouU9SdifPLxH/OR5Wv40PLV+Ky2WcfKmMgEuXismkdH2N/fxeNt5+iJRvnHnbf9UhpYP/r2Pg69ep41m6r5nT+5k+JS34VAQW0h3/nK1Ql9LyVM08A005hmgkz2AMnkT0inn8VkPgkDCUGwIUkBbNY9INhJpx4lpw9gmklg+rrVNJMkEg9g6GO43X+AIjcsSEdLNww6x8I8dPgUzzW3MhRLzBDWnoTDorLvC5+ecvhcnMV1qLOXkMdNRcHCU2gX/fU1TZOIFuX1scO8MPwqfan+ibQsAd00sEs21vtWc2vxTirspQsWyJ3rWpqpE8kmyBjajGVPkdWHeoVEGkGrj49VvYt3l+3itZHjHBo7RUeyn1QuTdrIkNE1jHmt7vkhIKCIMlbJgk2yUGIN5DW6AhsIWLxX5CU3TZPHO89hkSRuq2wgrmX4cdupGccZpklfInpVi8XV1SXctr4Br8NGZdDL6y09/Oz104s2sDbXV3DXpuUz7rd7NMyp7kFu39DAXdetQJZEqoumi8oKCKytDvGRHesBsFtU3mjtoWc0n/pgUxW2NVYRTabJ5nQqC32U+T2cHxhhN/kUM1kUcVhVkhkNVZbYUFuKTV0YZX2e1S/J4dZePnvHNjYuy0eUUlmNLz+xn77RKMXePMviiopCfm3nBiRJpNjnZktDBef7Ri93+llxOedEWcDDPVtWsKoyL1h485plHDjbNZVWuFjouoHXbWd0PEE0kaalc4iSwOVZI3XdwOOyMxZJMjoe53RrP9etrMQ0TYbG4rx48DyFfhc2i8LwWByPy0pVqZ+cbnC2Y4hQ0MPzr59j53X1i+/wRRAEAb/HQWvPCJIkzlsv1VRTRCyR4UzbIHaLwhsnu9i0smJqv9NuYXAkRmffGKFCD26HdZqhdiVQJS+V7vfRPP5lZMFGgXU9futa2iM/oDX8HVzqMortO5BFJxbJjyRY8pErQUI3M7SGv4VmxKjzfoKcmaE19S20eAxJtKJKXgQkJMGCgIRVCqIbGn2Jn5I1ovQnniWrj1HimO7tFJFRRS/hzGlG029Q4tiJz7Ka8cwp2iIPYJEKcMilZI0YXbGfksmN0p94joBtI6KgMJo+imFmEJAocezELhfTEf0hFimATZ7pMApHU3z7wf08/MhhaioDfPbXd7JxbdVVjeulSGc0vvj3P6W5ZYCtG2v4k8/fgWWBRtx/fP0FHn36xIztVqvCR9+/mY99YOuS9vVqMenNf+pcK2cuIbeQBIENpSHqAovPWni7kDMN2sNhemMxQi4Xr3R1EkmnWVdSQq3Pzw9Pn0IWBdYUlTCcTBBNZ1BliW3lFVT7LkhHpHIaD50+TSqnsaqwiCKnk6daz6NKEk3BICcGB9F0A0UUCbndKJLImeFh6vwF3FhVNa9EQ8Du4P2NK+mNR3imo3WaeG4yp/GNk4f5QfMJ1heHWBsspsztwa1ascgS6VyOpKYxlk7SHY3QEQ3TPDrEaCr1JlAZ5VljKz1e1heFeK2ve2r78aEBOiLj03QnVUnivQ0rl/T6IaebDzWtpj8RY19PF5oxfay+cvwQD5w5xoaiUtYUFlPm8uC2WFCl/FgltCwjqfxYdUbGOT06TCSTnhor8ZqPzeaRzeUYjSVRZIkCp514OovLdvnnbNX6Ku7+wGbszplOIpfbzq17176ZXV4ATEwzi2GEyeV6SGeeI5n8GTm9jfmiVQJWRNGHrDRgt92OzXoHoliQN6xdv0sq9RTJ1MNktVMYxgimebGhZpBKPwaChMf1R8hyzbyRrMFYgq++cpAnT7UQcDpYVuifyGya+fxYlbwDp214jGK3ixM9AyiyhAAcaO3mhvrqN9fAiuUSPDX4Ai8MvYJLdrLGuxKP4kJEIqknGcqMcDR8klPRZj5X9ylqnbPTJC8EmqlzaOwcT/a/QUxLzUjn+6Om91Fmn6lPsRg4ZQe3FG9ld9EWRrNhmqPttCV66Er0M67FyOhZMhOU9Jqpoxs6BheoeiG/GBYQkAQRWZBRRBlVVLBIKk7ZTsgWpNZRRr2rinJ7MfIVCPhdiqe6zyGLeQNrNJ3kHw+/yHJ/4SV+7LxS+9WgyOOc5iGsCHh4+dTcmgLmRC3UpWgonf13SqSy6IZBocd5WW2oi6nKRTFPn57V8hPEYDjO00fP0dw7TDydwTSgZyxCdkJwVRQENtWVc8vaOr753CEKPU7W15aytbGSkN89L4WxaZqEE2lyukGx70IaXqHHiYBAOJFCn4ig1JYEpr23NlVmOBK/7PkXi2KvC8dFCwG7RSGZuXI5geqyAravq+G7jxzCYVfZsXEZBR4HVotMUYELp8NCUYELlz2fbue0W6gM+bl+fQ0PPvYGNqvC7i0N2CaikvFkhp7BcVIZjZ7HxgkVedi1uZ6iAje/ds9mfv78CRIpjYDPwUf2bgLAYVOpKc//xrIsUVjgwu2YP3XTosrs2d7I0682c7Z9iJ3X1REq9FAS9OCdMLbsFoXq0gCSKGCzWvidj+7gZ88dxzQFKkM+br/xAk358tpiegfD/Oz5E6xrKuOGDbU45pkML4auG/QNhMlqOuUh31SUJuTYRegSI6fR/5kZ7YO2/Hi41WUMJvfhURtp8P76tElkXfB/zXn9et8nAXCqH6HW85E5j7PKAarc75mxvcn/2RnbGnyfnrHNb50+wVd77p3zWm8VunrGOHIiv5A8eqqHgcEIleULMzLKQj6WN5SQyxloOZ1YPM3I6NK+t0uNznCYL+0/MGN7qcfN5opyCuzXMvfhdIynUnSEw9zd2Mi50RFkUWRNcTEHens4NzpKkcNBicvNaz1dhFxutlVUkNQ0jg70TzOwTg8N47NZeX/NCmyKwr+89iofWLESr9XKX73wPIVOJ9dXVHJ8cIDzY6P4bTYaAwG6IhGimfS8BhbAMl8Bn1m7GcPMswheGglK5jRe6enklZ6F6W++mQjaHVxfVsnr/T1TJCiHBnpnaNWtLwrR6F8aOZCLsaqwmN9ctxmAA33d04w6gISm8VJPBy/1dCz5ta8VHGzt5bVznRimye/feQOPHj7DvdsvbyA1riilv3ecwYEIVbWF6LpOPJrGV+DEZldZue7KdMquFvloVRRd7yernSadfpp0+iUMc3yeliKi4EGSy1CVtdhtt6OqmxDF6WUNgmDFbr8Lm20v2ewREsnvk868jK73cDH7YCr1GIpcj8v5GwjC5UtrusfCHOzo5ZamZXxmx2Yq/N7LOrCTWY3Wobye4MOHT9JUUghA11gYbdZMsbmxaAOrJ9XL4fFjNLnreVdoD+W2UqSLDIZkLsVrowd5sPsn/KzvST5fP3MRsVBEtAQ/7H6FIouXbYHlM6JVHmXpqFEFQSBg8XF90Mf1wfXopkFUizOSCTOWjRDV4iRyKVJ6Bs3UyBk6upknNZCFvAjxpEHllO14FRcBiw+/6sYiLb3I47/c8C4mLRkBaPQF+c4t907z6hiY3P/sD6/Kz3MplXgslcU+kVYnCHlj5+IwajydJTuLzsNcrHl5o0ogreUwJ1I3ZoNFmdsoff5kK6+c6eDeG9ZwXV0FVlXmY//y4NR+QchTcX7yluu4Y2MT+8508OLJNrqGw9x380YC7vmeI2GCJpVpdUGpTD71xG5Rp15Y62X6uVSQJXFJ2QUFQeAT794y676ignzqY31l3kCuryqc2jdpHF2Kuoog//D798y6r6YswOc+tnPW7Z/5YF7d3mW3sHtLw4L6LksiW9ZUs+USvau7d11gDSor9vEb79s29XdTTTFNNbOn4BT6XXPe10IwHknyte/sYzyc4E9+73ZKiq68rtIiFeBSrtxB9asGp9NKwO8kHElSFHTjcCzcMH7/3Ru545ZVJJJZorEUrx9u5+vfvXYFQXsiUf7ppX30RKLTtiuSxOaKcjaVhd6mnl0ZRPLMdyOJJLIoohkG8WyWm6tr6QyHGUsnyeg5bqqq4fTwEL3RKAYmjkvEuW2KQiqn0TY+RoHdQcBupzsSYTSVpMDumNBQzOuUWWUJSRRIaFlWFxXjtS6sTlYAVgWL+PzGbRTaHTzb2Up/PDaDxfFKoIgS9iVK04M8++GawhJKnK4pXapL+ykAH25aXEbKQiEAm0vKcMgK3z51lBe72xlKJDCWIGanSNJUvdu1jMeONPPZPVv518f2YZomp3oG521z4kgnB/e10NYyyN/834+QTmX5+Q8P8vHPzJw732zk1385dL0XLddKNnuYdPp5stppIDNPawVZLkeWl2FRr8Nq2Ymi1CMIl//dBEHEYtmAqq4glX6BeOKrZDIHgUlnhk4i+UOs1l2oytrLRrFSmoYsitxQV01VgW/O4yZhVxXuWN1AOJni/us3srIsv1Y41NGzIAbIi7HopzOuJciZOhv966hyVMzYb5dt7Cq8gcPh47Qnrs6Doxk5krk099btoMq5tHm2GS3HG129bKoqm1W0VhJEfKobn3pBUKx1eAyXRaXAaZ+KepimSUrTeKOrjxuqqpakb4lMlr5IDK/NStA1c/EvCALqRamXbtXKXdXLsUgzf846bwDbVXywz/WOcK5vhLqSAKOxBK+f62ZTXT5FTpEkHFaV1oFRRqIJ0lmNU10DRJPzvXQXEPQ4CXocHG3rpaE0SLHXSSank83plPhcCxLIjCTSOCwqIb8HwzQ52NLNYDg2VQpimCY9IxEM08TrsLJ7zTJSWY2TnQOEE6l5DSxBECjyOAn53exr7qTY70IUBF5v6cbnshP0OKdY/BaCPL/ORAR0jnlm0qhdgjn7HbyF6OgcobNnFNMwMYyrSzH2WhrxWhqXqGe//AgVebjvw9vo6RtnZWMpAf/CJ0NFkfB67Hg9dgoDLvoHI/M3ehuQyGY5MTDIg8dO8uS58zP2V/u87KlbRsBxbekyXQ42RWFNSQkbRZGxVJJqnw9pgmXWqarsrK7mxc4ObLKCQ1XRDZPhZIKgw8HKwsJp56rz++mJRuiLxRAFkT3L6tjf040lI3NnfT0jyQRBu4PGQBC7ImOYJkOJJE5VRVpkun69P8DnNm5lTbCYZ7vaODY0QF8ssujCAlkUKbQ7qfX6aCooZGWwcP5GC4QgCFR5vFw3iy7VJMpcHnZUvLmOnJXBIr5w3fWsKyrh+a52TgwP0B+PLdrMkkWRYoeTGq+f5QWFrAgs3Vi9WfDabXSPhIkm0xxs7cFtmz8z44WnTnLTrStpPtULJtgdVg69dv4tNbDyachhNK0ZTTtFJnuQbPYQuj6/1JEo+lHkRhR1BRZ1MxZ1E5K0+N9KEKzYrLuRpCIi0X8gk3mJyUWTrneRyexHkRsRhLmj9aok4bSqiyZTtcgygYvW38Ue16IlLxZtYEmihFW0Is9TW2WTbNikq9OPkQUJv+oioiWu6jyzIall+emx06wtD81qYM2GrK5PK9acRDSV4eEjp7hhWdWS9C2aznCku49lwYJZDaxL4bfa+bXGDbPue/+y1RTaroxdDsBpU3n2+HmeO36e0VgSm0Xm/RP1V267lS0NFbx4so3/fHI/qiSRzGg4rAuP2AU9DnavqePRQ2f41vNvTOUm15UE2LupaUEG1qrKYs73jfDgy0fxOGzohkF10YWiUNM0OdM9yOst3fncW0EglkyztjpEoWf+sREE8Dnt3L15BU8dOcdXn3odQRCIJTPcsqaOkP/y9UqTGI7EebW5k46hcVp6RxiJJkmks5QWuNm7sQmrqnDgXBdH2/sIJ9Iksxo/OXCKY+19rKgoYkvD25MW8A4WjvauUUbH4vi9vzgL3F8WCILAu/asebu7ccXI5nKcHhqmKxzGZbFgkWVkUcQ0IalpDCfitI6Msb+7h1ODQzPae6xW9tTXcV354kmT3k64LZap1Lxa8vW35R7PNBruuxsaMYFMLkfH+DibSksJOhwzUn1UWWbPsrqptggC76pvyMtZXHRsuedCZPlq6L79Vjvvrl/OppIyjg71c2pkiNbwGH3xKKOpJLFshkwun+0iiyKqJGOXZbxWGwGbnRKniwq3lyqPjyZ/gFpfwaINvflQaHfygcZVVLpnrx2p8vhwqQsnhLlSBCZYGLeGKjgy1MfpkWHawmP0x2OMppNEJ8bKMA1kUUKVJByKgs9qo8BmJzQ5Vm4vjQVBar3+Ba0PJvH+xpVsL6uclpHjVNWrImOzyQq7KmoouCT6uTxQiFPJr4N2raylfWiMkM9N18g4u1fPLj1yMQzDpKTMjzhxf0MDkSUnBZoLpqmh5c6RzR4jqx1Dyx4jqzUzf7RKQpGXoarr8v+UtShKI4JwdRlcgiCjKitw2j9ELtcyzcDLZPfjsH8QLiMFX+R2Ueb1cKy7n02VZQScjgUZW6PxJIc7+7hrXRMAzf3DVPi9eBbAOj2JRf9iQUsBBRYfbfEOmtx1OOWZC9SuZC/n423sCG6b5QwLh1VSKbcH+UH3y3QkhvCrTqSLQoGrfdU45fyDbZomPzl2Gk3PM87sqq+hLxLj/PBovsbH5WRjZSnnhkboHM0LnKUnanS+d/AYxW4XkVSamoB0MkwBAAAgAElEQVSfqgIfL7S0kdZyhDxu1leE6I/EONjRw/qKEIWu/D0/evIsyUx2Ti/MeDLFsZ5+RuIJktkcq0uLsasKA9EY22sriWeyPHqiGY/NhiKJRFJprIqMQd7IerWtkzMDQ6wtL6G+MMBjJ8/itFiIptNU+LxsqJx/Il3hv7rIX1N5IZvrKxiNJWkQBJaVFFAXyqeL2S0Ke9bVU+JzMx5P4rRZKPW7GYunKJ5g1bMoMn/8npuoLZ69FkKR8oQTBS47bQOjJDMaFkWmtvjCx/NTezZTFrgwIbpsFu7Y0DhFwb6uJoRNVegeCSMKArXFBexavWyKJUoQBJrK8+OQzGiIokDA7aChNLgginYAqyqzvamKgNtB13AYTJPSAg8NpUHsE7SeH71pHQWuC5O+LIncvKaOeCoz8beE12GjtEDn3hvXTvQNfA7bVBuHRSXgduB32vnDe3ZMjZFj4hqb6ytoKC3E77rwQdnaUEmp3/OO3M3bjEQyQ2fPKLF4+h0D67J450GdDWld55WOTn5w/CQOVUWdYFYzTZN0Lsd4KsVYMokxy4RjkSSur6rgPSuXY1eXPiX97cDFC99JXRpVktgQCuGxXp6leNq+eTRtrpbtWBAEyt0eyt0edlfW0hePMZxKEE6nSeSyJDNZ3mju4Y3T3dy0fhlbl1fiUi14rVYCNgcBmx1ZnK6fZZomPUNhvvv4G1Pb3E4rO9YvY8Uc6c1zQZUktoTK2RIqv6r7XApMUrhXerzcWqXRF48ynEwQyaRJaBqakWd5lEQRRRSxyUp+rCxWgnY7BTYH0iJ0JS/G+5aYxAPArijcVFHNTZeJAAbdDo509CJJIiOxJOrgOOuqLr9227C5lmcfO8bIUJTvff1lhgYi7Lh16ft/MXR9mGz2EJnMfrK502jaOQxjpiPnUoiCB1Vdh8WyHVVZhaI0IoqFS2qwC4KKoq5EVdaSusjAymktmGQv0xIKHDZWhAp56vR5/vmZV1hdVkyBw4EyS82/LArcUJf/LdNajoFobMIgFxiJJShwLq6udV4DK2fkODR+dOpvzcjhkp0cDZ9kNBum2lGOS3EhIpLS0wxmhmiOtuBR3FznX7+ozlwKzcjRGu+jPzXOaCaCTbJMqzGqcBROGVgA9YUBNN3gSHcf+9u70Q2D7vEwW2sqOTc4gmGadI2FqSrwounG1IL0J8dO8/s3X0+h24HLYuFE3wBDsQRry4ppGxlH7hGpKypgNJFkOJagrrCA3tEIhzp6uGftctpHZi/wS2SynOwbpNjtIuR1s6+1k9qgn/bRcbbWVJDMarx0voMyn4cN5SGO9w6wuqyE1uFRvHYbPruNYreT19q6CDgdPHm6hQ9sWEVdYQDfRYaBYZoMJGM8091CTzwyjT4W4NMrtlDiWFiU5VKIgsD62lKc1pmhUUEQ8Dnt7FhZM2d7RZZ499bLfxgsikxDaXBOIoxJja1J2FSFDcsuaEPZLSrra0tZXzv7R0sAKoJeKoJXp1BvUxXWVodYWz17fcNNKy9oiEyJJ6tM1Sj6nLbLjhXAyspiVlZOn0BHk0naRseJZjLUzzJGjWWFNJZdearEpGD03/7ToxiGwbrVFdxzx7ppx7S0DfHEsycZGMp70j73qd143Lapd8gwDE6f6+d7D71OwO/knjvWUV05vWh6ZDTO0ZPdnD0/wHg4SS6n43RaqCgrYM2KMupri+c1Eh97+gT7D7XhdFr5wm/fCghktRwnTvdw9EQ3w6MxNM3A5bRQFvKxemU5NRUBlDlq4zRNp6VtkOOneujtDxNLpDHNPHtcgddBeamfhmXFVFbM9JZqmk5bxzCtncP09Yfp7hvn1JleDMNkcDjKP3/paazWmem5bpeNP/itW5DfBKHIIye6ePyZk5QUefjYB7YwMhrn508ep38wTLDAxY3b6lnRGELL6Zw528/Lr7UwHklSWuJl947llJZ4prymlyKbzdHaMczRE9309I2TTGVRVZmSIg8rm0KsXl6Gosjz/oaimP+uJBIZjp3q5vipHoZH45imiddjp6muhK3X1eCch+Tk8PEunnj2JIlZUpK9Hjtf+O09Cx63awITFON90diimkmCwLrSEj6z5bq8sPAvMSRRpMR1ZXPZWwGbolDr81Pru8CEm8poSL0GZ0f7WOso4o7ahdWXiqKILImE4ylauoZJZTRqSgsWbWBdq7ArCst8BSzz/WKwXUbiKawWBVVeuHYXwIOvHmN1ZQl1xfn5cCEZU9ddX8f5sy6cLhuKIlK3vIRV66qutOtzYjJalU4/Tyb7OrlcK7lcD8xjtICAJJVjtdyE1XI9ilKPJFUgCIsTAV4MJLEIWZ6+ftKNUZhHy7ZtZJxHT5ylayzCmYEhXjnfiV1V8nX1lxxrU5QpA8thVckZBv/54gFEIS8dsclaNvMCl8G8BlbW0Phu548u2iKQMzXiuSS9qX6OhU8ii/IETbtOWs/TnDtlB9/s+D5/2vT5RXXoYrgUO5+uvWPO/QHLhckkpWm81NKBVZXpGo+Q0XVKPS6qC3ysKS2meyzM+eFR7IpCQ1EQURB49mwrALphsqasBKsik8xmeel8B8uCftaVhxiMxukeD7OlppyA0z7FdNc2Ok6hy8HKUBFOi4UXW2Zn1vPYrNQVFlDm9XCgvWsaC8lkqFoURCr8Po73DlLu89AyNILTorIsWMDykkIOdvaSzGTRDZMVoSICDvu0hziSTfPlk/s5NTZIvTeAMoOl8MoLeX7VaoBebGunczxMgd1OKpdjZ201T5xtAeC68jJ6IhEGY3G8NhsBhx2/3UaZx8Mr7Z2sLC7khbYOwqk0tzUsI+R2o+k6/bGZC6bW0THODY8wFE+worgQzdCp9vkocjr56elmLJLESDKJ12YlnsmSyGqcGBhgWaCAFUWFnBoYojsSocLrYUtF+YLTXOeCALR3jdDZPUoylZ1hYLV2DPPyay0MDkcRRYH37t2A23XhY2oYJqfO9PHK/vMsqw7yvrsupKzqhsG+/ef52RNH6eweIxpPo2VzGKaJLEvYbSpPFDi5YUsd77trAy7n3Avrto5hXjnQgqrI/OFnbyUaT/LVb7/C4WOdhCNJ0pk8WYosi9htKu9Na4SKPDMMLNM0icXSfOvB13j9cDvhaIpUKos2EdWWJBFVkbHbVFwuK3fsXsV737V+GmV7LJ7mwZ8c5NjJHlLpLOm0NsUmmUxlOXR09hrUgN85LU1lKTE0HGP/oTY8bht7b13NP/7bk5xp6Sed1rCoMs3nB/jUx28kk9X42nde4Xz7MNlsDrtN5cy5fv74d2/D73PM8KaHoykefPh1Xj3Yxng4SSqVRdcNBFHAZlV46nkbq5aX8okPb6co6L7sJCvJEgPDUV587RwHD3cwNp4gk80T4yiKxEuvtfDMi6f59Y/dQF3t3BH4oeEoBw61EY6mZuwrCv5yGxqTkASB3XW1/M62rdQHC970NK938NahyOfi/rs2E46n+ckLx3nhjZk1d+/grUFO1/nz/3iUX7vzOjY0LS4SGEtn2FpXgVWdIAdbQBuH08qqdZXUN4UAE4tVmdPxdTVIJh8mFv8vdKMfw4gwvyCwiqqswGbbi8WyGVkqRxR9CMLSEbPMBUGwI4pe8iM4WaOeZL71rddm5ab6yzu2J6Fe5PQMOO3sXdNIz1gE0zQp8bop9S1uXpnXwFJEmZuLblzUSSehilc36KooU+9emMV4oL2HTE7n3WuX88iJZjQjz/BnkeWpSccqy2RyOXKGQWaCtQ7yXjHLxMCKgojHamE8mULTdXKGiVWZxQttsTCeyvPzh1MzJ/hJKFLeCyWKefE8VZJIZfNMdL3hfCG1AEhinqlukh0uo+VIazkSmSyWCTFFSZx+P5OIZzOcGhvkt1ZtZU1ByYz9HnXhOaO/6jjWP8C6UAmd4TD90Rh3LW9kVXERJweH2NfRiU1RqAsGGIjG2N/Vw4ayEMUuFycHB1kbKmFNSTFH+/p5oa2dj6xdM6fhMxiLo5sm26oqePJcCzZZwWezU+h0crCnF5eqsr2qgpaRUcLpNCGXm8bCAN2RCGeHR2geHmZrZQVVPu9UKuSVIi8kDPW1RbR3jjAwFCWdyWG1XPg89A+EiUwsZA3D5Hz7IA11RYgTxrxhmLR3jgDgclopLvRMbX/6hdN876HX6e4ZwzBMaqqD1FQGUFWZweEYJ0/30No+zPBIjNHxBL/xsRvwuC9fv5nOaIyNJ/j3rz3PvgPnMU2T8lI/HreNRCpLf3++v4UBF9ZZxKRzusFXvv0yT71wmnRaw+2ysnpFGYECJyAwPBqjrWOY0fE4I2NxigpdM94rq0Vh88YaqicYFmPxNPsPtdHZPYrPa+eWm5bjnkWXy257cybLi9E/EOHBnxykq3eMG7fW0d07zqnmPs6c6+e7P9yPx21jbDzJpnVV9PSN09UzxhtHOzl4uIObb2qaYv00TZN4IsP/++VnOHCojVRaw+u2sW51OQV+J/FEhjPn+ukbCDM8EqOrd5z/+Qd3UlLkmXOxH4ulefiRI/T2jeNwWFi/phKvx854OMGxk90Mj8QYG08Qi6f509+/k7LQ7MxPWzfVUFriIxxNEouniUZT/Md/XzsCnG82qnxePrpuLXc21lPgsF91qts7uHYgCAKynNf4k2UJ5zUodP2rhPPdIxxr6SOWmE88dyZEBP79ydeoCHon1qQS79m86rJthgYiPPvYMQZ6w1PrVFmR+N3/sfeK+j8XcnovWm528pOLIQgObNabsdnuQlXWIIpeBME+rwbVUkIQxAlDTmJShDhf33X5716F38P922fnKLgcdMOkfXic19u7uamhhrSWI5xML4pJcF4DSxZkbi/evejOAUtSE5LIpTk8fp6+1OgM9eXbSzbht+TTBWoCPr65/zApLYtp5utaLjJ0ASj3exiIxvnavkP4HXayuZnWukWWWFdeytdfPcShzl5qAn5ubarj8VPneO5sKy6Lhd5wlDtXNvDzE8385aPPEbjM5Hbp1oaiIM+cbeVvHn8er82KOMcDmjNMnjzTws9PNLOroYaA0zHL2fIwJtThG7wBAralq/34k/fuRBCYqjH6lYAJXpuNoUQC3TB5tqWVsVQKr81K+1gSj9VKyO1iLJkkk9PQdQPdMEhrOV5u7yCWyVLsctI8PHzZyximic9mo9TtJqXlUEWJnK6jGwYpTcNtUfHabFjkPNOVRZYpdDrpiURJazkcqkqB3b5oVps5IUBDbRFPPneKdEZjYDBMVUU+pSGeyDA4HEXTdGqrg/T2hTl7fpDbbzZAvmBgtXWOoCoSoRIfspx/rk+e6eXnTxyns3sUl9PKb37iJjZvrJ4yegzDZGAowr9/7QWOHO/ipX3nKCxw8ZH3b76swK9pwpe/8SKvvn6erZtq+Oj7t1AYdCMKAoZpkkhkaOscpq6maKovF9qa9PeHefzZk+g5gxUNIT7/W7dQXOieYoM0DJNMJkdL2yBHT3azYU3ljO+Zzaaw8/oGjImo1cBglK6eMTq7R/G4bNyxexUlxTNp2gVBWBTr5JVAy+k8/cIZ/umvPkBJsZtYPM0X//5nNLcMcOBwO7VVQT59341sXFtJR9co//LlZzjfNsShox3s2F4/ZWDpusGDPznIK69NRHHXV/PrH7ueULF3ymkUi6X5zo8O8NTzpzlztp//8/89yT9+8X1zpmUODEUQBIH/n733jrPrqs+9v2uX09vMnDNzpnf1LkuyZdlyL2BcMGAwDgRwSINwkzeElMuHy/uSvDc35M29CRcCKbQbCNjgAu69yrKq1UczGml6L6eX3d4/9pmjGU3RjCxhm+T5wyOfs9baa5ez9vq157nlutV8+M7LiJT57PtmWoxNpPir//k4J04OcrJzmB/+9A2+9Ae3zHm9An43q1e4ME1be0/T9Pe0geVUFK6oq2U8neb0+CRDiSTxXI6MpiFLEgGXiwqfl/VVlWyrqWZrXQ1ehwPXe4Cq+j9h74f+0wR+b2LPsW70OfaLi8HO1U3kNb34PnMsItvkR//yMhWVIa64ZgWybD81l8Ypt3D0R5Zq8Ho/gtt9B4ocRQh3gWL9nXmSLctgepTNZg9ceC6KLOO/gAyf/sk4h3sHaY6UMZHO0DMeo7Wi7OIaWEKIS6LjtBgktAzfO/0Mzw4dwCM70UwDRZJIaBkuK23lxuhZq7S2NMS37r2jaOgIRPHfsiT44MbVtlK0ZWGaFkKAadkG1fc+efe0owqqQn6+dPPVWJbdV5YkKoM+rlnWaAsKSwJFkvizW3aCRXHcc1EVCvDBjWuQhD2XL950Naos87UP3GgfqTAHSYAiyXzh2u3IkmB9dRSEwDJtKm+lEL36/z70vmKkbTrcisqyYJj9I/3U+N5endF0nE9t/NcR9ktQFG1zzTRoHx0j7PUWPj37XFUHg+zp7eON7h5SWh7DMjk1Ps5EJoMkBKfGJ3jsxEmSuTwtZWHWRMvPOZYobtpXRcv5/r4D1JeEcClKcQ5gT6Q/Huf7+w5Q6fezra6GoWTyoi5xAjuCBXZtUd/AWQNrdCzB2HiKcJmXVcsqGRtP0X5qqJgOZ1kWumnS1TuG06lQV12KEIJsVuONvZ0cP2kXpd5/3w6u3bEcl0udwfDY3FDOFz93E3/61Z/R3TfBrr2nuGxjPauWL6zl88KrJ9i5fRl/8ge34HAoM5wcAb+LioLBNFck5dSZUTTNwON2sO2yRpobI7OcJD6vRUlJI5dtaEBRpFnjCCFwqGeXUKdDLhoCQggcDnnO6NmvCpvX19NYX4YsS6iKzM7tyzjRPohh2NG+yzc34XKprFxWRbQ8wKnTI/T0Tcy4ryOjSX768F50w6SxPszn7r+W2urSGQaP1+Pk8/dfx8hInD0HuzhwqIdnXz7OrdfPXXtpmhab1tVy5/s30lA7M63N63Xy3754O7/5+e+SzWocOtpD+6khlrfOrjsRhWL3qX3Hez2A45BlttfXsbW2xn5PAUwTtBfY64Us7PeBtMhi/4yR5xe9u9g33k5MS2NN21SFnQH+cv2nLsn5vFM42NbHl7/9OJ+9azvrWqr49kOv89bJPrAsNiyv5qM3bWJty8y1ZXgiyZ//71+ycXk1n779cl7Y287PXjhEz+AELqfKupZKfvfuK6kuP/t+TaSyPL27jSd3HadncBKnQ2FdaxWfeN8WWmrDc64X6ZzGQy8c4pGXDjM0liAa9nPXteu56fLlxRSyC4VlWSQzef7tyb28sr+TkYkkIb+bHRuauOuatdRG7UiwaZp84esPsW5ZFXUVJfzTw7sQQvD5e65i0/Ia/uaHz3OgrZfL1zZw/51XUF6y+A2lZUFHzwhf+odf8IGrVvOp222R4Rf3tvPth3bhdan8989/gHDITpP+1s9e4+EXD/O9r9xLVSRIXjM41NHPT585wIkz9jumtTbMR27YyOaVtTinMelZlsXJ7hH+y98+xO99+Eq2r2vkweff4vk97cSTWcpLfdx78yau3tSCe9o63DcyyU+ePsC+472MxVI4VIWqSIBta+q5fssy6grX6WT3MA+9cIgDbX30Dk+iGyZf/vYTyP/0VHGs1toI3/7zjyzoDGyuKOMbT75O9+gkteEQn7v5ivNex1w2z3W3riVc/k6kOku4nFfj9dyHy7WzECVSF7XWXErYxpXGdANLksLn1dR6O/A5HVQEfCRzeQzTnCXQfT4seWaWZTGaH+fgxGG6032kjTSGNbdl75Jd/E7zJ5d6iCJSeoYTiR7+YtVHmcwn6c2McV/9tTzUt4u0np1RayQJgXuOVL4pzEjVOsdGmd5vaoPtPMcrKMkyyjlW8LltzoUkBNK0PlPtnerc/RyF8ykW058zT9c8/dyySqXXz1/te4Enu9toDJQWxwK4d9kGIm+Dqv0/En5/++UIYFVFxLawBNy8rHXG8yOA61tsQgvDNIsMV0II3r9iuf1cFryVf3rNVcBspqorG85qyP1fV12JELClphpFkgGruJlaVVFenMcUnbAkBMsj4YvuQ2qoD6MoUtHAmsLwaIKx8STR8iDLW6LsOXCG012j5PI67gKJw8BgjGxWw1vqpa7WLvDu6h3jWNsAhmGxekUV69fUzjCuYIoa2SJc6uOO923kH/7pebp6xjlwqJuVy2anu06HQ1X43P3X4nTMTpsVQhQ9f3PB7bHnrRsmYxMp26A+R+haCIEsBAu8O9/VWNZcXjSEJFmirsa+Lx63SnVlCc5CCqgkCUqCHlRFYiKWPqvBBjzx3BFyOfs+b9/aTF1N6ZzX2ulU+PBdWzh0rI9MVuPBR/dxy3Wr571/G9bUFg3xc1Ee8XPD1Sv55dOHiCey7D14Zk4D690CC2uGI/hCNyJnn7eL+8A90P0ST/TvYXNpK8sDtTPWDZ/69qRU3o0wTJNMVuPlfR38w09fIeB2sropykQ8zfN72unoGeWLv3Edm1fWznD0ZHMaw+NJvv2z13j05SOsaKjgspW1dA9OcLRzEH+BdMWyLMZiKb7z0C4ef+0YlWUB1rVWkUzneHFfBy/t6+Brv/t+rtrYNONZyOV1Hn/1GJOJDDUVIZbVl3P8zBB/9d1nmExk+OhNG1GXSKAwHaOTKT73Px6ke3CCumgJ61qrGByL8+9P7+dE1xCfv+dqVtSXY1mQzWu8eaSbJ147Tl00xO6j3Xz1O0/yvu2rONY5SHmJn6ffOIHf4+RzH7lqSXNyOhQ8LpXekcniO+vMwDijk0l6chqZrFZcY453DiILiWhZgFxe59k32/ibH76A0yGzvK4cSZJo6xrmS//wKJ+/52puv3rNjPXetCxSmRwnu0Z480gXB9r6aK2LUF7io6NnhLxuFOvmAboHJvjM1/6dVCbHqqYomyprGI+n6RoYZzyWprGqrGhgCQQVZQGuXO/gzaPdnOwe5oq1jdRGzxrZkZAPcZ5shO88u5vfuXEbdeESesYm+M6zu/nLj92yYJ+q2lK6OkcoC/uRlV/NC0iSyvC478Tn/SSK0ghMORXfHZ4ry8pgmjOF1RWllgswYxYFpyIzlkrz1r7DZPIazeVlbKpfmoD7kmfWne7l/3Q/yLFYW8GDJjEfCapPeXvpaoZlkjd0mnxRDk50YmEhCYnrKzbwt20/ZyKfpMTxn4ZDPJ/l2d52Sl1uziQm6ErMZDW8rWHlBRlYhmUWYjbze0ota0oyV7wjNQCWZQIGIF+UfOCzEVD7P1N1c7M2lVN/p7nPBcxqO5+mycyNvP3XIcuFcaZ9N+1gYlrfi32l7WiMTENtGT19E/QO2M+QHcWwa6Nam8tZ3hrF6VTRDZNTp4fZtL4eLJt8AuyXa321vZEfHk3QP2gbaquWVxIMeuZ8juxoj8K61TU4VIVUOkdPgaXOu0DtwZYNDZSEvBe0IWltLMftVslkNF56rY2qaJD337gOj8ex6MjAux12PZkNIezoEIDTqVIy7V4IgR0BlGxGxmI03oL9b9lEHW63g03r6ua9LkIINq6pw+d1kslqdJ4ZYXQ8SaRsNuOb1+MkWhEsGnjnjiMEXLaxnl8+fYhcTudMz9gs4/edhr3umba+EhImJkdjB0kbKbaVXjUjSiQQBWFxCwlRWC0LG3tMpGmaklPX3sQsRLEX33c+HImd4RONN3B9dBPqItq/1zH1mLx04BS/8b7L+L0P70ASAk03ePL14/z1D57j5y8cYmVjFK97ZnbO64fOUBJw892v3FvcaFsWTCbT+AtrkWFaPL+3g2d2t3HnNWv5zdu2URa06Zvbuob5wt/+nK985wl+/LVPEA2fjUDEU1nCIS9/9ukb2bG+EYD2nhH+6zcf458f3sXOTc3FYy4VlmXx/37vGboGJ/jtu7bzyQ9sRWAzGD784iG++eBrPPn6cWrLQ8VozqGOPr71px9mw7Jq/v4nr/CjJ/ex6+gZvvff7mUynuHPv/lLugYmSGXz+BaZzSKELWlSUxEilsgSS2QIeF30DE3SWFXGqd5ROvvGqIwEkSVBe88IyxsqEAL6hif5+5+8QkNlCV/6zRtYUW9nfPQNx/jLf32abz74KisbKljdXDkjWp3TDJ7f0866ZZX88P++j1Ch7jWZyeNQ5BkG1i9ePUIileWLn7iOD167rvh5JqcxPJEkHDy7Z22pDdNSa2dx/M0PX6CjZ5Rbt6/g2stal3RvVEWmsiSAJKAyFJjlqJ8L4yNJ/urPHsAfcOMuPHdOl8I//OCzSzr2+aGgqmvweu7B47kTSZxldHw3rbc2dGS5Epfz2uInLuc1CHFpOAaqQgE+tWMzb3UPYFgW62qii9KlnY4lG1jDuVEGM0PcXXMb15dfjV/1zVtH9HYhCQmP7GQyn8KruMgZGoPZCZySSlrPzRs5u9SY7uGdvul9p1DtC/LYbZ++6OP+vHsvEZef7eFWHPLcj8pEPsWbY53UekpZHVoaheXFgKUdxEh9B8l9N7LrxiV0nOFynrfZ+e7rXN78C8VSj3WxISRBc2M5nWdGGRi0i2sNw2RkNEEsnqayIkhVNERpiZee3nFOtA+ycV0dAptlEOxNfLQiaDPPxTKMjScBiJYHi9Gu+c7N7VKpKPfT0zfBxGSK0fHkggZWS/OFaW0IIQgGPdx791Z++JM3mIxl+Pb3XuaJZ49w6/VruHJbC5GwH4cqF9PQ3ovwT6M5F1Ak0FFkaRZ9vBAChMAwzv4uLMuivdPWQVFVmep5yCamoCgStdWljI4nsSxo6xia08AK+F14PY4FjDWoKxjpmm4wPJLAst5dKYBpI8Vro88xkR/nirJrqPHUE1BDpI0UCT3G8fhhvIqXrJGhwlXNQKaX7nQna4IbmdTGWeFfi18N8vzQE9wYPVu4bmLSlTrFgYk3qfM20ORdwankcbrTp1kb3MREfowVAbvvC0NPcEP0/EXvwoKA6kVawFH264iA18Vv3bW96DBxqApbVtezflk1PUOTtHUNs2nFzHdWLJnhy8et9MkAACAASURBVPffRE1FaIYDojRwdmM1MBrjYFsv1ZEg11+2jPA0zbsVDRV87ObNfOvB13jg+bf4/EeuKn4nyxIbl1ezfV1DcexldeXs3NzKT57ez4v7O7jvlssWjLzPh87eMXYd7qKxqoxP3ra16Cj0uBxsXlnHmuZOjp8e4szAOCsb7FTwcMhHQ2UZkmTP69+f2s+WlXX43LaTpLo8SDKVI5XOLdrAApv8py5awlsn+xidTJHN64zFUly+tp6JRJoTZ4a4fG0D47EMk4ksqxoryGsGL+7vwDRNrt+6rDhHgJqKELfvXMOZgXEeeeUIrXWRGanXU6yxn779ckoCZ3WK/HO8O6aiw6ZhkcvrqKqtNedxOWioLJ3Rdk5n4ALfzYdIwMu/vrCXunCQrpFJoqHzO7s//ls7+cgnd8w89iXYZvt9n8bvux9JevfrNkpSCL/vM/h9n/mVHC+d19jd2cOzxzqwLFt26doVTQTcl1Bo2CO7qXZXEnGGccgODMvOS5zveZPfhsfMJTto8VfRlR6myRslpqX47uln7M2CELgvYW2YZVnoloFm6uiWgWEZhXM1MSyDvKmhWwaKkFElFUXISEJCFhKSkAqfKyiisEm7xGFW07LIGhq6ac4qW/QpjgtKO3lm4DCtgShbyppwzPOoxLQMj/cdZHWo5h0xsC4UlpUCKwFSCYL/ZFkE26HR0lTOU88fZTKWIZ7IoGkGgyNxQBSNpMa6MEdP9HPi5GDRTu08M4KiSNTX2DU/pmmSy2nohu0E8Xmds8gmzoUsS0WK9lxOJ5fVFmwfWIDO/XxQZIl77tqKqio8/NhBJmIpznSP8a3vvsSPf76H7VubueW61TTWh/F5XXbq8Htsc6rMQzIhBEjn2cRZlkVeM8jm7HsgS2JR1zsUPLvBicXSc7ZRVRl1nnTnKUxnX9QNk2xOw+N+95DtqJLKhtBWetJnOJ54ixpPffE73TIYzQ8T1xxoVp6gWkKLbwUe2UNv5gwtvhUcmtxLlbsOvzLTALUsE83SqHBVssy/GrfkocW3ErfspSd9mhb/St6a3EO1ux6fsjg9qPUlzewbb6fBW4Ff9czQkhRC4FV+Pde/ltowqjyzdtLjUmmtjfDivg6GxuKz+njdDtY2Vy74vhyPp+kdnqQuWkJ4jvqky9fU860HX2X/8e4Zn/tcDirDwVljr2yswKEqnOwavmD5hgMne7Esu15paHymLEg6m8frcnB6YJxY8izjcYnfXUwh9rmdICBSOB8hBA5FwbCy6MbS5uRyqNRHS3j1QCcjk0niqSyxVJbW2nJOVA3T0TuKbpic7BkBASsbo+iGwdHOQXxuJ8vrZ0szrGqM4nU7OdTeh27OdKwLAaVBD621c+toTsf1W5fxy1eO8o0HXuF41xC3bl9BU3UYr9uBU52dan4x8Jlrt/D8kVN0jU7QHC1jW8v5ad5Lw35SySy5rIZlgdOp4Atc/N+pJL17NeXeafRN2CQXf3TzDiQh8bN9R2gfGmPzeUSip2PJBlajt551odW8MvoGg9khqtxRnJJzTgNClmQ2hC5cfdqvuLmn7mq8iguXrHJ9xQYe7XuDnKFxd82VRJyzGbouFFahmDhtZEjrWeJakr7MMF3pAXrTg4zkJhjPx4lrSfQ5hM0kIRFQvIQcAcocQarcEWo9UWo9UUodQbyyC6/iRhYXnmM9HwzT5HR8nOf7TtGfiqOZdmqfYVn4VAf3r9pKhefSpFJOpcAl9aXTl75zsLC0g5j5N5Hdd4NSf/4u/wEgSYLWRjstI5vTGBiKIUkSQyNxykq9lJZ4kWWJ5oYIqipzsmMQw7DlEE53j6IoMk0N9kvOMO3oV3Fsef5U4ikIIYrpE4ZhnvfF/nZz050OhY/ccRnbtzTz+LOH2XPgDGNjSRLJLI8/c5jnXz7BdVet4IO3baSpIYIkvbeMrPmZChfn7slr+ow+CxVyT8FmH7Tr6vJ5fc42NvHIwuNMN8Yty8K4QAavS4UT8cMMZvspc0QwLRPd0kgbKXJGFsPUcEq291xBYSDbS2+6C7fixbQsyp1VHJrcz7g2yk0Vd84YVxIyVa5aklqcgxN7CKohJvJjeBQvJhZRVzVvTe5lQhvj5nP6zoeIK8Qv+3dzPN5Fk7cSl3zWsx9QPXyyaQmR//cQ5otg+D1ONN0gk5v9fIZDvvMyfObzOqlMHq/bgcsxewtVVohojU6mZnyuKNIMsoUpBDxOJEkQS+YuWLFyLJYCC17Y28Hrh+bW5IyU+GYkbqiKPC0kY/9xqDNrje3ywqXNSlVkKkoDmKbF6EQKhF0DH/S5aK2N8NQbJ8jrOie7RpAlwYr6ckzLIpbIoCgSwTkExoN+N4osMTqZxDJnzkcSEmXBxe1vWmsj/OXvv5/v/3IP+4738NL+DuqjJdxyxUp2bGiivNQ/I6XwYuDl46c53D1IVtMYjiU52jPEH39gYemjgb4Jnn50PyeP9WMaFrUNZdz6wctoXvburUX9dYMqS5R6PciF0GHA5SSjaYwkUpR43It6TpZsYGWNLEktyVB2mO50D6qYn13EK3veloGlSDLlrrMFhVvLlrO1bHEq6EtB3tQYzU0ynB3naLyDY/FOTiV6SBnz61udC9MymdQSTGoJzqT62Fcog3JICtXuClb6G1kTaqXGU0HEWYJXdl+0zdpkPsM3j7xBb3ISWZJJaTnq/SW0x0ZZUxplKULDZ2uqCr0sOzpmzpGOqVsmY7kkcS2DU1r4UbIs26gRUgSh1BQ+y2LpPTb1p1KDpXcVjqyBMW53lCsQ8lTth4Vl6VhGNxijIFQsY3hGup9l5bCMPjDHwdJAOBBSFKHYXgfLTGPpbZj5N7DyhzHlRoTRC1IEoTQUGHPOd410MMewjEGwMiBkhBQBuRYhZCxjDMscwS7iiiPkalsQz4wh5BqEbHvoLGPcnquVtOcpV4EULbBSmmD0Yhk9Mw8uBRFyA0LyFcYYLoyRAeFCyNVnxzdTWEYXQgSwzHG7jeRFyPUI4ZuVcyUE1FSV4Hap5HI6Q8Nx3G4HI6MJqqIhgoX0i5amchyKzFBBr0hVZUbHkvh9Tprq7Zx1WZZwOBSEsG9PLqdhmhYLpZ+bpkUmZyvIqw5lBmPUpYIsS9TXlvHbn7yaO9+3kd17O9lz4AynzowwMpbg8WcPc/LUIH/6hVtpaSo//4C/RnC7VGRJYJiWTQKQ1c7LipjK5JhKnvbNE/HSdXOG8T0X0pmz0UtZknDMUa/1TsKvhhjPj6FbOmFHOQktzmh2kLyZJWUkqXLVYlgGU9ciZSSwLJOQWoosZKrcNQxm+3HLM0kmDMtgIj9K1swQVEP41SAZI4NZ6CsJiSp3LUPZflzy4ggqhrOTbAjZpDwWkDFyxe8c51m338vIa7MdoZZloekG0jwkOIuRT5AkW9tSN8yiRMNcx3WcE6U1z3E6TUHTDbBmGjdLxZRjak1LlCvWNs7ZxuNSZ9R4XSr6AiHA53EQ9LkYnUyimyZBv4uA10VrXZgHns0yMp6kvXuEcMhHeamfZDqHqsq23IIx+77pmoFpWbYQ7Ln7JnE2/XkxWNdSxd984XYOtffz6sFODrT18t1f7GbPsW5+5+4raa4Jv91LMANPHmzj87deScDtKpBhnb/PLx54k+bWKB+89wpkWeLAntP8n++8yFe+/tFZbRPpHP3jcUp8bsIBT5HOvWdkknDAi6tACmJZFnndmJdkLZHJkUhnqQj5F+VMu1gYHE/gczvxut55psLpkCWJ4USKn+w5DMB4MkUsnaV9aJQ7N62mxHP+9XfJq2tXuodXx3ZT66lmbWDlgjVYyiWkTzwe76HOE3lb6Q15U6M3PURb4jR7x49zJNZO2ri4kZi8qXM61cfpVB9PD+2i2VfLppKVrA220uCtxqe8fUMrpWmcSUzwlS03cDo+Tldigt9fu51ne9rZPdyzJGrJ9sQQJxMDAIznkpyRRnh64DDOc2uwLMgYGgfGzzCRT9PgPX94Xo/9OZLrDhT/79hDGMMYqX9GKA0ovt/FyDyApXeDXAbGCJgJLMmP4v8iQqnDskws/Th64lsIKwNSCIRiGw9TMCcx0j8Bo982sNBBCqH4v4SQI2BNYmYfw8zvwzKGIPsoCA/CsQVZroBFGFhYWczc65j5l8HKgqWDcCH7vwByE5a2Bz35T0iOjZj5txDKMoRwYOqnkJyXI3s/DWYSI/MgVv4QoNkJ1lLE/k5uBAxM7Qhm9rHCMfOYeidCbbWvh+TDMvoxUt+zrxlGYYwqFO+n7Otl9KLHvopQl4OVsq+nlUV234nkugVbQ+Isptjg6mpKGRyOMzgcp7TEy9h4itUrqgkF7QWlrqYUr9fJRCxNW/sQfr/tKVZVpSi6KwmBz+vE53WSSOaYmEgXc97nvKSWRV7TGZ+wvb5ejxOf71cnEyBJEpUVQe58/0au37mSfW918djThzl4pIeO0yP86Odv8hd/+D6UOWQSfh1hRxMlyiMBBoZi6LrJ6FhyRgrguTBNi6HhOJYFkgTRirkzDNKZPNnzpH8Oj9jpW5Ik8Hodb2vzeSnQ6G2h3tOI4GwK2tXlN83b3rTMIllQLD+BZmlsDG2d1U6VVGo9jdR46otjN3pbi30n8+Po8/SdDx9vuK7475yhIQlRTF3/dcbAaBzDNGdINeQ0g4GxBG6XSsh3YQyKfo+TcMjH6GSKeCpLxTl1hh09dj1qU3XZjM+zeZ3xRBrTtGYYcn0jcXTDoDIcuOB70lhVihAQ9Lm5732XLUg4dT7nxsWA3+MkXOKjbzSGZVpUlgYIeJ201EZwOhROdA1zqneU1U12REaWJOqjpfQMTtI/EmNNc+WM8XpHYuTyOnWVpUsypubCFFvnxuU1rG+tpn8kxo+f2s9Tb5zglQOdcxpYU9fTmMOgng89o5NkNR2nqjAcS5LX9aLMT8i78LM3OZ5izcY6AiF7vd2yvYWf/9vrc7YdT6T52SuHWNdYyQ2bWnE57P348e5hNjRX4XIoWJZFKpvnZO8Im1rnLuU4PTDG/vZePnT1+iXV3L1dnBoYo768BI9TfVfV2QY9Lq5f2YxbVRhPZ2x93ULkaiHG8ulYsgXkkBxEnGG2lW5mR3jbJSO4OB8e6H6F+xquo8m39JCphUV/ZoR948fYPXaYo/FTBW/jpYVuGbQlztCWOMOrngNsKVnNlrI1rPA3Fui5Lwx2xMmixOWmNymjmSYZQ2NLRS0/7niLWD5H5SJrGHvTYzzZd4j+zAT9mQn6MuMcmeyd1U4AqqRQ5vRxc+VatoabL3j+02HqJ1Bcv4fkvRzLGEaPfxkj/UOE/y/AymGkf4pAQw58CSFcGOmfYZoHzg4g+ZGcO+xIkQhiGWfQJj6H6dyN7L4NIUWR/X8M6Z9i5V5H8f8xQqkDJGbx4s8H4USoK5GVZoQcxTLH0GN/hpV7FeGpBywsvQMp8GWE0oqe/AaK/0+QlWWY+d1gjGHmX8fK70FyfwjJsRHLHEWP/zVG8lsowf+BEAqy62Zk1w1YGFj5I5B5EOHYgJDsZ95IP4CptaH4fhehNGMZffYYqX9BCX4VAMscQ5gxZO/9CCmEkf4BZu4ZJMcWkGZvlhVFprmhnK7ecfoGJouRi6pokGChLsbjdlBXU0r/4CRtHYNEwnY0rSTkITKNuS5S5qOyIkQiOURn1wjJVBafd+6F2zAsBgYnmZhM2xv7sJ+SBTbzlxJ+n4trrlxOtDzI//P1X9LbP8Gb+05jmBbyQmx24mzqm2GaXGA5xbsIgg1rahkYipHLa5xoH1wwijc0EmOoYBj5vS4a68rmbJdIZhmbSKFpxpwGt2VZHDtpO3kcDoWaqrnp3N9pnMvgZ1gmg9lRNFOnwlWGU1LJGDlkIeOaVi+cNlKUOiJUumvnPi8BWV1jND9JUPURVM/+pjJGmlJHhCr3/IyOc6E7NcyxWBfDuRiKkChx+FkdrKfO++sXlZ363fUOT/Lm0W62r2tECNuw6Bma4MipASrLAjRUlS480DyoKPOzsrGCZ3e3caRzgJqKs8x84/E0j716DEWWuGHrzGybbF7jZNcwPUM2jboQgol4mjePdaEbJltW1l0wE+/6ZdVUl4d462Q/+0/0snFZdTEKYVkWyXQO3TQJTE+/u4S/KZ/HSVUkwL7jPciyxE3bVuDzOAn43JSFvBw9NcjgWJw7rlkL2HWZV6xt4MV9Hew+0sXmlbWUFRj9EukcLx84RSqTY+emlqII+oWgb3iSkoAXt9OO6kiSIBr2c9mqWn7xyhES6bkd7CG/XYfbMzw55/dz4UT/CGPJFJGAl93t3YQDXoSw5XqaKuZeG6fQtCzKay8cp7reJiHp7xln1fo68rrOvpN95HWdVDbPitpymirLWNNQOSP9tKN/FH0aRf1YPM3rx06zr70PgLryEhyqTOfAGPFUjtKAh0xOYzyRYU9bD4ZpsaahgooS/6x1ZjKZoaN/lExOo6osWMxSqS0PIUuCFw6e4rqNLRzqHCCZySFLEmsa7Dq7Ez3DOFUFRZZpiJYQS2VJZ/N2NHnaYSzLIpXM4nI7UBQZwzCZnEiRiGcIRwL4/Je+bjSn6eR0neqSAKdGxslqOq3lZdSULr40ackGVthZRqO3jiOx46T0FAHVjyLmLg5UhMKmknVzjDI/BjLjyEKi3BVCM3X6M+Oz2lhYDGYn5qyFOh9yRp4Dk8d5cXgf+yeOzUiX+FWiJz1IT3qQw7F2toc3ck35ZsLOC6NodUgyEbeP07Fxwm4PYwNpnuo+iSpk0lp+SYv2FeFWGrwRetJj/GP784RUD1eXL8chn8M6BqiSTMQZYFmgklLnxWGhkZRWJHUzQo4i5CiS8xqMzCPg/wtAw8zvRfHci6SutOfh3ILQzhpYAhUh3Ji518GcwBalE1hGf6GBhLBUBAqWkECoi4tazTh3CYQLU2/DzO8CK49lZbCMgeLxEH6Eug5QEDiRHJdhaicACcuKY2pvIZQmJMdWhFyGkKPI7jvR41+FwFdA+EDIYElgDGJmn0LINcjOmxCSF8vKYeZeQ3LdiHBsRAgnSGEk920YyW8i+/+kcLoBJMdWJIf9IhPqekztBBa5OdNDFFmiuTHCk88fobt3vBBBcFIRCcyg1V7eEmXP/jN0nB4mm9OQJEFTfWRGakFNdSmtTeW0dw5z+FgfZ7rHCJf6ZkWBLMsinc7x3MsnME2L8nI/K1qiOH4FKYILoak+XCRWmK+eaDocqlx8+ccTWTTNeNfRiy8FQsD1O1fyzIvHSGfyvLG3k6uuaCUYmO19NU2Lp547SqYQmbpyazO+OWopwBayPtE+yJXbklSeE+WyLIt0Js9Lr50EbNKBNSuXpj3yTsCyLIaz4zw/tBeX7OCKsnWokkJXaoB6b5Ss4SBtZPHILtIGtPhWFp2TFhaaqXN4sgNZyNR4yhEIzqT6qXVX4JXddCR7SOhp6j1R6jxh9k+cIGdqrAw0oEoq7YluBIIqd4Ry18z3SFdqiB93vUhCS+NTXWAJjsW72Dvexj3117DM/94hJ1oMpn5u4ZCXf3nkDU71jhIp8ZHO5nn1YCfpTJ7t6xuoilxYDXfA6+Lqjc0c6xzkkZeOMDqRoqYiRF7TOXJqkN1Hurhp2wquXD8zVc/tVBmdTPGvj+5mXWsVTlXh+Jkh9h/v5bJVdaxfVlWcu2lanOqztQYnExn6hmPkNYPTfWMcbOvD4ZAJB72UBe262LKgl/vvuJxv/PQVvvGTV7h6UxOREj+yJJhMZugbirG8oZybti0/a6BcQg+Q1+WgOhLk0ZeOEPJ7qCj1oyp2yviyugj7T/SQy+usaZ6KYAnWLati5+YW3jh8hn9++A1WNlYgSYLO3jGe23OS9cuq2bmp+W3VSD343Fvohkl1JIjf60SWJcZiaXYfOUNZyMvy+rkdDptW1NpRrl0n8LqdlPjcaIaBx+Xgms0tc/ZZWxclr+tMpDLsOdVL/3ickNfFmpbzBwWuu2Utr794gtMdw7b8i0Ph9o9sZSye5pl9baxtquJgRx8Bj4umytnGmmGYPLWvjaaqMCU+N6ZlMZHIFGqbTXTDoHNgjGPdQ9SEg+iGTY42kcyQ03RG42l6Rib5zZsumzFuTtNp6x3hZO8IpX4PvaPdRII+zgyO88EdaxlPpNl17Awr68p54WAH65urGI3FGU+kqa8o4el9J9m5vpmA22mLqZsWrx45TcjnJhL0FcmXDMPkqV8cZNmqKtasr6O/d5xf/GwvoyMJ1m9qYOcNqwiVXFrmw0Q2R9vACIZpksrlSebyjCZTl9bAGsuPcyzexnB2lAOTh3HLrmlMgTM3El7ZvWQD67udT6NKCl9c+SEmtRT/6+TDs9pYlkVXamipUyeuJXlheA/PDO6iNzP0jtG8T0d7spv+zAjd6X5ur7qGFn/d+TudA7/DxZ2Nq4m4vVR4fNT5QzzQcRjNNNhWUUuZa/GRALfioMlfTpO/nBeHjlPi8HJ77Wa8yqUIGZuFNL5pEF7bsJj6X6kUiuJyJpgpOzVw6nvhAXF2w2dkn8DMPolQ1yLkqD2WULG1si7SrPV2zPRPsISMJDeD7EIID9a0YxS1GUQhZ1y4YEp92MrY56FECnObahqxv7Pyxc8saxIj8zCgI7vvRMiFxdRKg5VGSCVM/90JOVz4rnBdhQuk6Z5aBfu6z/1ylRXbwDJNi8HhGGARKfNRVuqbYSisaI0iy4LTXSOFHHiJZc0z2Z9KQx62bm7k0NFeevon+Nmj+wj4XSxvic7wrqZSOR558iBv7O1EVWRWL69iw9rzMy1dKCzLYtfeThwOheXNFUXmwunQdZM39nUyWWDCa2qInFcfy+dzEQp6kCRBPJFhz4EzVEaD561bejdj9YoqdlzeyouvtXH4WC+PPH6Q229dPyNVMK/pvPx6O0+9cAxdMygr9XH37ZsXHHffwTO0NEV43w3r8PtcxY1lJqvx7z/fQ0fnMJIkqKspZcOaS/csXEyokoIiKVS7ywmoXrJGnqSeIaVn8bo8HJs4TVxLsSY4M9pvWRanU/2M5CZp9deiSgoCgVpIsT+T7qc92YMiZE6n+nh/5Q4QgoHsKDkzzzJ/PYcmO9gRWY9Dmv2sPT2wD1kIPlp/DeWuEALBeD7BY/27ebR3F3+88sO/kuvzq8LU0tZaF2FtcyWvHuwklsyQ0wz8Hicfu2UzN1++4oIjIUIIljeU8+k7tvH4a8d5YV87ubxuMzK6Hdx782Zuu2o1vnNINqJlAW7bsZpTfaM8/OJhkpkcWLBjQxP33LiBgM9VXF803eDv/u1F24ue1xmN2emIT+46we6j3aiKxM5NLdxx9ZqiHMN1W1pRVZnn9pzkqV0nyOsmsgSqohAOedmwvKpYn1M4kQs6/8VAlmXKgj6bGdbjpDToKR5uZUMFT+06gdOh0FwdLl7TgNfFfbdupsTvZveRLvYcs2uyXQ6VHRuauO2q1ZSXzo6oLAUet4MX97bzygFbV1WWJWQhKC/184n3bWHr6rkJr1Y3RfnUB7bxxOvH+fGT+5BlCZdDYW1L1bwGVjRkp44+9VY7kYCXurISMvk8u9q7WVO3sJEVLg9w3S1rGR6MYZoWoVIvDodCFpOcbpDNa9RGQrRWz10vtry2nGiJv3jNywIeVtVXkNcNtq6oI5XNMzyZpLI0wPUbWxFCcKizn/KQjytXNxBP5/mfP3tp1rjpbJ4T3cP0jcXsGqXJJGsbKzl4qo/JVIbnDnRww6ZWTvQM0zkwRk0kWKztqo2E8HucXLGyvlgHFvS6qQ4HZtV8mYbFs08epq4pQiadZ+8bpxgaiLFqXQ0njvbS2Fx+yQ0sWZIYiCXQTZMdrQ0c6x9eMgnNkg2scmeY2yrnzzWfDvUCarCui25AWIV8aUNjMDPBZ1tuncF7ZWLx/dPPLGncsdwkjw28wnNDu5nIx5fMjHMpkTIyvDpygIl8nA/V3sj60NKIPDyKys7qJlTJpom/q2k1G8KVmJZFY6CUkOPCwqnbws2YFkUWlbcN4QKmEYdYWSxzFMFZ4T7LHMOytOLdtoxekKe8ShJCCoIxNK19yq4vKsDIPGqnAbrvAikC6BD/+rkTKbxcLJZCAFI8pn4C0ziN4r0f4diCQMZI/XQBj+A55cTChZACYI7ZNVzYYpSmfgakEihQp1pWBjPzBJbejuz7vSI5iD2GFyS/TXDBWUeBpXchpFK7RsscYkmpj9i55uFSH8GAm7Fxm1FvzcrqGaK1AMuaK1AU2U710u06h9Zz0sckSWLzunpO7xzloccOsP9wN7F/zLB2VQ31taU4VIXxyRRHjvdz9EQ/qXSeZc3l3H7rBspKL52AuGXBrj2nOHS0j/Kwj+rKEiorggT8LiQhiKeynOke4/CxPsYmUiiKzIdu33xefRqHKrOiNcrrb/oZGonz4KP76O2foLkhjMvlIJfXSCZzyLLEPXdtuWTnd7EghMDlUvmNj1zO4HCMto5Bfv7YftpPD7GitZKSoIdMNk975zCHjvYyOBzD5Vb5zMd30Fg/f6F4ediPaVn8/BcHONk+xIplUQJ+N/FklsNHezlwuBvDNCkJebj7A5vnjJhpukEmo5HN5slkNbI5nVTqbHpPXtM5dLQXl0vF7VJxOe2/brdj1ss8m9UKY2hksxrJVJaunjEATNNkcDjOsbZ+XE61OJ7b7cDpOJu5IYTAr3iJOENEXWW27pSQcMtOdMvAp7jRTI2u9ADXlm+eQZVuFqJfFa5Smn32bzyunV3ThrITSEhEnCUEFC/tyR7iWpKoq4ze9DDLfHW4FWex77loS/RyW9U2VgbqiqnoYWeQZHmG/33y0QWfgfcipjaVqiJz93Xr2bK6nngyg4Vdo1RbHpolORDyufmjj1+LZVl4XOfPaHCqChuW1VAdCTE4Fied1WwpA6+LmorQDAZDhyKzc1Mzq5qiNFWXkcrk6B+JkyvU51RFgpSX+mbQtyuyCClDHwAAIABJREFUxL23bF6Qtj1aFsDpOGtQq4rMNZtbWF5fzshE0o4mC1v4N+hzU17qQy2wc37unquwLIrn2lwT5utfuIPaSj9tseeIujbwsVs2k9f0YqreUiAErGmO8tXfvhWXQ52RjnnVxiYqyvwIxAyhZ1mSqI6E+NjNm7hqYzPxVBbLsvC5nVRFgpQE3LMo7mvKQ/zNH9y+6Dnedc06tq9tIJnJ2+Qiwr6XpQEPleHAvPfe6VC469p1bFxRQzKdQ9MNHKq8qOP2jce4e9saAm4X8UyWv3v81fP2eeLh/ZxqG5ixVqmqzD2/tRNZCNY1VuJ1OygLLP7eyEJCK7CxTtUAarrB9L2Jz23rE6qyNIsO3+4n4XGpREv8bGypQpVlKssCrKyr4OiZQTr6R/nYtRs42j2Ex+lgTYNN2uV3OxlPpHEoyrwkG9NhWRaT40mqa0qZnEhx4mgfV1y1jK3bW/jBP73E5ETqvGO8XVQEfNy9eQ2qLFNXFsLrdBBcggYWXICBVeYoZVtZ6PwNWSwZ8ExsLV02o3/YGeDqyBpmRscsHu97c9Gjj+fj/LL/ZZ4afI2EPrc2yzsNzdI5HOtAM+1CyHWhZefvVIAkBB7l7EIb9fiJet6+vsGOyHIsrIvGNCWUlZi55zGdN4BwYmYfx9I7wXlFsY2lncDMPg2u67H0Hozsk8juewsDOBDOHRjZJxGOdSB8mLkXC6l5hSbIYI5jWTrCGMRI/5vN0jdjIgKED8ucwNSOIeEAyQEihFiUU0ACM4tlphHmBHr2KSyjB1FIWzzvdUBBOK7ASH8fsk8jOa/EMnox0j9C9twHKFiWjpl/EyP7KLL3dxByHVg5CsmZCKEiu27FSD+AUFqR1HWYejtG+gFkz0fhAglmpjbVdTWlHD7WR14zqIgECJ9j8ISCHiqjQdpPDROLpXG7HTQ3ziY68flc3Pm+DaiqzM9/sZ+2jiG6esdxu1QkSaBpBsmUna64blU1n75vB6uXVy2KzevtIJ/XOdM9ypnuUZyOXpxO1d58CDt6lcnkyWsGAb+L+z58OVdsaV6UEPQVW5pp7xzm8WcPMzQS58nnj+BxO5AkWxvMMEwqK4LvCQML7DW4sT7MH/z29fzg33exe99pXtt9igOHenCosp0+kc6jaQbR8iD3/8YOdmxrWfD+rV1VzWUbGnj0ybd4dXcHe9/qQlEkdN0kkcximhbBgJvPfuJqtm5qmPO6P/HMYZ556TjJVA7TMGfJAsQTWf77/3oCWZaQJIEsSQQDbu77yOVsXj/TS/2Xf/cY/YOxGeOk0nbquKYZvPz6SQ4e7kGWBJIsIUsSK1qjfO63rptXPDtnaHQm+zgU66DKHUYzNVRJZUvJKvZPnODqyKaiA1ISEnWeKM8Mvcl4Pk6dJ0pST3NosoOYN0mTr5re9BCZVJYGbxUxLcXJRDdljlDxtbiQM9MlO4hrKUxMzjpbLCbyCdzyr66Y/VeNKWNpikhhITgdyizR4VT6IZyOTSjzyHgoskRlOEBlOLDg2LIsURmWiYQmcDgqcTu6KPVPoqqrkQpssKaZQtP6UZRmhJCQZYkdG5qwrCx57QhCuHCoCzMyT5E31JSHqClfeI+2vnWmlk/I5y4czySpr8MjB1he//Yi7yUBD1tWzc7ICYd8hOcR25UkQdDnJrgIAhIhBH6Pkx0bmhY9p3DIO0MYeinwuhf3LJ0LIQQ/eu0g5QEfgxMJJpMZHtx9mBKvm+vXzB39Onm0j503raakzH92nysglsqSyuV5/mAHDlVhbWMUhyLz2tHTKLJENq+zdXktLx/u5Hj3MI+8foSty+vYua6JilI/nQNjfP+ZvVy1ppGmyjJeONjB3z/0CvUVJZT43efdU/vcDlbWVfDCwQ6e3d9OTSRIid/NFSvr+dqPnmVlXQVup8q6xkr2tvXw7P52HKrMlmW1qIo8Y/xsXueVw50c6OhneDLFWCzFdRtbbCNagC/gZmQoTiKeITaZZuOWRiRZKqQWXvrsM0kIYpkcb/X0s6O1AVW233dLwZJ3YUII5CV4xJeK6aQZFa4QX1597xxEGoLLwysIquf/oaT0DM8P7eaJgVeXRLt+LmQh4ZFd+BUvLtmBIinIQsYwDTTLIGfmSGgpUnq28CJbOgzL4ETiND/rfRaf4qFpHo/kubCAyVyGR04f5bmeDiZyGUJONzurGrmraQ1lbu8F0bH61ItbSKj4Pose/yv02B/bURx1A5Lr2hltJMcmLL0DfeIRsLJIzmuQvfcWCimdKJ570c0h9NhfgFRmj6GuLvaXffejJ76BNvEphPAjuW5Ect1yzkwEkroRUz2Mnvx7hFCR3Hcguz8CYuGXpT3HzVjaMfTk3yGEguTYjuS6phChWxwk104gi5F+CCP1XYTkQ3bdhOz9TbuBlcdMP4iVP4Cu/9ezhp/SiuL7HJJjPZL7g1hYGKnvopujCCmE7LkT2fOxRc9jLjhUhfraMg4f68PhUCgP+/Gek+4iSYIVLZV0dI5gWRZVFcE5abmFsI2xu96/kQ1rannhlTb2HjzD0Egc3TAJ+t1s3VTF9q3NbN/aTEnIe9F1SOaa02c+voPWxgreOtpDV+8YY+MpYnF7U+3xOGlujLB+TS1Xb19GY10Y9yIpZAN+F5+45wpam8t54ZU2TnYMEktk7VQZr5OqmlI2rll6GvA7BSGm7nWUP/zdGzhwqJsXX23jZOcwiVQOl1NheUuULRvr2XnlcqqjIVR1foY6WZaorS7luqtWsHJ5JS+80sZru9vpG7BTYSorgly2oZ7337iWhrowznnSK0fHU5w6M0IqNXcNrWGY9A3MLEgPBtwkk7OL2E93j9HTO7vWF+xoZzyRJZ6Y2c/jccx6yTskhe2F2itZyCzz11LrKS+Kzjd6q20vsqWjTE+DBqrd5Xyw5lpkIeGSHJhYNHgrUYSCS3YQdYUxLNMmy7AsVgeacBRSCd2ygxuj87MKbg+v4uHe18gYeVYE6xAI2uN9/KJ/F3dUb5+333805PJ70PVT6PogHvetmOYgqfSDCCRcrusRko9M5nFkuRpVaULTT2EYfajKchzOTWQyT2Ga47hdN6Ioy4u/AcvKk8u/STrzCG7jRkBG19vJ5l7GoW7A6dxGOvNLJOFFUZrIZJ9F13uxrBhOx3ZMKw5MkrNySCKIqs69KZ+CbuZ4ZfgfCTqqyZsZ6jybUCUnHYlXyRpxGnzb0MwMEhINvssRQvB0/19zc9WfcWTycXrTB9lR/lkCUgUTuR7aEi+Q0Sep9W4klh+gxX8Ve8d/wnL/NeTMFIpwUefdNO03bzGR7+Xw5GNoRoYqzxqckg/DylHr3YwquXh+4O+4rvIPeWviYRLaMCDYWGK/zw5NPoJLDiILlUbfNoayJxnKtJEzkqwvvZOIs5ldo9/HMPMMZY7T4L+cLWVv7513KXF5ax153UCRJNzlKvWREpyqvCAT3eoNdfz0B6/jD7iKNctCFlTvqOOuK9eyvDbC8e5hOvpG+dBV6/iju69GAC6nisepcv3GVq5Y1YCqSLgLUc5oiZ8/uedaFFnC63IgCUFlqR/dMO36YVlmY3M1HqcDl0Plzz92/ax5yZLEspoIVWUBDNPEoch4XbaO25fuuRaPU0WRbRmD37hhM5phIITA41SRJYnayFnD36HKXL6yjrWNUWRJwuVQi3wBsiyx/erlfP1rj+D1ubj2xjVEygP0dI9hmCauJYjOd49P8szxDlZVlrO1oWZBEfHpGIglONjdT8TvZTCWJJXL01JeSnlg8dk1wlooR2qO8PS+ibf47ukfLWpwr+Lhr9d9ZdGTWQpyhoYqyQuyGGqmzu6xw3z71ANMaol5250LWUhUuiKsCjbT4qul1hOl3FmKU3YUUjtmCmVaBcEoEwvN1BjJTdCbHuZUsocTiU560oPkzfMXyU9BETLXV2zj4/Xvp8Rx/g1/LJfl7w+9xkv9nWyP1hNxexnNpHhjqJst5bX8l/U7CLsvbb7qeTGlr2WlCvpUAA6m0ueE5EFPfB3MSSTvpxFSqCAh47Rp1Is6WFahxihn05LjAEyb2U84bI2qqRokIez6LMssHuPsdMxCet7UxsllG32LSIec3Xea8SE8QN6egwgBBlgJEEFAL8zbjRAKlpUv1Fzp9rkIF+AqalZgJWbUY9njKyC8iELtlmXlCmMUaNqFu1j/ZV+LVOG8nNPaZwtjzO1fMU2bOTCXt6+hu5AaNeMaYLF38AhdsX6ur9iBLEsE/At7HU3TJJc30DQd07QKdN6ioJllE0Scz4hJZ/LkcnZ9mcftmHcDvhCm0m40zUDTDYyCns3UcieEvcCriozDYc9pKXn/lmWh6ya5vI5hGJgF3hNJ2CkWqiLPup4XC7m8TiaTt1NrfC4UWSo+T4ZhR4gkScLlUmfojKUzebuOBAj43XNGoGadl2X/emVZwqHKRVKSua6VaVpkcxq5nI7LpeJyKliWncqXzxuYpl1kLUsCVZFxOtUFo2CZbJ5cTl8whepcCCHwuB2zyFNi8cySPaKKIuPzOi8qgcnUucw35vTvz9d2OvKmxlMD+3iw5xXGcnHAIqB6/n/23js6rus89/6dOr2g98ZexapCkZRkdVuWZTX3dlN8Y6fctC/lpt3EK9+N42Qln50VO3HsuEdyUbFk9UZKIsXeO0Ci9xlg+pw5ZX9/DAgCxIAEQICEHD1aWOLMaXvO2Wfv/bzleflw7RYeqNmES5l6XxTC4dnuv+NUfGJ+xnQQUMt5pP5vKXHNvrFh/8kO/uirz7BheS3/7xc/OOWaPun0U0hyCF1bSTzxryhKOZq2FE1dSiL5dVR1MW73rTh2L9nsdlRtIbq2hmz2tfxUJamoSjWZ7CsUhb8yOpfk35tzZLLPE/B/jpx5Ass6h66tJZN9Ba/nQzgiRTb7OgH/r5JMfRtVXYKmNpFMfQ9dX49pnkDXVuWJnnTp55VzMjzd8afcUfkH+LUSTCdLR2o/muyhxNXEydjL1Hiv40x8GzeX/yo9meP0Zk9yU8lnyNpxdg7+J+uLP4JHCdGe2ouDTaV7OafjbzBgNLOx5OMcGX6GkFaNYSdYEb6XsFYzjmA5wsF0ssTMbnozJyh21dOW3MfK8L3EzT66M8do8G3gdPwNbir9DBGjlebEW6wI3c3e6ONsKv0cHjWMKunYwsIRFl3pwwybXSz0b+at/n/njqrfZ1/kx1R4lrAosPUKeszcImedr4c3HhLSpHmAX/7LJ7hh82LqG8tGx0EBRJwcT759hKDXjUtVuGP9Eq5bUFXwHO9mCCFIpwwO7mtFVRXWrG/A7dHpaBuk5Uwfy1fWUFE1tUi6nWfb+dIvXucTN6zhkzesmfKYfXYgyrZT51hcUULKMIlnsiypLGVNXYH7Pck5p+3BckRe8WjC9zhk7MyocES1p5LF/tmR7i6Ey00KeSn2fn7c8eKUyVWRHuKuihvZXLqOWm8FMhKSJOdrkHD5ySxPIKBYD7Mk0Mj7yjdi49CfjbIzcohX+3bRkxm8bP6XJWzeHjzIIn89d1VuumwOVCyXZU9/B/97w/vYWtU0Kpv5Tl87/3zoTSLZ9IwJlulY7Bo8S0uyj6w9ee2alaFatpRfIqxRGrmL0uVDFyXJmxe3mLgl/wwkP1DYiiBJ6kQvVCElZEkeIUPTlwK//LGuPDEEQAXpvKqXzljFQkka/3n8NaQpedMkaey1Lt6mjhC7qe1/HrIs4fXqeL0X2pZzTN4e3E1Xppd14VUsDSykPFDEoBggHPIybMb4r/YX8SoeVoaW0m8M4pM9ZB2DKncFlZ4ydFnH45aRNIfnel4l6+TYXLKRllQbN7s3ErcyHImdoMpdzp7oIeq81QRUPz3ZPgayEVYEF3NdeAXeKzQWnH+PdV2dE6VCSZLQNGXSml9zCdckBZolSUJVFYouCo8RQnB8XyvPfH8HJ/a35kP9aou492M3cedDG8YlxV/J75LlPLnxesb2/7zFdSYiIB63jmcKuTJTQaEcr2uBqYSgTnXfsdBljQ9U38DdlRsYziUxHItydwhVUq6oPMiVYiYpBHMJgYMseZHlMEIkgHJUpWbkcxoh0ihyMY49iCCNLAVQlDLyhr9hZLkeSfLj932asZNO3kCjIkn6iPFLQZZCKEo5+fxZkZ8LRtcFDqpShSwXIUQWIUxsuxdHbUCSLv+88gq/bor0WiRJImvH6TfOEDXa8ChhXIqfoFaJQJCxhjgdf4MbSz8JgCq7kEcMb6bI0m800589RWtyN7riI6RV0ps5TrVnFb2Z4xhOmpBWNa4/OsKhP3uG47EXEMJBllQqPcuRJJmMFaMl8Sarw/fTbzTTnTnCG/3/goREid4IkoRbCRDU8rk7lpPjeOwFhnKdZO04AbUUrxpGkmR2DHwbw06wrvjhK372cwl9BmIqjQvKaD87gJmzRz1YiiKz9c7lrFlQNbKeYsremHcbJEnC63OxaeuS0c8ANXUlVNcWTyuFIGtaSBKUB3zTGzdVhWgqzZP7e0nnTBaUFbOuYXqKttNeXWwsWsOGDYWVAW3h0Jpu57H2J0laKR6t/dB0Tz8OCTPDa/2HuC7USNOYelcn4x20JHrYXLaSsD5xsSWEIGVneK1vN+dSXZe9TkgL8NH6e7in8ubRWPaZWCalEZW4kbRnkGQUBLWeCh6tvZsHqt/HtoG9PN7+EgNG5JI0K2ml2T6wj0X+Ohb6J6mXMgJHCGRJZnlROZpy4WVeEi5FU1ScGQp6DBkp/uzQT9gbOYczQpzz5DD/couRbzRZ5RONmy5NsN7DuxqGY5CwUmwouo7F/qYxyqH5PvF6/w7uKN+KJEn8vOsFgloAXdbJOSbFriK0MVbXHYN78SoeGn31/Lz7Rd5Xvpnd0QOUuUpImEkSZopqTwX92UFa7U4W+Ru4sXg9z/W+xrLgYtRZygmcTUzHozCfcOCtM3z3H58nUOTl/R+7Cd2t0na6j2/89VP0dUT59O/dc62b+B6uEEIIZCR0WaXcHZ6w7WKPmBB5b64kzXV/nptzr1tay0v/8htcHGkyFWQyvyCTeRq3+3Zsu4PRCAspgK6vIxb/cj5EUFs5ug1Jwu26g0zmeWy7F11by8XRX5LkRQibRPI7KEo5Eu7R4227m6zxNjnzAGr2fD6RNPp/WQ7icd+FEDmy2R243Vum8EsuFMDWZA/FegM1nuto8t+U/z1INPlv5GxyJ1k7QVDLW+XFyH8g0CQXxXoDJXojS4K3ARI9meMcHX6WNUUPMJBtQZWtCUQ556QYNFqo964nqFfRltqLhESddw09mWOkrCgBrQJTZCl1LeKOyt8d+aUSkVwbY4t3R3Kt2CLH2qIP05/Nk0QJGdvJsaXq11ElV75syi8ZAiEvuVyCvt7h0burqAqyLKP/kpKqsRg/HjHyN7M5VlcV/K58SOR0yqbUhIP8ypaNHO7sydcFq62gzD894+6McrAmszxJSCzyNfEHS77IHx/+a57oepb/0fSJ6V5iFEkrw8s9+1noH++S02WVbQNHWBGqL0ywEHRl+nmu581Lnl+WZLaWrufXFz5MUM2fZ7YnlPOkK99ujbsqNrGpZA3fPvcUb/TvuWQtr2OxZo7Emqn1Vo4rVHkxvJrG8qJyjkb7KHX7OM9+jkX7aQoU4VU1LOfCdRRJntLvfLpzH8djXawM1XBf7Voq3SF+f98P+dzCW6j1FnNoqJ09kbN8onETjzbcOOV7MjnUkb931yL1vwP8io9byzaxfWAnMTPOuvBqHOGM/pnCQpdVTGEhyNfAg/w7JjO+vxmOgVtxocsq91ffTaW7nO+2/oS4J8nq8HKODp/AJeusDC2hPxvBp3rxKO45rdsyE5wf8C3hYDkOsiShy0p+eSLEZWXd5wOO729l2boGHv2f76Ok4oLH9LpNC/mPv33mPYL1S4Cfd+2kwl3EuqJF+bytkYVGwkzznXMv8TtLH6S3L8aZlj4237SYnGnx7POHWbO6liVTqNkzE1ykqzq7557heych4fM+gqYtJR96fuF84ZHC7S79xtG9z2/z+z4PgK5tBCxgYl1QRSkl4P88jBEakSSJgP8L+WP1iaI3+et+adq/AySUMeHfHiVEmWsRJ+Mvcya+jTL3QpaH7qbOt4G90cdYHroHCYmMHWN35Af0pI8hHIsFgS2UuxdzbPg5WpO7KHE30uDbSM5J4VHC+NRidGdi3q0me/CpJRwdfg6/WoouewGJKs8qDg49Ra13LYqkUeleTod2gJe6v4wiqSwI3ExYrx1XwDukVdFsvcmuwe/jUvy4ZT9JK4Ikq7ze+1UcbEr1Jq4vnfk6cz7i/R9ef62bcM0x0Bfn8e+9RfPpPrLZ8akSv/KFO7hx8+JJjhyPioCfymCA1sgwtiNQ5Kmt8yVJosjn4ZYlTaOfp4tZNQWfb4BHcbMksJDDseNXdD5HOBhOjnLX+DCnkOYj6+QKkhMhBFk7x4s9b5N1chO2n4cua3yk7h4eqr0D7SpZxM/fn4Dm438t+SQL/LV879zPJ22ng2BX5DBrw0tp9FVP+oDdikqRy8Pf7HmV58tPUeL2MpBJcWCgizWlVfyk+TBjp7M/WDu1eOUT8W5KdD9/t/6jlLuCI9fSWRqs5I7KVdxTtZoXe47yZPselgerWVNcWG1pqlADv3tFx7+HuUPMTHAkdoKkmabSXcGgEWXf0BG6s72cTLRwc8lGnul+Gb/qY33RalJWGlvYOMIZJ0kNcGPJBn7R8wpJM02Tvx5Fkqn2VCBLMlXucmLeOMfjpzEdK1+rZGTCdcn6vCIsAjgXj/KNo7t4rauFDzUt5w/X3sLRaB9dyRh31C4i5Jr7ivNXAsd2KKsO4wu4x93bRStqropS03uYe7zcu5+O9ACP1t/KAzWb8Kv5PplxcuwYPM7vLH0QWZbp6RnmtTdOMBBJ4PXoVFbMrBDvlCAxpXzXqwlFrUOWi8irtI4fZy58njj+jN938nDX/O+VL/pu6mGhU4Umu7m/9m/GfVfhWUKFZ2KEyUcavjr6b68a5raK35qwzy0VXxj3+f7aPOnbUPKRgtfPi1PcNOItG4+L23XDSGjiWGwt/5+j/3YrATaX/+q47fujP2Vl6B5qPNeRczJs7//Xgu14N2M+zXPXApZl8/V/epHuziibblk6Ll0BoLJ6avlXAI0lYd6/agk/P3SCmnCAm5rq0VVlEu+2hFcf/w5fybOYE2bhkLdqG3ZhhaepQpZkNFmlLztMmSs0anmL5hJISJMKXAwYQ2wf2DfpeXVZ45Hau/lQzW1XjVwVwgerbkGVFL599slJSdbJxDlaU13UeismleJNmSaHBrup94foSyfoS+dzzmr9ISLZNJHszKTpk2aWBYFyPIo+eu99qk48l1djdCkaq8I1vNJ7lH3R1ismWO9h/iKsB7m5NF/V/bxH6hHvfaPbBYJPNTyMQFxSeAagWA/x6YaHsYU9eq77q+8a3X5deDmrQvlacGPP9XDdfRPOdS0xbGT4z5P7GMym2VRxIVlfl2WebzvFurLqeU+wGpZWcvZYN51nB6ioLQJJwjZtdr5ylI23LiMZuzB2yIqMt4BS5HuY//itxQ/wXM9uutIDfLbpbsrcefJkO4LBSBJFkVmxvIannz1AZWWIWzYvneMC2VK+pMY8gkvfeK2bMGNk7CSapKNIU1M7fTejyXcj+4d+Rlf6MKYwWB2+slSU9zA5hBAkjRzpnIksS9MOkZspHEdw5lQPf/o3D7HyuisrND+QTBNN5desf/Xsq1SHAtQVhfEUqMfl0lS+9KG7Jnw/U0ybXeScHKlL1JKyhM2AMcix+ElqvTWT7jcVeBSdBl85v+jZjUtR8Spusk6O53v2UuYKjlrixsIWNjsiBzGcwoIMMhI3l6zl3qqb8SgukhkDy3EIed0IIJpIE/K6cYQgns7i1vMha44QWLaTTyBVFeLpLGUhPwOxJNXFwZmFJEgSd1dsoiczwNPdb4zmOY3/PQ4Hh0+xJryUYldhi2KVL8D37/ooGcvCcpwJIhoBzTWjZEif6iJt5XDGhGaVugK0JAdGY1l1WUWXFIbNuS/89h6uLZRLJFhfyD+c+ntwqfNdjqTNByRMg7OxKH++8XYODXZzOjYIQLknQMw0yNmTh//OF4SKfBzfd44ju1uoX1SBrMoMdA1x6lAHt9y3lh997eXRyMzymiIe/JVbrm2D38OM0OAr469WfZpvtjzHP5z8KZ9pupMizUcymeU7P8gXPj2f79DVNcRjP93Fgx9az8Km8suceWaQuPT7/x6mhzf6HmNFaBP13hXXuilzjiJX3Wje1nuYWwjgrZY2Xjh2mpxt8/WPP3DVru12a7MiFNUaGeI7O/MOl7DHTTpncqpvoOC+F3uvrhTTJlhtqU5e7Ht9kq2CpJXiTOIsbsXN+8o2X1Hj/KqH91ddz3fPvcL/d+pp/KqbtG0gSzIfr7+NYn28Ip0YUTh8e+DApOescJfy/qrNhLS8Ct2Bs90kswb3rl+KZdk8tesYH7phBcmMwWtHWlhSXcpwKovfrTMQTyEEVBcHONrWy4M3reJbr+zmLz5y54x/oyzJPFh7B4djZ2hJdhTc52ismZiVpEgvTOQM2+JwpIdjkT5SFxEigI8tXkvZDJTXar3FbOs/SdLKEtLySlsrw7XsGDjNfTVrKNJ9tCYHGDASLAjMzUQ83yEQ2I5JzkljOllMYWA5ORxMbMfGwRpRlzyfoCmPJvHKKCiShirrqJKOIuloshtd9r4rCMZ8xdUSnHCEIOdY44p8AyRNAxlptKbHfEZiOE3NmALRjuVQUhHi5rtDWKaFZV5QjDUyk4dcX03YwiJrJ8jaiZH3zsAR9ogKnIyEgjryLrkUH24lgCa5r7plXwiHnJMmY8cxnBSmY2ALM1/mQZKQkZElZcx778m3VXbPicJeSPPye0sf4onOt/j22RfYWLSEYMDDb37+dnI5m6xhEgzffSkFAAAgAElEQVRcMFrOhcLmBUijanWzCSEcTGGQs9OYIjtyz3OjUt8OzrixWEZBlpTR56DLbjTZgya50WQXo8q18xwn4jtYEXqvptlkcIRNzsnk52gniyXy7+L5fiEQ+ffyvIjXSO6wLKnIkooqaSiyjia5UCUXuuxBkefSw5tHNJWmPRrDEQJJgsXlpfhdOoZl0R6NkchmUWSZymCAsoCP5v4ItUUhDNPizMAgG+triaYzpHM56osLh9XlLJvO4Rg5y8awLGRJYkl5KbqqIEsS9yxfTFXQz7+9tWfccYZl0T0cJ5YxkCWJhpIwQXe+dEV7dJiBZApZkvBoGovKilEVBcOy6IklGEpn8vUzw0HK/L4JDgBFlll/wwJe+sUhkPK1KccqB4aLfXi9UyuSvqKqnK88/P4p7auMuUbOskjlTIq8M1eZnfYIZzgGg0Zk0u2KpLA6tJzVoRXcXDJ58cMpNU5WWBlq4PeXPsjRWBsxM4VPdbMiWE+dt6ygxGy/MUR7urfg+SQkNpeuzUuwjyxgAx4XXZEYp7oGCHhcFPk9nOuLYtkOtSUh/G4Xu053cNuqBfjdLs70DJDIGGxa1oCiyBT5pi/zPa5NkkRA9fLBqlv52pkfFSxS3G9E6ctGqPNUjitQeR6RbJqv7N9OmcdHtS84YWFXyDM2FdxQsoBDQ+0M59JUe8JISNxdtZrXeo/xpSNPsThQSUc6StoyWBacnnzluxVCCCxhkLSipKwIKWuIpBUhbvaTtCJkrBgZO0bOSZMbGcwd7NHBW5Y0FEkd+dNxK37cSgCPEsAtB/FrJQS1cjxKCI8SwqcW4VdLUOXZkaT+74DuWIJkzqDY6yXodqGrKp1DMU70DaDJMuvrqgl5rjzUzatq1PnDvNhxmmTOIGZkORrt5Y2uc9T5Q/i1qU0A1xJbP7CGrR9Yc62bcVkIIcg5KaK5LgaNVgayZ4kYbcTNftL2cJ5kYaNIKqqk41aC+NViQnoVJXo9Ja56ivVaglrFnL5L5w0uw2YPUaOdAaOVQaOVWK6HlBXFcNJYIocsKaiSNqatJQS0Uor1eopddYS0SsJaJbpyZfMLQIOvYlQkSZUVHq27hXpvOU90vk2ZO4THozMcG6b5bD9bb746SrDSRUIMM0W+X2RIWhGS1iApK0rCHCBm9pGyhkhbw2SdODknQ87JjhDcvGd5rHFLlVx41Pxz8Ksl+Eb+H9BK8Kul+NRi3IqP+SrAFNLKsC6umfjfGI6wydhxkuYgKWuIlB0d6RORkX4RI+ekRufpPNEaMdKMGj40NNmDLntwKX48ShCvEsKrhkfl4t1jvnMrwVnp02Px9KETdAzFCHpcOA6U+/34XTrpnMm+9i56Ygni2SxLykt5/8ol/HDPQT5+/RpO9w3yb2/u5vuf+wjbzpwjkzP51I1rC14jls3yrbf3EnS78Oo6nUMx7lu9lC2LGift7Y4QHOvuZ09bJ4ZlEc8YLKss5YOrl+PWVI509XGybwAZiKQzfObGdSypKKU9Oswzh09iOg6qJLN5UQNFXk/BCCsh4O1tJznb3Ed5RXBUrh7gAx9ez4rVUwsdDHncrKmdfq2wSDLN4c5e7lk18zFx2r2h0VfPZxs/OslWCU1SKdLDeBXPrFh+FEmmxltKjbd0Svsfi7VMWmcqrAdYHlqAX73gzVleV07vUILBeApdVdi8rJGjbb343DrrmqpBgk1L66kuDlLk92A7DrbjEPS48eoa6xZcObFQJIXV4UVUeUrpyvQX3Kc50cF1oSUFSaWERJnHx4MLVrKxvBZNVsa9GG51ZpaW1eE6fm3RbdR4i0YtqmvCdXxuwS1s7z9Jc6KPIpePu6tWsaG4cUbXuBz6ss20pw5yqXrYhaDLXlaH7x2nSDRTCASOsBgyuhg02ojk2oka7QzluoiZPRjO1HPc8tbUCxNh0hossJeETw0TUMsI6zWji8NivZawXo0m/3LkwfRlztCePnhF55AllUbfhnEFS3e3dbLjXBtLykqpLQqxZUEDj+8/jCLLmLZNx1CMT9+w9orHp7DLw/2Ny/j5uRO0J4cZMjIMZtPossInlqyl2D0zy1fWTnA6/haGk7yi9hXptSz033TZ3xmLJBnoGcbImuOEGiUJVm5smvw4s4+O1GEy9vCU2qNKLio9S6nyLJ3S/udhOQZ92RZaU3tpSx1kIHsWU2QK7pu3SpsYToqY2UNX5hgSEl61mCrPUuq811HvXUuxqxblMgVbpwtH2ESMdtrSB2hPHaQ3c4r0JPfGERY5YZEjQ9qOEc3loxckJNxKkHL3Qmo8K6n1rqLCvRiXMvPch4frtlA2Rp5dkiRuLFlGlaeEtlQfkC+6HYtlMAxzRsW7p48r8WAJLMdkaIRsDxptRIw2orkO4mbflImGJQysMXniw2b3uO0yCiG9anTsLXbVUupaQIleNyvEdzaxseReTsZ3oUo6Aa0YeYyYhia78KmzK1jSljrAQPYcgumFQfu1Mhb5b5qTOUwIh4wdZ9BoY9BoHZ2nh3PdJK2hKbfVwcYRNpbIYTiTpz5ospuAWkZQKyekVRLSqwhrlYT0SkJaFS55enWXCqE/kaLI62bzwkYWlZXgd+UNJbqi0FgcJuxx0xoZojUyzGAyTU04xGAyzcGOHq5vqOFU3wDHe/r50Opll7xOImtw1/JFbFnUyCsnmnny4HE2L2xgsjoHGdPk7bNtDCbTXFdTgRBxXj91lruWL8atqdSEA6OHvn76LIe7ellSUUrGtMjZNiuryllXV015wI9WqBC4BOWVQR76WGF1at9VyAU2bYehdIZMzsQzw9DBaY9wftU3jqBcK2zrP8J14SaK9AsFZwVi0jA7gEZvNeWu4nEeHpemcs/6JQiRL4YpBFSE8+c8/3JUhC+EIm5a1oDjiNEaIVtWTL4AmSokScKnelgdWjwpwepI92KKiQWeIW9Jr/eH+dbxPbzUcRpNVscRrN9cvYkq3+WL1l4Mn+ZmU9l4KUwZmUcbbmR9cSMJK0tY81LrLcajzo1VuDt9nG39/8FMCNay4G3osnfGg1zeOpqmM32Ersxx+rMtRIw2klZ02hPLNK+ct7pZQ/RmTyOj4NdKKNbrKHcvosazkirPMjzKzHL/5gs6M8dGnu3MoUluvFWhcQTLcmz8Lhf1xWH2dXSxsqqcE30D/P0D92I7Dn/41PN8+obC1rzpwKWobK5qpNzj51i0n4Rp4FFUVhRXsLyoDJcyswVkxoqzK/I4MbPnitq3JLCFhf4buZTVvbt1kJd/toeucwMMR1L4gm4ySQPLslm+ruGSBGs4182+6BMMGGen1B5NcrOh+MEpEywhBBk7xon465yOv0lfthlLTF84SSBIWRGaEzvoTB3mnGcvS4JbWBLYOiuLICEEhpPiVHwbZxJv0505QW4aRpeL25qxY7Sl9tOVPkpL8h2afBtZGryVElfdjEjJAv9E660kSTT4ymnw5UO7HUfQfLaf6FBqtBj05k2LqKqculrXdCBJ0rQJ7vnoga7McTpTh+nNnmHQaCVlRREFIj+uFA42Q7lOhnKdtABu2U+pu4lK9xKqPSuo9izHpxbNCzXEnsxZTsZ30Z1pIaAVIY8REKn1LuXm0sK5M0buCLq2YrSAsRA2pnUaXVt+yes1J3ZwePh5bFE4130ylLsXUedZPasEyxEOMbOHjtQhujMnGDDOMZTrmvE7OFWYTpZormPUOKJIGj61hLBWSVivptTVQKmriXL3Alyyf0bjzKMbVrHzbDt72jp5u6WVR9evpizg4+xglFdPtbC2tgpZkrCFgy0cFpYW0zMcpz+R5MG1KznU2UtrZIiF5cWXvI5H1yjyelBlmcaSIvoSyUuuuLI5i5SRQ5XzYnP1xWGWVJTi1lSG0hl+sPsQWxc1oCsKiiRjWPn1UlNJEZsXNnCmf5AnDx5n04J6rqupnFCMWVUVHv1kPuTVth0Mw0TT1FnJyTJMi1Quhy0EHk3FpxdWJ3aE4ExfhO+8vQ+fSwckbl3aREPJ1MfE+Vexc4p4pfcAtd7ScQQLoCvTN+kx1Z7y0dyrscjXzTj/b7hcGMB0qkhPFbqsscg/uctzwIhiO4UX9Skrx6FID4vCJSwMlkxwt850oVcIkiShSQrLQvM7JDDnpBnOdVPuXjSj4w07TXPybc4m9zCQPUfM7Jn2ZDJbcLCJm/3EzX4600dp0XZS6mpkYeAmFvpvuiIS+csIn66zsqqcLQsb2N3WwaHOXrKmhSrLlPi82M7s1dNyKSqrSipZVVL5riw2fOidZno7omy8dRlPfect7nxoA5qu8tx/7cQXnHnseSGYwiBpRTCd7GUXWEIIYmYPuwYf42xyNyl7aFbakHWStKb2EjHa6Mu0cEPJIwS1iisywgyZ3ewefJxzqT2krOistBPAEjn6smcYynXRnTnB+uIP0+TbOKPcj/ZUP52ZQUzbGrdwcisaN5Uup7jYx+abFmGa9uj85nbPnSdLRp1ynqkQAgeb1uQ+ziTeGr0nVzskLusk6UwfoSdzkpbkO5S7FrIosIkm//W4FT/XMnywwt1IqauwqFiRPnkts0TqcYrDfz6q6CiEQTz1GKXhv56TdqasKM4sGSfzY0QvJ+Nv0JE6RCTXTtKaPH1lrmELk7jZS9zspT19CI8SIKCVEdKqqHAvYpF/EyWuhmmNNWV+L4+uX0VbdJhvbN/NgY4ebl+2gM7hOIZlc/eKxbxyopnuWF45emFZMTvOtlHk9bCyuoJnjpwEwO+6dLh60jDoiycxbZvTfYPUhkOX7M0eXSPgcuFz6dy9fBFeXSedy6EpCn2JIU72DvB/P3w36ZzJSyeaR49zayrr66pZWlHKkwePc6izh4WlxejqxLnGMm1272xmz44zxGMZ3F6dpcur2bR1KWUV03MYWI7Dmf5Btp9upWUgStIwcAToqky538f6+hret3TBOE9Vsc/L7csXkrPsfE1Lpi+CMaOVd9xMcGj4GCcTp4mbyZG8oYmLFrfs5rcX//q0zn022YMqKdT7ysnZJs3JiVZcB0G/MYx9UW6RIC/RPhlKXCF8BR7kfIAqKVR6Jg+DHMrFJ/ze85AliVK3l9trFnFz1cQXWJsHFrZrgX6jZdoEyxE2zYkdHIu9TH/2LElrcNKQ02sBSxj50IdcJz3Zk5xJvM2q0N00+a8fWbC8exb3c4XG4iKePnKcN5tbqQj4aY0MURsK8uMDR3CrKkH3hcnGNC2ifXFKq8J0t0WID6dpWlqJ13f5/ClHCLpTcV5oP01HYpjcRQaQ37luM1W+wCRHzw/0dw3TsLiCzfes5o2fH2DlxiaqGkrwh7z89N9e52NfvGMWryZI2zHS1jChSyz6hBAM5bp4re/rdKYPz8lCOmENcCz2EnGzh/dVfoEirWZGJKsnc4rt/d+kJ3tqzgwwOSdNe/oQCWuAeFE/a4rum1aux77oGR5rewOBQ292mEp3EREjjixJ3Fa+hptKl+NyaegulaPHuwBYv7Z+1JM1+5BG8uCmdr/7smfYH32anuwJYrneWVugzxS2yIcnxnK99GRPcTa5m9Xhe6nxrpz1sNOp4rrwbUwW5VFIMMVxkjgigWk1Y9tdOJIHEFhWLznzxJy1M2PFsYQ5qkI8U+TsNIeHn+d04k2iuU6ydmIWWzkbEGTsOBk7Tn+2hY7UIcJaJSWu6ZWy+e47B+lPJFFGnACLy0tQZZm6cIiXsgZfeelNHATuEcnx6lCQ1sgwty1uotjrIZE1WFB6ae8VgFfXeauljd2tnURSaT5xw5q8Z8xx+Mabu2mLDNEyEOHr23dxfUMtG+qruWVxIy+daObLL21HkiSub6jhruWLqAkFaSgJ83cvbkdX5HH5zs39EZ48eJycbZHOWdyxbOGIUvd4OLbDzrdO8dMfvcPCxRU0La4gm86xd1cLgwMJ7n94I2XlUyNZpm2zo6Wd/3h7L2f6BpElibDXjSLLJLI5YpkMb5w+x/bmVv7s3tsIePJzv0tT0BWF072D3LSg7hK1sybHtAlW3Ezwct8bvNr3JkkrhSork8qtziSU8Kunn0aTVL6y7teI5pJ86diPCu43aMQLfp+2C8fmy8h4Fc+ktaSuNSQkfKoXTVILhgKm7WxBAQzIS88nzBx/d+ANyk748CjauLnrLzbeQX3g8m7N13qP858t22fU/jurVvHZBVtmdOxcoS/bwqpphJ4P5brZHfkxbcl9JKzBOQk7mS0InLywhhmhN3OaJv/1bC77LF4l9K7yoMwFFpYV8+kb1pE0coQ9eUU2Rzjsae8ikTX4g9sv9NNUPMsbvzjE5rtX8daLR7BMm1w2x7qbL18lfsjI8K9HdnJqeIBlReW4L/IUz4Gje9ahajKSLCGAYLGf3o4IlXXFNC6tomVksT2byFgxklZkUoIlhCBhDfBizz/RnTkxp6G4ljBoSx3ghe5/4P6a/41fLZvWu9OZPsrLvV8lYrQz3RDm6SNPOncO/hAJWFt0/5RD017rO8ACfyV3VKzjTw59iy8uvp+0leWHba8RHokA6e4eYt/+VtavzS8ADx5qx+dzs2jB7KvDSjClEDHTzrB36EmOx14lbvZdswiCyZCPLOgjZUXpzpxgSXArNxR/FLcys3CwK8F0Je8tq41E+ily5ikiw38DIx4sWfYQ8D06By3Mw8EiYw1TpFUxU2NgR/oI7wz+iP5sMxm78DpwviHrJGYUTfPAmuVkTQtJyuddVYeDyJLM4ooSfveOzdi2g64qaIpCyONCVxX+/P23EfZ60BSZv/jA+/Bolyf9LlXhtiVNNBQXIUsSNUV58iJLEvevXoZp2+RsG5+uE/LkFVmXVZZRFvCRMnIIAWGvG01R0BWVP73nVgzLQpFlPJqGOpJnVV8c5mPXX4fjCBRZoizgw61OXJNbtsMzP93LbXeu5NY7V+JyqViWw5mT3bzy/BHazg5MmWC1R2M8tvcww+kMX7j1RjbU1+Q9URLYjsNAIs3jew/zwrHT1BWF+M3b8gWye2MJ9rV2Efa66RqOk86ZLCwrpnQatcCmzTa6Mj3sjOylxlPJfdV3Ue2umlSOWGL6npM/XPYw5188S9i4ZJ3/s+qT4wYsRzj8/YmfFDw+M0lxY1VW8uIP83TxmY9Jl9EUFdOaSLAMJzepJ8Wjary/fgmGYyPBhOcR0KZmiczYOXqzF5Ky84O2YNBI4AiBgoxfcyEhk7SyWMLGLWssDlZSpM+vpF+A/mwL52VXLw1BS2IXOwZ/wKDRNk6EYr7DwR6xxr9Cd+YEt1V8nkbf+qty7T95/iUyZuG8wDVVlfzK9VenHRfDparUhicy67uWeXAcgUe/UIzTcQSJWIZIfxzdpVLdUELOKPybLkbSNDg9PMjvrtnC6pLKCZZi/xTfu2uJitpimo92EY+mWLG+gZ99cxt9nfk6WOW1RbN+vYwdv2QYnSkMXuj+B7ozx6+KgcPBpidzkl90/z0P1X0JXZpahENf5gwv9fwz0Vwnc0+uLiBjx3hr4Lu4lSDLgrdNaT7ryUR5tP4WFvir0GSVKk8xLlnjkbpbeKztde6vuQkhIBT0sGpFPsystW0QMYuhtOMhoUqX9hBHjU629f87Hekjc55Lc6WwhUnM7OVg9Bl60ie5o/KLlLqarupa4/G2vyPnZAtua/Ct4Jbyj4z7TtMWEQ78BpbdQXHoT5BGn4eCLM+t1z1pRXFwUKa5PrSFyb7oUxyIPk3SisxrA+jFKHM1EdKrpt0n6ooKW4hdqkrDJLLrTWM8Vo0lUx3D80WEF5ZN9HZNJu+uKQqVwcJ9pXaSdvtcOgtcl/eoCUfQ3jrAb/8/H6C45EJaz6KlVWx/9TjJRGFHSiH0xhOcHYjykY2r+ciG1bg1ddxzWFDqsLyqjF/93s947sipUYJl2QJdVagpCpHOmRhmvs7sdDBtgpUwk9iOzdayTawOrUAeqekzW6gZEyYnSxJh3TuaiDsWAc1b0PU9Wf2Q/Pfzk1yNQgCicBuFEJPO435N58MLVgGQtU0ylolP09Hl/ONVp1hk+K6qVWwtv5CAHsul+esjT1LvK+EzTVtYEapBkfIKhYZjcWS4g8fadlLlKWJr2fSUwa4GBo1zXG7xYzsmB4efZV/0CeLmwGX3n6+wRY5Bo5VnOv+WzWWfYX3x3BcEfGjVCmzH4cXTzSiyzKb6Okzb5khfP5WBibmOVwvD6Swvn2pmV2sHWfNCzsmXH7h7Qiy6rEjEoyleeWIfj/z6rbQ392FbUxtEHZE3eSwIFRN2zXbo8dXph+u2LGH5ugZKKoLc/uB6zp7o5vv//BLhYh+/8VcfnvXrZew4yUsQrNf7vk5H+shVXTwJBF3pY2zr+yZ3Vf3OZfdPmhFe6f0Xhq4yuToPw0nxWt/XqfQsoUgvnHczFh7FRdY2EQjKXCFaEj2sDDVQrAdoifTyXz9+h3giS0dnlL7+vEcgOpRixbK5ybOVkNAuQbA6Uod4re8bRIy2ax4OOB2YIktX5ig/bv8Ttpb/D1aH7r1qJKvS04jpXDAMGk6a3mwrppOlxjtRZlqSXCiKi6Lg76EqdaMiF1cDKSuSX89M49ZkrBiv9/87zYkd855wF0KT//pxyo7v4dKQJAgEvXR1RqlrvMAJ4rEMlulMq0afadu4NJXGkqKCaoCKLBP2uFldU8nLxy/ki7k0haF0hmcOnSCdM2ksCbOufnpy79MmWAKBV/UQ0gJzUol97IBU5S7mK2t/reAgdUvZKor0ia46t6yTLBAmaAsbW9hXHPs7lxAIzEnCIHRFm7TdkiQRz2X59+O7+FnLURI5g6Du5qGFq/i15ddT7p3aYleX1VFSBvBE+15SpsE/bvgElZ7QOPIaAG6tWEZY9/C1Uy+zY/AM99VcuTLbbCLnpBk2ewsuQoQQmMJgf/RJ9kWfJGPHrkELZxsCw0ny5sC3MewEN5V+ckqiLTPFxtr8ff3a2+/wvY8+jCzlQ83qi8K8fKaZD3B1aupcjDdbWjna3cs9yxePy7dyFQhFCBX5+J0vPYQQAlVVKK8KTznO2qvqLAoVs7+/i+rGieEK83WcGYvisgCU5a2Qulvjt770MF/8aydfp2gWFJsuhuEkSVlD2MIeN38IITiZ2Max2CvXxDItcDgae5kF/htY4L9x0mdnC5vtA9+i35i8HMjVQMaO8Xz3P/Lxhn+4bKjg4kA1J+Pt3FiyjBtLlvFPp37GB6tvZG/0DPWBMmrcxdQAy5ZUjfZ9IaCkZK6MJBKqPJFgCSFoTu5ke/9/MJSb/fDUq4HzKpCv9PwLSXOQTaWfAmlyw+9sYWvZoxf1RkHKirEn8hyDRicL/YXnZk0dP0ZfDaGe5DRUH4UQJMx+Xuv7OudSe+ddmOhUcTk112uJUp+Xv7rv9oK1qK4VZEXmtrtW8o1/fpG+nhj1jSXEhtNse/U4mqaMI12Xg0/X8eka8Uz2kuv/gUSaxjHev5pwkM9uXs/hjl5sx2F1bSXlwemNidMmWD7ViyZrxMzEqBVirgaPvGJd4SbeV124iLFbcRUkWJawydoGjnDmhBheKRzhkLazmE7h8CSXpE96n+O5LN85uZe3elr5X9dtpsYfojsZ56dnj2A7Dr+5ehPF7umH8B0ebmdBoAy/ls9jubhjygKKdT9eRac5Mbl647VEf/bsBIJ1Xu730NAz7I38lOwV1huabzCdLHuiP8UWFpvLPjNnk6UsSXklJ8OgO56gNhTCcmx6EwkSxvTltGcLAsHa2iruXLrwsvtaps2ZI50c3NWCmctby6+/ZSkr1l8+GdmjqpR7/Pztvjd4ru00TcEidOXC2PLJJeso88y0pMXVnYyFEFiWg6YqKOrcTrQpa4isHcenXghfydgxtvf/B84kpSiuBmyRY3v/t6jzrSkYKiiE4Ojwi7Qm982LhV5P5gTHYq+wMnTXJd/xD1TnCaNb0Xi4bgstyW6+2fI8jb5Kfn/Fwyz0V3GudZDv/WgHRu7C/a+oCFJSPPskS5LytZnGQghBS3Inb/Z/+11LrsbCweKdwf/CcFLcWv55YG5JS6F6j14lSJm7nubEfigpfFwi9T383gfJm0zBEUOk0r8g6P/0nLV1qrL6eYXOLl7v+zdak3vfVSGBY+FTiih3Xz6n91pBkiQ0ZX6tiRVF5pFPbALgh9/eRjyeQddV1t+wkEc/eTO19ZN0aPL9Zqyxob44zPKqct5sbmVDQ83E8EUB25vP8XZLK//4yAdGv05kDbadPMebZ1oxbZunDhzn1265nnX1U/fsT5tg1XqqafDWsTOyhxpPFXXeGuRJFwNSwcK4U8X5G2ULG0dMtBZeXO9JAkpdYQZzhYs7xswkGcfAL8+/fCFbOAxkJw+dCekBlEkslbFclj39nfz5hju4uerCwnB5cTn/fOgtItn0jAhWzrExHRv7EnGnlnDI2ibWJBLy1xoD2bMsDW4d/SyEwBY5TsReY3fkx7905Oo8ck6Gw8MvENQqWBW+Z8qSyDPB7265mc88/jPK/D5sx8Gja/zRrVsvf+Acocjj4WwkSncsTonPy3my4lInjkWxaIqf/3Anq69vouNsP6FiPzljaovneM7gje5zlHl8dKZidKbGe0EfaFpxBQTr6sCxHXa+fIyn/vNNTh1q58s/+gLL1tWz7ZmDyIrErR9cN+vXTNtRMnZslGAJ4bBj8AekzNmTOJ8pYmYfh4eeZ0Pxg+MWxALBUK6To8MvTFo8+GpD4LBr8DGWBLdeMnes3B0eCWcVuBSdv1j1ScYSeEmSUFSZVStr2HzTYtwjhYb9/ssrac4MEpp8ob1COLSlD7Jj8IejNYV+GeBgc3DoGSxh8r7yz1827+xKYBcwTOScLElrCPUSwl6J9BP4vY+M9nVJaKQyz849wSqwnhsLIQTDZjdv9X/nXU2uABr9G5Cl2U2l+WWHJEm43Bqf/JVb+NhnthCPZ1AUiUDQe9kIE8tx+Pq2XaOfZTmvhvEPi4EAACAASURBVHigo4fPfednrKmrpDoUQJVlYhmDYz19HO3q45bFTSyrLBs9rns4wam+QX7/7i24RlQaxyoiTgUzChEscRVxePgYXz75VRb6Gyl3laLJGhdbXV2yzqN1H5ruJUbhCIfTiW6e6HybrvQguYu8O3+56hPUX5SfVeku5WSiteD5erODxM0UfnX+EaycY3I2NbnlrsxdNKnnzXYc0pZJw0VKgTW+IIZtYc6Q/Cz0l/Pzzv3sHGxmc9lidEUdJdOOECQtgx0DZ+jKDHFn1aoZXWOu0W+0jPvsYNOa2s87kcfeNQpEM0XaHmJv9GcEtDIafevnpCCmJEncuWgBmxvqaB2KoSky9aHQ6IB0LZC1LH5y4Cjf332QoMeFMjIif+uTDxF0jx8gZUWmsraYVRub0F0q3oAby5ra+1LrD/HMfZ8FLhiDJN4doYHnceidFp5/bBcLVlTT13mB4Ggulcf/9bU5IVgpa2jcu9eXbeZU/M15kW9jCYPDw8+zMnQHHvWCpdMRFoeGn2fQaLuGrZuIuNXP8eFXWFt8/6T7ZGyDlkQPvdkohjPeeOBRXNxesRbLsjl2vIvTzX1oI4pfDz2wgYVzoiIooUn591AIh/5sC3sjP6U/23yZI999sIXF8eFXccs+NpV+akSefvbx5sBPsMbkYAkECXOIvmwrN5TcN+lxsuRGCAMh8msiIQzmujzq5UIEhRDEzT7eGXyMM4m339XkCqDJt3FGgm//nZHn3wLDsMgZJpKU/y6TNnC5NGRFnpRoWbbDd3cemPTc20+3TvjOq+vsbeviE996nG1/8OtkTAuBoCLoo9jnGakNKI2qIU4V036TWpKtPNfzCgCyJHMu1c65VHvBfX2q94oI1rCZ4tvnXsQWDlvKVuK6qMBiULuYKEnUeismPV9Huo9oLkaVu3ReLYKEEGRtgxPxs5PuU+0uR5MLPy5NUQi73BwY7CGgu9FkGctxOBzpJaC5JshHTxUfrFnLwaE2/ubIk1wXrmNFqIYilw8ERHJJjgx3cDrey02li7i5bH66wAeyZxHCQZJkHOEwkD3LzsEfEjfnZ0jjbCOa62B/9ElCWiVF+uVr/TjCYTCbHmdh9Gk6fq2w9VUIgSMEpuNQNRKfnLZMTMfB77o2KnqbmupYUTlRoMGnT2yPosoUlfqRZInOc4NkMznWT0Gi/TwsxyGWyzKYSZG2TAK6iyKXh5DunrK4zLXEmcMdrNjQwAc/dTMnD1wgD3ULyulpH5yTa6asKBkr7+3LK4M9iTGPPMkpK8LJ+HbWFn8QiXwYbGf6KO2pA5iisFLbtYItLE7EX2dV+J5JF+/fPfsybw0eo1gLoF80FxTrAW6vWItL11i1spYVy6rQR4wjlZXTqHExLUhosntkIT3AwaFnaU3tm6NrXXuYIsPR4ZcIaOWsCt09JyRrINsxTkVQQsKjBri57MOsCG6e9DhdX0k89X18nvcDkM6+hK7Nbe5syswTLIGYkPYghCBlRTkw9AwnYq+968mVLnup9q56j2BNG4LIQJJfPL2PPTuaicfSuN0ai5dVcdd9a1mxunZSoQtNVfi/D949o6uqskw6Z/Kjdw6SyuXoiMb42qs7KPHnRfXuXLGIpgJKi5Oeb7oNWORv4gsLPzelfa8018lwTGJmmj9e9ggLA5ePe5SA5YGmSbd3pftoS3Wz2F+PS5k/EsoOgvZ0L83JwkQVYJG/bpwAxViEdA+3Vi/g+6f2cWKon1K3l0g2zb7+Lm6rWUDpDMOUFgcr+eOVH+R7Z9+iOdHHiz1HsETeyqxJCn7Nzfurr+PjjZto8E096fBqImkNkrZjeJUwSWuQfdEn6MuemZNrySgokoYkyUgj6pr5BVp+MrGFhS3Mqz5pdGWOczz2KteXPIJLuXRfSJkmXzn8Oj5VHw1J3VLZxPuqJ6/hcbCnl72dXfTEk/hdOhnTZE1VJR9asWxWf8dU4dV1HAHpXI6xkSiFqGUg5OX2B9YzHEmw+e6VmDmb2qayAntOhOU4nBoe4D9P7ONwpAfLcdBlhTVlVXxqyTqWF5XPe5JlZE3cXh31oskqGc+gzZEXMmPHSNsxhHDoyZyiM310irlXEqqkjb5jCIElTCwxu/l+OSfDmcRbrAzfiS57MJwUzYmdRHKTj8+FWyuhSPpIe6XR8OTZLZwsiOQ66MwcodG3oeAe/dlhPlZ/K7eWX4dbKZzLa1k2zS19NDdfMDw98uDGOfNgnb+vJ+NvcCL+2qxfQ0ZFkdQxY3H+PRTCRuCMjMUWV0sFMmUPsS/6JD61mAX+62e9IPGj9X8EjBi8sJGQCuZlXYyw/7cZTn6NweE/BgEufS3hwG/OatsuRsaJ571tMuMGZSHyIk3HYq9waOhZHK5dPuZsoda7CpfsnVcG/SuB5TgYloVbVSeIYliOQ9vwME1FRZOWbprydSyH733zDc4293LrHSspqwiSShoc2t/KT364g0//6q0sW1lYQVWVZe5eMXODf86y2dBYQ862WVqZwbTzKUqKLOMuoEJ4KUx7Bg3rIcL6XFm2xkNGxq+4sacxCDb5awmoPhJWasI2G4ddkSOsDi+mzlM5Lzp93mKT4YWet7FF4YV3UPNR562cNJbar+k8uug6fKrO9u5zHBrsxqvq3NuwhPsblxPUpxc3OhYrQjX87dpHaU700Z4cJGHlrWQhzUuDv5QmX9m8Up+5GAIYyLZQ613Nyfg2Tsa3zcp5FUnDLfvxqCFcsg9N9uBRAnjVMKrkQpV0FFlDQsYWJrYwydpJMnaMrJ0gayfJ2knS9vCI7OzcTfQ5J82ZxFtUehazwH/jpSdeCUKamy2VC/Cq+cGk2nvpgn7/sO0tHly1nLda23hgxXKO9/WTNq+dCEBPLME7re2c7o+gyjIZ08Sn63xh64149fF91cjkeOe147Q397FgWRWVdSX0dkYJFV/eKBHLZfnR6YOYjs2frL+VUrePwWyaZ1tP8IPTB/j9NVupmKKC57VCVX0Jpw61c/pQBznDItofp+V4Ny88vosNt84NQbaFRdIcJGMnOBF7/TIKnhJu2U9QK8evlRJUy/CoYTTZhSNsUtYQw7ke4lYfw7nuWRGfEDgMmz30ZE5S711LT+YknenDUyKBEjI+tYiAWoZfKyGgluFRgiiSho1FyoownOslYfYzbHYXzJ2ZLkwnS3NiJw2+9QXJ002ly9kxeIyklSWk+cYtfjyKi1vKV6OqCkXhfJ83TZtEMoMzV3WwJAlZVulMH+Hg0M+vmHBqkhu3EsCjBNEVL7rkwaOG8CjBkXE4T3IR+RBQyzHIOklSVhTDTpF1EqStYTJ2fE6NX0O5LvZFnsCvFlPpXjrr64/hXD8Ro4uEPYQm6fjVIkpcNfjVwnWMABSliJLQXyKEDQikS+RrzR4ESSuCXx0vVGCLHC2Jd9gXfWLWPcUSMqrkQpNdKJKez4lCHslNlhA4OMIZmatzmI4x0i+v7B1o9G2YdTJ9LRFJpznS18f1NTWELgq3N2ybZ0+f5AvX3zhO7GkmcByH/bvP8nt/dj8bblgw+v3ajY1899/foL83NinBKoSsaRFJpUkaBpbtMFkKoCxLrKgqZ31DDdFUhldPNHOmd5CkkSPocedztEJTrxN37RIlpgCPotPoq+D57j0kytL4VPe4WgL1vjLcYzxRkiThUnTWhpfy5uD+guc8Fm9mT+QYpVVFeNWZE4/ZgBhxlO+KHGbP0NFJ91sZXERYD1xyQA7pbj6+ZC2PLFpNxjLRFRWXoha02k8XiiSzNFjF0uD0agDMDwjOJvdgOCn2R5+8oglURiGglVGk11Kk11Cs11LiqieoVeBTi1El/bKTpkCQs9PEzX6Gc90MGOeIGO1Ecx1Ecx1zpk4WyXXQnNhJuXsRQe3SVumMbXJsqBfXSDiRLEnU+iefpNOmyf3Ll7Gro5MHVixjWVkpL525dvkUB7t6OBcZIpXLsbisBNO26RiK///svXl0XOd53/95735nX4DBvgMECO6USFEUJWrf5X2NHVexUjdtmjj9pT1Oc9ombVM3S1On6S92Fjd24tSxXMeW7FiyJVsyKVESJZEUKe4gSIIkAGIHZgaz3e33x4AgQSwcbJL8O/2eo3OEO3Pf+87wznvf53m+z/c7Z2N1djLP2RN97Link4tnhxgbSpWsopcqFI2G/8O2e9gQr5w+XuEL8J/feIFkIbeMAOudyaxv2tlKX88wz3/nDZKjkzz75H4kSeA6Lk/81qOrdt2h/Dm6Uvu4lHl73gqUKhlUm53U+zZT599Imd6IJs0Wcyi4WfqzJ+hKvcq59OtMWJeXPb+ck6Rn8hAVRisXM4cZyd9YfCGglFFjrqPBv4Vqs5OIVo0izd5c5Z1J+rIn6U69Qnd6Pyl7aFlzdTyL/uxJ8k4aQ5798L+cG2XcmuRE8gLKVHJFULzDIpqfOxIbqKwI8cmPbscDMpkC+147s2pqkq5nc3HyMJP2CCl7aTRURehEtCqiWg1RrZaYVkdMqyWklmPKYSSh3HAttt0CGWdiah0+y3D+PCP5C4zke8i7sxO0y4fH5dwpjk48T0ApI6iuHOtjJN/HvuF/YDR/GUkogIckJOp8HWyJ3ktonmtlc/um+q6uQggD09i5YnObC2lrCM9om04IuJ5Db/Y4+0eeXLaIjEDCkAP4lCh+OYpPCaPLQUwpiCmH0eUAilCRxNUqp+s52F4By81OJUKTZJxxcnZquuKesccXRWXWJJNqcx3yNUGr53mM53IcGbjM7sYmCo7DhfFxhBC0xGKMZbOcHB4iVSjgeR5bqqop9xVbYYYzGY4ODuC4HhHDYF0igakuHLxlLItD/f2kC3kkIWiNxWmKRsnZFt2jY/SlkuiyQntZGeV+PznL4mB/P5osM5EvBrm31NYS0HRGMhleOHeWfRd6SBfy1EcitMbihHSdy+kUZ0ZHaY3FpxM4nucxkctx6PJlTEUhVcgTM310lpcjCcGxwUFqw2ESfj+j2SzHBwe5ta4OWZIQCMJRH37/zNYEVVUIhUxUrfQALpnL8/KZ8+w5fY6+iRQ5y5o3wDJVhW98tmjKXbBthlOT6KpCIhSgIhQgtNoiFzeCbTlYlo1juzdUirkegZA5Y1F08RgtpDiRvEh3up+w6p+hpPfPWh+mypzJh5SFzK7yLewbPoQ7xyal4No8e/llEkaUHfGNU+Ic7xI8ODR2gm9ffG5eeXZVKGyNriWkzJ9Rzzs2Z8aHqfKHiBm+6ZtvMJNmODdJUyiGqSz/c2btAlnHQgCmomHIPx+ZmZPJn9Gdfo20PbKk82WhkDDaqDHXUWmsocJsJaRWzFg4S4VAoMt+yuUmyo0m2riNrD3BQK6bvuxxLmWP0jt5FIeVDrQ8eiYP0hzYjl+JzTt3AUQ0kypfcJqSOl//1RU0RCPkbJuYafJ3Bw+Tc+xlZ7CWA8txaIrHmMjl2FhTyYaqCn7ze8/izLEeSbKEpqtcOjvEpbOD2AWHhrb5+zhnoth/pl2nlKpKMt6yXZLemep6ojrK+z6zi6NvnKW+rYJ8pkCkLMDmnW3Ul/w9LB692eMM58/PazrsV+KsD99PR2g3ZUbjglYgmmTS4N9KjbmeGrOTA6Pf5XLu9LLmV3BzDOROc3HyMBcmD9+QrlTr28D68P00BbbNkJ+fC7rspylwE3W+9VT6Onhj+NuLph/OhEfGHuNy9jSNgdk0wf7sKDdF23ikejumYsxS3gXI5izO9RSDHcdxGR1NY1mrIzrieBYnkz9b0rmqZFJjdlLjW0eF0UZCb8GvRJck4KNIGiGpnJBaTr1/E5abZzh/nr7sMXozx+mZPLTivYH2VJUmoTfTGb4HVVqZJO/+kX8k52S4I/ExQmoZrucwlL/A8YlXOZHczy3zCF3krbfxpoJJjwKWfQ5Frlv1AKsYWBdXSM/zGC/08+rwN5esInmlchzX64lrDcT0WkJqBSG1gqBSjiaZi64YOp5NzkmSsoZJWUMk7SEmCv1MWJcZt/qZKPQvWH1N6C0ElNiMe9MDepNJvnrgTXY3NpG1LF65dBFFSLTEYuy7cIGTw0NETRPX82gvK9LVbdfl798+QtgwcFyXwwM50oUCdzbN3xID8P1TJ+kaGaEuFEIIQbm/qPR7aniYH585Q9znI5XP05tK8kBLKznb5g/3vcQja9oxFYWjg4Ok8nk+sLaTvGMznJlkOJNhcHKSgK5jOcU1ImvZXByf4KsH3+SupuZpanxvKskfvryXj63fQNaymMj3IQlojER5+uQJHlqzhoTfT29ygr956xDbamqQJQlJFmzZ1sQPnzrA6Egaf0CnkLc5dbyPTKZAJp3n2OGra2b7uhqUOVSCAc4OjfLX+w6gyhLrqivwa/N7ymrXjCEJQcRnUhEK4HoeqVyevLU4xsGyAyzHcenpGqDreC+XL46STmaxCg6O4zJvmDgPfv0/fXAG71+XFHaWrWVn2do53++fowIlIWgPNtISqKNrnp6mgdwI3774HK7ncVvZZmRJXnUjwOvhei6vDB/m2xd/zOXc/Fm8lkAda4INaAsEguP5LN84fYhPrdkyQ459KDfJ/zlzhCc6t1G3QAViIeQdm4Oj5zgyfpHBXJLcNQFWtRlhc7SR9ZGaeQU43gvIOOMsVaCsyuygJbCDOt9Gyo3mOTPoy4WphGkMbKXOv4mW/DnOpw9yMvkCQ/lzK3qdlD3M2fTrVJodhNS5+4wUSaYuEOGVgR5aQ3FqAxEmCgvTNZ64+SY0Web9nUWaoE9V2VZbevl+pRHzmWQtG1WWeOHUWfafv4jjeXP+wn1+nS07WznfNYA/aJKoidDQVlrfiU/VqA9GePLMER5p6CCiG4znczzbc4paf5igupw+z3fOxDZaHuT2hzcVr/oOGI1CsUKUm0fFM6DE2VX+OG3BXehy6YqviqTREdqNKYf42eBfMpw/v4wZegzmzvL6yLdvOE57cDc3xT9Eldm+qOeILGmsC92DLkx+MvBnTM4TbJaCYhXv5JwBVrkR4dhEDyk7M/XMvDrHgGLy4bpd5HMWly6NAcU7r7mxnLJVMxpePASCev8WWgO3UuNbR1xvmDNJdGFsnIpgYNpUvGt4hNZ4rKT7WZV0qsx2Ks01tARu5cLkW5xOvUTP5KEVpQ6m7WGOTTxPud5EldmxIuquXak3eazmV2nyb5z+rBEtQcZO0pudv+c44PsQTLUmeBSwrDNk8ivfE3c9UtZQMQnleVhultdHvs2lzNtLGEkioTdS599MldlBTKslrFZOrRvLW8NkoeBXYviVGJVmUfjDcnOkrCEmrAHGC70M5c8xkDvDSP7CrEp8nX/TDDuCUuDikbEsOsrK2VZTQ9lU9aovleI7x4/x0XXrEQL6UyneEv0LBliu6/K/Dh7gTx58iHWJiqkeUI+cbXNyeJigpvOZTZvpTaX46oE32VhRSdQwSBcK3NfSQlMkyo/PnOFHZ07zoc511IbC3NHQxEB6kg+u7aTcfzXp3xSNEtZ1vnHkrRlz8Lyi4vT72ot086dOnqBrZITGyMJJKM/zuNw3zqnjvfReHMXn1yjkHUZHUhimRjqdm6Ei+IXf/eC8AVamYGE5Dh/c3MkHt6zDVG9c3YbiM1CRJCYLFpl8ASHEnHZRC2FZu+JC3uan3z/EnmcO09szwsRoetqscyn4l7/zAbgmjvApBvdXzd24Ox+EEITUAA9U3saZMxfnzSOfn+zjmxeeoT83zENVuwgp/nesJ2uikOLZ/n28OPg6fbn56SGapHJr2aYbqh7mHJuTY0MErtvQhTWDU+PDTFpL47hn7AJ/d+5lXrh8nEuZUXyKTkDR8YC0laPg2jQFTvJo7RYerdnyc1PRKgW65Gdj9BHWBG+jTG9csUzjQpCFTEJvIabVUWWu4fDYM5xOvbSiD/dz6TdZG7qboBKf88HuuC5D2TQ3l9WSd22qfSHGFwiwhBBsqi7S4zorEjREi4F8QF89z5cbYUN1JbbjgBDoisJQepJPb9uMOYdog2aorN/WRH1rBY7tkMsUcJzSFtGIZvLR1g18q+swf3BwD5IoPkzKzQC/sGYT8SV4z13FO7MW2ZbDyUM9nDjUQ2osM+MBIoTgid+aX+J5NaAKgzsSv0x76PYl9S4IIVHn38SOsl/g+f4/XVYFIutM3KA/DNqCu9iV+CezzMxz1jnGMj+Y9f6ywCdR5WJyQyDwgKbAdm62+tkz+NUlz9Vycwzlz00rpl6LBl8Cy7Wn1D6dGUHgFf9CVVNQFInuc0M4rovfp9PR/t6ghPvkCFti76c1sIOYXr8gc+C1novc09YyHWA9ffQ4v7l716KuJxBEtCpCaoIqs53TqZc5OPrUitIGL2e76ErtI6JV41ugR6pUSELGcmdu8D3Pw/bsBXtuFTkx4/1CGEyk/3zZ87kRUtewSQ6PPzNV0Vzc5rXCWENn+G4qjTVEtVp8yuprA6iSQUyvI6rX4nlbyNhjTFiDjBYu0Js5yoXJI6TsQSShUG12zjLUBmYEBq7nYTsOyhQdd1ddPWFdp3t0lP/39df4hQ2baC8rYyyXRZVkNlYUWQUbKyqp8C+cAHGBgXR6ugomhEARgrTrkLdtwoaBKsuU+3zkbZu8U6zOhHVjeuyoaZBZZNVm5mcVRE2TuM9HMp9DV2QKU1Wvax9xBWcm30ySJO57eCP3PbyxpOtoCwgyNcQj7Gpt4OzwKG9d6qcuEsJQ1Tll3gWCeKD43B6dzPBy13lubannro4WEiE/AWNx+5plBVhH3jjLD7+1n7On+vGmGmIlSWD6dVRVXvYewfU8BnPj/GzwCL3ZkVk0useb7qPSnB0JK0Jmc7SdjZE1HB4/Ne/4fdkhnu59kWMTZ7irYjs745sw5NXbGGbsHPtHjvDi4Bt0pS+QtjMLvn9juI2t0bUlzcnDw7muKdn1PBx3LqJkaXjh8jGeuniAxkA5v9RyB1VmZKpS5ZF3bM5NDvGDSwf57oU3qDIj3Fa+uvKu7xQqjDZ2ln2aarMTU1lY4GGlIYRAFTp1vo0ElDL8SpS3xn6wYh5Bk84ol7JvU2G2YcizF2jHcxnJZ7ivtp29/WfJOTaT1vwqbZ7nkcrn+e7R43SPjqHLMltrqrmrpemG/PDVQtR3NWt4V1sTBcfFdx0twPM8RgZnVlCEJDjfNUAwbFJegkS1JsvcXF5LpS9Ib3qCZCGPX9WoC4SpDYRnSWK/F3FkfzdPf+0lFE0mEg/M2Jyvojf1vNgW/yhrgruW1RguIdPg30Jn+G4OjX1/BWc3E2V6E7eXP05Ena1wKwkDTSkGXZ5nkbNOT3XczkyWCCGQUWkP7eZ08mX6cyeXNBcXh5Q9RNoendXbsz3eztbY3KpaV/olRkfTXLg0ytbNDdObvYD/3UuSXEFCb+WOxBNUme0LKqAmc3le67nAT7rOMpieJGjo5G2Hk4NLo4VDMWgp05sIqGVEtBpeHfo7xq2+JY93LVxsTqb20hTYRq28cdlG8OvCu9g79G0Kbpa4XoPj2fRmu+hKHWBz9O55zxse//e47tUkguuOoevblzWXUpC2h8Hz6M+d4I2R7yxKCTSoJNgSfYymwDYiWvWcQcxqQyAQQiagluFX41SabTT6b2JDZIBLmWOMW/1EtepZyQ4BBDSNiXyerGUxnsvRPTrGukQx0NUVhVtq61hbnuAv3nidg319rInHqZ2i+FUHQ7TG4zhTan4LQRaC1liMPefPcU9zC57nUXAcTEUlbJicGRkha1l0j43i01T8Uwl6WbpeOn/mmEIUvSZLxbVtPXjFMNpQFGzXJV0oFCmPl4sqvNPnyBK33LYy+8moz6ClPM43XjvEK2cv4Nc0ZEnMyTYwVIWvP/4RAGqjYT61Ywu94xO82n2B2miILQ3VRH2l002XtQM4frCH3p5hPNdjw7YmHvjQzTS0JlA1BSEtPrpSr5MKTlkZ/vb8Tzmb7qctWI3/ukBDnudDCiGIaxEeq76D7vTFBQOZtJ3h8Phpzk/28WzfS2yLbeDmWCcN/uqZN8YSYbsOvdlB3hw9xhujR+nLDjFhpebsD7sWCT3GHYmbqTUTN/zH1GWFuOHj+UunqQ9uQ5OLN+/evrP4VBVziZWlV4a78KsGn+94gOZAAuUaN3LP81gbriahh/jSyR/x9vjF/18EWI3+m9id+GXiej2Clesjcp1+XOsEijH/w+5aCCER1aq5Of4hhBAcHH1q2V09V3A2/Tqd4XvmDLBkITBllafOH6U7OUzKyrG9vH7B8f7gZy8R9/u4vamBnGVzpP8yY9ksn9qyaUXmu1gkc3leOnOeQ5f6yF9jGvxb992Bf8qby7YcvvTb/0Bd80yq5EDvGLfdv67ka2myTHMoRmMwiuO5SEJMKVT9fKDryEUq62Lc/7HtRMuD7zhV+lpUGG1siT62bNUtIYrKg53heziTenXZIhJzQUJhd+KJKW+52a+rcoLIlLdQsVcvw+Xkl2cJClyZr0+OsDZyD/2XlxZgQVE8Y7zQOyvACqo+Ticv0Z3uI+fM7O30KToPVN2M63mEQyZbNtdPB13Su6wOW+vbyN0Vv0KZ3nhDHyGfprK2opyacJD6SJiwaSAJiXvamhc870Yo3ktB1gR3YUh+Xhj4cyas/mWNeQUpa4gTEz8jrjfcsG/vRtgRfwwhBC8NfadYyRICnxxiU+Qu2oPzB0x+82G86T4igSSFUOWF1/uVQMoaIuOM8eLAX5Jxxko+rzWwkx1lnySm1aIuoa9qNVC0Y1AJquUElDhlejO2l8eQ515P4z4/W6uq+bVn/pHKQGCGCvOzXafZ29NTVDR0PT7cua5YBTJMPr/jVv7k1VcQAsKGwQfXdnJz9fxUfCEEv337br5x5DDfPX4CVZZ4qK2N+1ta2VpVRc/4GP/muR+hSDIPtLRSFwoxnlu4HSDh9xMzffynPS9yU1U1j7V3UBMK8c0jRzjU309/Ks1/+tmL2iI41AAAIABJREFUtJeV8/jmzfOOoysKO2rr+N6J4/zg1EkawjOruJ7nMTgwQSTiRzdUbMuh5/ww/b1jrFlbRaKi9Gpl99Ao33rjCGOZLM3lMRLBwLz2KVcq31BcU7Y0VNFYFuFo7wAHe3rZc/ocO5rrubOjGV8Jku3LCrDSySyFnEUgbPLEv36QpvaqYuWKleHwZ5w8Z9P9fLb5ftaG6mbdrKYyf+ZCFhJrQy08XHU737n43IIBjYfHuJViwkrTk+nnh/17iOsR1gQaafbXUOuroMKIE1YD8/ZrFfmtLkkrzUB+lL7sIGcnL9GVusBgboSMkyPnFEraJBuSxq7yLWyLrUMpobcpops82riW/37oJV7qO0+NP8RgNk13cpTPdW6nfIk+WEkrS5O/bKpyNTPYKCo2qtT6Y1QYoQWrHD8vaA/u5vbE44TVSkDM2DgV/UXsJW/+PHccxzpZcoAFxSArqJSzMfIwSWuQrtS+JV37egzlzjKSv0hYrZhSnLoKU9H4bPt2Do/00RyMsS5WSUtoYbWrE0PDfP3OD2GoCp7nURUM8NPu+U2zVxuvnLvAgYu9bK2rng6ooGhAeAVCCDq3NvDoJ2+Zce7bb5zDFyiNDup6HueTYzx55jBnJkbIOzOrjF/c8QD1weXTf1YTuWyBsqoIVfXxkj/3auGW+CeLm5IVeHYIIRFWK2kO3MLh8X9cgdnNREdoN9VmJ8Wc9Oz5CiEji6sUUeFK2M7wNZvZmZCFSr1vIz45smQVNcvNkrQGZx3fO/g2Xzv7YwxZpTc7Sp2vjIHcOLIQPFJ99f4/deYyX//Gy0QiRd+eXbe2UVX57ty/VeZa7qv8NWJaLcW1eOF7QpEkasJhPrZpPTXhEIaigBCoKxAkCiFQ0Gjwb2V34gleHPwLUtZKBO0ep1J76AgX+wZL8a2aDz4lxM74B9kavZ9JexzXcwipZRiyH20BeruhbeMqNU/ANZ5hq4mkNcj/Pv8bTNqlBVeqMNhe9jHWhx8goMQo5Z54NyCEhC770JmbHi6EwK+q/Ktbd5KzbRRJQpak6fv0gdY27mhsxPOKlaSIYRZXGCG4v6WFHbW1U55MgoB248rd5qoqGqNRHNedvnaxEhbk8S1byVkWkhAEdB1dltEUha88+r5p9snmyip+/777pseL+3w8sfUmspaFrigEpt73aHs797W08Bu33oomy9MiV23xOH/y0MMABDSdD6ztBIqV8/taWthRW4eHhyErFFx3+jzbdvjal19k645m7n1wIyeO9fIX/+M50qkcm7Y28PHP3EZ1bWmGv2OZLMlcjn+6axsPrV8zpVI4D665p8YzOZ47epquwRHaKsr48E3rCRgaf7PvIFvqq1c/wIqWBafogAqhiA9VlVf0pi/2A3jU+8oJqovrZxBCEFR83J3YTl92kJeHD93wHA+PrJMn6+QZK6Q4l+5FEkWvBAmBLGR8soGh6KhCQRYSjudguw5ZJ8ekk8OdMpUteioU/1tM5UESEltjnTxWvRu/XFqDpC7JPFi3hnLDz7M9pxjIpEiYAT7dvoUdFQ3TfkaLRZUZoTczNq8/F4DlOrh4xPSlBXHvFTT4t3Bb+WcIq1UIIXhl6KvcWvYEQhQFSYbzZzg58WPuqPi1BcfJjH4OM/pl0kMPMoNT7uWRtcX1E0JxwY5ptWyKPjot575cuDj0ZY9T59s4LcV+BZIQlBl+7qxuwfWgNzPB+dQIHZH5FeVaYlHGclkajAh52yZr2VQGSveKWGkUbJvOygQPrG2bsR5dW/GWFYmP/vIdaPrM38aWnaUbFI7kJvmjt/ZwKTXB9oq6Wd+lobz3KYK1zQnOHu9lfCT9rgZYFUYbDf5NrGTvmSEHaQ5u4+jEj1bEb+oKZKGyJfb+BZXJ0vnXuTT2e9N/O+4EQWMnsjR35rVYKQlRZXbQnX5tSfMquDmSc1Tr9gwe5u6KTTxSs4N/9vqf8F83PUHeKfBnXd8nrhfnE4v4uWPnmqJH1dRn0vV3h+IbVBLcmfinU9XBuQPYuSAJwZryMiRxdfP91NETvH/d8v3crlA5GwM3s80e5aXB/4W1AgbXBTfDsfHnqTBa55TYXwx02USTDEJK7Mqk561Ij0z8HgVr7vYJWSojEfvSsuZyI3i4Jav66lKAOxJP0BHajTaPaa/rJslMfpNc7qfoxh0Egws/p6fn4eWxCkdQ1DVI8/w2Vwr53D5UrQNJihM2DOa6WlDXCc7Tv6wrCuU3eKaMj/9bTPP9aNrNCKGgSNK0UMa1kCWJkK4Tuu5aypTS4LXXvLaqM995IV2HOeatyfL0eJIQBLSrCU9DUTHm2Zu6rsfJ47184BPbSSWzvPlaN23tldz78CZ+9P1DXOwZKTnAqomE2VRbhe26BA0dtUSF44LjEPGb/Iu7d+DXNVRZRgDbm+rwl7g2LmsHcOs9nby+9xQnD1/gjb2nefAj22bo0y8l2LpW2t2QNRr8lRyZOE+FMXcJfaFrCCGoNsv5QM3djBaSHE92lz4PPGzPAW9mVjplT8IqFWskBOtDLXym4THiWqTk708Igamo3FbVyK2VDXh4U07uYjr7sRQ8Ur2Z/3DkH3h1qIv7qzbMokxmnAIvD54m59jsKGubU5b/vZhluh5xvYHbyh6f4kwX52u7OV4Z/EtuTfwyvZm3eHPk79gW/yc3HMsIfxGQkaQ4ZvTqQ8q1TmMX3lzS/ISQqDbX0hG6k9eGv7ki/Vh9mePYsTyaV9wkep7HhcnZmfPjYwMACwZYl5JJHv3rb1AVClFwbCayOapCQb579Bge8M93bOfhjtWnj165/6I+k4tjEyRzeWK+uZMUQgg0XcWybI692cOzT+4nn7PYfmcHtz+0oaTrTVoWA5k0v7fjAdbFKmZtZZbrZr8aGB1M8qMn90//bRVsjuw/y5H9Z1m7pYFw/KrYj5AEn/zVe9+RebUHd6NI+oquFwKJkFJBud7C5dz8vbiLRaP/JsJqBQtt/E11HY3xP746ExFAkaMI5leWVCWDSrN9yQGW7eVJ28NTYgVX5zZSSPFA1c3TNieKJBNQwnys/k6+cuYHPFK9nUjEx66dM3+j78btKwuV2xOPU2G0TdECS5vEyGQGQ1UYzWTJXtOUv6f73IoEWDDVH4tBW/A2hvLneHv82RUZtyu1j1vKPoEuBZZ9/18fkPZnuzk2sY97Kz8z431B34dw3RST2efwvBw+4y4QKtncPhSlkvcKDCnI7YlfojN8N4oobuCv32cIIRAiiM//i0hSDNvpmfH6fPsSz/Pw3Ekyme8QDP06nheafm0+zGc9dGW8hTA5+TVCyr9FiNICg8VeRwiB52ZgylLiqiIsvFOiSSsGD7KZPLFYgInxDOfPDnD/I5upbyxDUWUyk6VvwkOGTkt5jKcPn+AHR05SHwvj07U5W4x0ReG3H7oTKD6/g4Y+q+dq15rGkr/NZQVYDa0JfuW3HuEvfv+H/NUfPcuxg+e548GNtHZWESsLIsmLKzVLssTXzz0/fWNcqQR9pesf2Tt4lDpfGeo1ZfT3195KXF9YhEAIwZpgA59qeISvn3uarnTPgu9/tyAhsSbUwL9o/TjVZvmiF1oxFUyt5KYupJlsizfze28/zZPn97MuUk1I9ePiMpxL8fb4RQZyE+woa+XV4S5eHjw1o1b30YbtRLX3dmVLk3xsj3+cCrMVuLp43Z74VV4e/DLPXPodcs44d1f9G6LajbnpQiq602v+TyKkqypcQp5EkpZ+76nCoDFwEz2TB+nNHlvyOFdwOXeagpvBJxcpQK7n8cSeJ1kfm6kcNprLsLtq4T6G/3z/PQsKQJUH3pl74NClfv79Pz6PB4xmsvzPPa8SNo3phfSbj3+c8HVGgROjk/z0qYN86tfvxfTp7H3mCIdf62bXAzcOsjy8YsXP9M3L6V46VkemPZ3M8vKz18shF6919I2ZtgDSOxRgCSSaA9uQVtiWsZh4ClNprlnRAKstuGveTPoVSMKHrrRec8TjRpscVdIo0xuXPC/Hs8jY47jeTCpzQDZJWUV2RcKIcmriIpuizRiyxnihqLIohHhXAqrrsSZ4O7W+Dchifq+auXDgUh8N0Qh/tf8NHMfDmFIVOz4wmzK5HAghCChxOkP3MJTrXrbfGoDl5TiV3Mv2+MdQRGnWDtdushfadOfdLOPWwKzjqlK0vhlP/RmJ2FcQU3RWQ9vK0NhvEA58drEfY8WhSia3lH2czvA9KKKYfEmnv0o2+w/geUhShEj0z5Dl+NS9Is9S5vE8D6twkFTqT3HdAWS5gXDki8VAzD5NMvlfKOQPYFnHUJRm/P7PoOk3zzsnx+lhfOw3kOVGbPs0slxJKPw7yHI9rjvA5OTfkc/vRaARCP4aur4Tx7lMMvn75PN7GBvtQ5LC+HyfRFHXMJn+XwSDnyeV+lNUtQNVu4l8fh8+3wexrW5SqS/heZMoSjOh8BeR5QiuO8Jk+s8Rwkc+/zKyXIU/8Dk07dqeZ5dU8r/ieQVC4f/4c5HovhZCCOKJIGfPDJCcyJDPWmzY3IBtFy2gFqPxcLRvgP/xwivTf5+4PP+a4Ne06QArnctzdmiUW1tm7vsWs8de9hOtpbOa3/ziR/jj3/4OL/34KHunHt5CEuiGOt2TVQq+8eJvsX/k5Cyt+XI9zGBujMHcTL7uvZVbbhhgQfEfa2Okjc+1fJi/Ofd9TqTOLkh7e6ehSgqbI+38ausniOvvnZ6NPz7+DAdGzwNwKtXPqdTczb17B0+xd3D2Bua+qvXv6QBLIFgbvpsG/+Zp6d/xQi/uFJ1oXeRRDo99j4RRpI2l7AFC6sLZvSsLmWp+YMZxWW1DVkunn801bkJvoca3nsu5U8umPNlensFcN2G1AkHRF+JTrTfxS+3bZrzvrZHeG/pgxX0+fKqKIklIC/GbVxlrK8v5ysffP+/rAX325kWWJRI1ESprooCgsjaKoshYBRtZkZGuW8gL1/RZaVJR4OKV/h4ea+xEui5TqErSMh5sq/Mt1rdW8OVn/p9VGXupSOgt+JTSK/aLgSEFiGsNKzaeT4lSYbSiSAtvhB13AtsdQVcayds9pPOvY2qdmOpaBHPTSyShEFBiGFKA3BLl5S03T85N45euMj46wnV0p3u5tWwtt5Wt4390PcUDFTdxaLybJv/qmUkvFkGlnM7w3QTkMizHwXWLlThVlhFi4crC/e3FYPbetlZ2NNQSMYuV6z968aUVn6cQgmpfB02B7QznL2B7C6+PpeDYxE/YEnsfsldaYDmQO0/WSVFjtqHJJqdS++d8JgzmioIJc30GANfLUbC60NQpnyerG3cF5eiXCgmFztA9dIbvm2GRYpqP4fN9EiFkksk/Ipt9msACwaDnTZBOf4Vg8F+ialvJZv6eZPK/EIn8MaraTiTyx4yP/ybh8BdRlNobzsvzPAqFtygr/10UpZVM5hvksj/AH/gV8rm9SCJMPP4NCoUjZLPfRlXbUZQ6YrE/Y2jwAaKx/4mitABg22cRUgjL7sLzsoDAto8jy+V4Xo5k6g+JRr6ErDSTmfw6qdQXiUT+ECiqPUqSQrzsW3C9GJfnkEr9MR4QCv/Ogj11nudQTP4Uq8XvlUBMViTuvn8Df/C73yMc8fHRT+8kFDY5d2YQAfgXoXC6q7WBV7/wz0t677WfXlMUNFmmfyI1rUysKfIMUZIbYVkBllWw+cn3D/Gtr7zI0OWZfiGe65HLFFjs0vPn2359OVNaEB2hJn59zaf43z0/5ODYcVI3kElfbUgIAqqf+ytu5RP1D6LLyzEmXXk83nIH76tdfN/QFZTr714fTilIGK10BO8goMSnj7029Fdkrmu8HeMclzIHievN7K78/A3HLWYTcwhhXnPMARxEiRnKuaBIGnW+jZxNv87wCpgQD+XP0RLYgSSKWZlfat82ZfzoknUKuB40BKKzBE6ux6e/9R1uqavl7pZm1laUYyoq+iIXopWAqarUxxafoBjsHeOrf/gMmq4y1D9OKOLn7Kl+7np0M5V1V+kcnufxpcMvTcvWenhkbYv/duglnrvYRX1gphjMZ9feTML33jFrnQtWwcbzPBRVmRFMFvIWruNh+FZ/TarytZOddLFFdtZrsiTwL6M3TJE0QmoCUw7f0NOqFNSY6+ZU37weWesEydweEsFfZmTySWx3nGRuLzWRL6Ar8wd8qjAIqOXk8ksLsGwvT95Jz1Cle7BqG5IQGLLK+2t3cDEzyA96X6POn+CzzQ8tMNo7CUFr8FYSRgtnB0f5waETnBsaJxYw+cBNnWyqL82T6962FmSpaAias2yeuGX+asRyIAuVtuBOLmXe5mLm8LLHm7D66UkfZE3ojpKUPI9OvMzZ9Ft8uO43icsmT136U2RJnXWu41k0+ef3EooGP8/w+BeQpCAg8NwUsfC/W+7HWRYEggb/FrbG3o//Go8wz3PI514kn98D6NhOF4Z+z4Jj2XYPklyOJFchhIxhPkwq9afLmp8sV6Fpm/G8PLJci1V4C89NYdvd5HI/Jp9/vvg5pCgsoH4phA9ZKseyjhf7v4RBoXAEw3gQx7mEojQhycUEiGE+Qnror645N4ym3TTnfiKT+R6eN0Ek+iVmBV8z4GFZb1MoHEHROlDlRoTwIYQOlGbGu1qQZYkPfGw7a9fXIssS7WuLVhi6qbDr7rW0tJaeGFJlueS+q2tRsG32dffw7NHTKJKEQPDP7tzOTY3zKzdej2UFWIde7eZ7X3+ZocsTSJLAHzIxTQ1Zla6W0QQz2S5X/r72+NT/X//v6XguGTuHLmto16jp5R2LgmvjU/RFS6lXmWV8fs2neGHwdX7Yt5eBKYW/dxISgqDqp95XxacbH6Ez1PKOXr9UbIsvT+L2vQxF6DQFtlNpzuTnP1jzuysyfmHyG+iBz03/7bmDuNZJFOOuZY2bMFqIabUM58+zXBrZSK5nVj+X5brsvdzNnr6z5F2LjnCC+2rbCajzZ4y+9QsfY+/Z8zx9/CR/c/AtttVWs7WmmrpImIhhoMkrK36zkvD5de75wJY5X/MHZ2/sz0yMcD0bZ0O8Es+DntTMHraCuzLeZauJw6+eIZ3MctPt7QQjV5uhD73cxbmTfXziHaAIVhhtfPt/v04m7TAxkcHn01EUCdtyiET8/Mq/XN4cDDlIUC1fkQCrymhHl0qpygsECpnC2yhShLLAL0zJtC98TyiSTlAtW3ICxXbz5J2ZFYiya1gehqzzr9d+dNZ5BcsmM1nANFVUVSGXK5CezGMYGgG/PquSu9IIKHFqfRvwK1GeOvASO9c08MSd2xlKpflvP3yJLz8+f2X6Whzpv0x7eRlDk5PsOXOOjopyttffuDKxFCSMZhr8WxjMdS/L0PoKTiZ/RlvotqkO6oW/77sSn2R34uMoU8wLSUj8WtuXUaSZ1dHzk8c4OPr8vOOYxm3U6E9j2T2Ah6I0IInSxLVWC2G1ivWR+4jrM6lZjtPL5OTfEov/NZKUIJn84g3HKgYgDlBMJLlucpoOOf0eBFA6o0nM+n48EBJCCuH3P47P/2mEkPE8l5kBljTj9y+ED1lOkC+8iaI0AA6OfelqsOtZXO2nSiFJ16iSCgnmUTSW5AS2NUw+twfDfAhvnqqo5znk8i+RTP13PK+AorRi6LdhGg+g67exAgS3ZUFRZNZtrJtBf62uiVFds7getsl8gcvJ0n6fkhA0lRWTUw1lUf7LB+8nU7AIGDqSYNFJ4+X5YB3qYah/AiGgY1M9dz+2mfaNtUTLgmiGwmLJQrN9sLI83fsqt5V10hq8auZ4fnKAA6Nd3F9104yHR8nXkRQeqNzJ1uhaXhjYz/6RtxkujDNhpecsp68UdEklogapNiu4u2I7O8s2oS7gSv9/sXpIGM00+W+e16QwbQ3hV+KLlqy9sijauefQ/L945SCu3YNd2L/sAMuvREkYLfRMHlr2Q324cOEaikDxt5p1LJ69cJLf2HAHAVXjhb4zvDF0gbrA3JUhMaUM9EB7G1trqzl2eZAfne7ihe6zrC0vZ1dTAzfX1hA23l0J8Pmgmxqbby2NuimE4K/u+vAqz+idxekjF3Fsly3XmToGwibP/v1rqx5gCWRiej2f+sVG8OCv/3IPj7xvC/GyAP1947x95MKyr2HIAYJKGYOcWdY4klCJ6/UoC8heX32vietlSef3Y6odqHJFSfkQWajTfZFLge0VlrQuXLg4yjM/OszWLY20t1Vy5OhF3j52ieqqKA8/sHHVTYdrfJ1UGG2AIGQaaIpMKpubkpDW6B9PIQlBZWRhVsSL3ecoD/j5+huHuKW+lq+/cWjVAiwQNAW20Z16bckG0dfiQuYwOSeFT47ekCEsS8qM2kSjfwOqZCBfJ/VuSn4CyvzqeJ7nYDuXcb0MAnCcAYRci3iX9iWqZNIcvIWWwI45XvWQ5DiOfRFHDGJZx9C1IqXd8wpY1hkcpx/XGca2zyJJCWS5EYFJofAWipIkn/8Zpvm+6RGFUJCkcqzCW+BZSHIFkrR41oEQARS5Hss6TCH/2lRFSkNRmmBK2EZRmrEKBwEHWapASEGEFMR1LqOaD2Hb5xBCRgh9at4S+fwbyHIl+dzzGGZpSQbDuAPZ/0mSE/8RIYXR9duZq5LluENY9hm8KYqrbZ8mbZ/GcUfQ9O2IdzHAKgbDHkMDScZG02iaQmNzOZbtkssW8Pl1NK20+b3R08u/+vZsqw4PcNyrBk6GolAe9PPsrz0OQDKb56cnujl9eYjb1zQiSxJV4SCNZaV71i2bIug4Lqbf4HNfeJi29bUrmunKOnn2j5xkZ1nnjOM+RefA2Bl2lHUsKcC6gnI9ysfrH+Seils4MHqCt5Nd9GeHGCskmbDSFFzrxoPcAIakEdFCxLUwjf4atkTb2RhZg7HCilmrgbdGexgrlEajrPVFaQu9d9SHFoIqmdT6NlJpzL+xPjD6LW5P/PMbGlxeD8/pxbGO47kj2Nlnisdw8ZwBhLR09aBrkdCb8SsR8oXlBVgT1mUsN48m+QGP7uQIGbuAoSiMF7JM2nlcz8OvzE8T8zyPty8P0JdMcXFigqH0JBurKvgnW7cUs8jnziMLiTtbmpY11/ciPKDg2FxIjdOfSVFwHDRZptIXpD4YQZeVZXRSrY7IxfUo5Cx8QWOG+itAIGKSGl99CrVfiWJKIULBYnY2l7cAj8l0Htt2SE3Mpg0uFprkw7dMI1eAsFqBT4kglZB00dVG/PoWHDdJQL8Fz3MI6DcjSws/rxShYspLl4t2PIuCu/jvLJ+3GJ/Icu78EJ7rMTGR5cF7N7B332nyeWtVAyxN8lFptBNSi7SfkKmz58Q5Ij6T8ckspq7y/NEuVFnmF3bOb14K4FNUXr9wiYCucXdbMz862bVq8wYo15uo8q1lOH8ea5m9WAU3w9n0m6wP33fjN1+Hj9V/Yc7jES3BuvDt856XLxxkMvdjHKcohCHL5fiM+zH1uQKc1YVAENfq2RR5GGWOxKei1GMYD5PN/RhJGPh8H5lW5fS8SfL5F3CdIUCQz+1BN+5EUZrwBz5LNvs0lnUYSYrjDzxx9ZrCj2E+Rj73Exx3AMO4d8EAS5L8UwELgIQsV+EpWYSQ0Y3dgEsu/yJgo2nbUZSrVTh/4J+SzfwfbOcChnEvmrwVWa5F1bagKC14noNu3IUklSFJfgLBz5PNfpdCIYskJfD7PzM1Zw1F6UCWymfNT9U2IklxZLmeQPBfkc3+EF3fyZwBljOAY19v+yLwme+ft0/0nYLnwbnuQf7hm69yrnuQYNDgP/z+xxgdTnPowDk239RIY3OipLEqgn4eWj9bxdj1PLIFm/FMltODI8T8Jh+/+Sqddjg9yeWJFFsbapjMWySzuZK8r67FsgKs5o5qYuVB8lkLzVBXXIXI9Txs18Evz/yx6ZKC5dmzxDCWijI9yv2Vt3JPxXZ6Mv2cn+zjQqafofwYE1aalDVJ1smRdQoU3AK25+C6Lu6UipgsZGQhoUsapqxjKgYhJUBEDZAw4jT6q2n211JhxEoyDn6v4K+793BobLbynet5WK6Dh4csJCKaj4/Ub/+5CbDCagWN/q3I0vw/lqHc0h7MHjaeOwxIuE7v1FGBkBIo+q4ljXk94kbj1Cbs0rLGcadUx/xKDA94ZeA8judiyhov9p3BkBVShTy3VCwsEvBcV7EysLW6mo9tXD+jWlVwnCXxn38ekHdsXu4/z/fPHmc0n8X1PCQB0Snj7zuqmzCX6EH3TsnqBqN++nuGGR9OY/qLSR/HcTm6/yzl1csPSm6EiFY1QzBi27ZmDh3oQdMVLMth3Ya6ZV9Dk0x8ywhariCiVZVIDwRFChP1PTrjWDwwm5p3PSShLssPyfFs7CX4M/lMjZqaKIaucrF3lGQyR11tDtd1V/1OjGhVJIyW6cD1Sr/V2GSWeNDHro5GwqZRknrX5ppKjvQP8FhnB6oss7lmdZ9JkpBpDeygO/UqE9blZY93KrmH9eF7WezvP2MnMecw6fYrkRl9TNcjmf4aAf9Hpg2Hc/nXSab/9l0JsFTJpC24k7g+329e4Pd/cs5XJClKMDh3/76iNMz7mhAahrEbw9hd0hxlOUE48h+nzlXRtJvRtJun5hDC9L0fk7krTZq2GU2bmSBQ1bWo6tqpsauve60NVZ0dOEtSCJ//I3NeI3BN8Khpm65TFpwJ1x3BcWbes7JciaZupnc0TTpbIFewaaqIIUuC7sujqLJEXXmEyVyB/rEkmqJQGw8zlEwzmbOoLQsRCyyssFoKHMflqSf3o6oy9z28kddeKqp16obC+e5BEhXhkgOstVUJvviBB+b5Dlz6k2mePXqK7xw8SkP86m9FlSRkSTCYTJPOF9AUGXWRyujL2u3fdFsr/RdH+OnTh/jJUwe5+7HN1DWXo2or0yCnSDI+xeBosocKM4IsZFzP5XSqD1XIN2y+XwyEEChCoSVQR0ugDtdzSdsZRgq933BeAAAgAElEQVQTjBdSpO0MGTtLzi1guTaO5xQdtYWELGQUScaQdfyySUD1EVVDxPUwPtlcEen0rHURXUkghFZSE+xK4JGazdwUn115cD2PjJ3nYmaEY+O9rAlVsaOsdY4R3nuQUCjTG6foKPOj0ujg5MRzxPSmadqFKkwi8y7+RchKK5LcAkho/k+v1LRnIKjE8StRBBLeIrjjcyFtj1BOEwLBbRWNuHgMZFK8PnSREStDUzBGU3DhytujHe20lcXn5CffVFu9ChLm7w2M5bL8/em3qAtE+HDLeoKaTqqQZ0/fOZ7sOkxnNEFd8L2jCjoX1m5p4MSB8zz1tZdo3VCLpikMXx7nZ98/xIOfuGXVrx9SEjMkxe++bx1Dg0nS6TymT6OQX75BsCoZJQlT3AghJYEmlWZ473p5XDeHLAVxvBQFuxdVTqBIsQVpx5KQ0Uu8xtzXtbHdwqLPi0R8NNTFKBQcVFUmHDIZGk5RVhacRd1fWQiiWi3l+tXnTM/wGLbrEvGZeHic7BvkM7u2lrSn2FBVSdayOdTbR9fwCA90LF25tVRUGGuIqFUkrcFlr8e9mWNknGLSazHYO/R/iOvVVBktVBgN81Lfr4fjjqKrGxGi+PvQtA24k19f7LRXAIKYVsva8F383Hk2/ZzCc5O47kxBL03djCT5OHCmF02RMVSFC0Pj3LGuiUsjE4ymMoyms7ieS8/gOLoqM5bOcGlkAtfzOH5xgI/ctmHZSVXXdTn61gX+3Rc/guO40wGW6dPxXI9CfvnsMgBJkqiJhPjFHVv46amz/O2rh9jdVlyLon6TtooyugaGsRyblkSMyvDikl/LWjkNU2PLra2kJrK8/NxRuk/0U1ETIRILYPo1NENFlqTrrQnmxSMfvwVZufoPE1AMbo618fSl17iYGSKmBUlaGQ6NdbM+3EBEXVmFLs9zGM+9ju2mUCQ/shQgofoJ0IPpq0eIEAVnCMsdw6+2Yih1jOVewfMcgnonBWeAgNaJ42bIOwMElKvKR5OF0wghY7uTSEJDV6pI5t7C9fKYaj2anGAi9waKFCKgraXgDDJpdWMq9ahylIHJ7+FX1+BX2zHVhkX3Bi0FD1TPrT7keR6O53I5N8FzfW9zaOw89s9BQz+AKYeo921GlxfOROtygEuZQ0xY/UhT5fWgmrhhgHUFaol86aVAEgohtQJFaMumpaTtkSk/J4mWcBkZu8Ce/rO0hOJIQpCy8vROTlDjn78CUO738c23jmCqKh9a18lIJkOqkKc5FpvhCv9egmM7PPvk67NfEILOrQ00d9xYtSznWIzksnxh627WRK7SNar9If7tqz8i66zMQ2A10bKuhns/vI3XfnKUV378Np7rISsydzy6hXs+uHQF0VIRUMuQhcrERIZQyGR0JI0sS4TDJplMgdde6aKhsWxZ15CEhCqZyELF8Zb+bxJUE2hSaQIAees8GesoEfMhJjLPk7VOochR4v6Po8rxec+ThVJyEDcXHM/GWkIFyzBUYrEA584Pky/Y2JZDQ32cpsZyfObqKUnqko+4Vj+DFnlmYJR71rXQnIiRKRT4z997EUos/r9w5iyW7RDUdWzX5QfHTvG5HaujJHgFuuyjzr+Z/twpCu7yaLWWl6U/e5LW4M5FnWfKAc6n3+ZU8nXCajl1vg7qfB3EtKoFA1PTuJPx1P9EnZIOt+xzRdPhdxiKUGkN3jpNE/2/WH24Xg7Xm3m/qmoHoDKZK9DcUMmamnL+4B9+RkMigqEpRPwGw8lJQqaO5TisqSnj8lgKSRLUxiKMpjIrFh7LikQuZ6OqV/e646OTWJaDrq8shVGTZeqiYV7pvsrYyhQsescmaE3EaCqLUR0JYb6TFMEff/cAr/zkGOlklvGRNIN9RRUtTVdQNQVZmVITLLGC88CHt80IsExZ597KLShC5kTyAl3JXhRJZmu0hbsqNhFQV1btxsNmPPcafq2ddOEknmdhqk1ochmT1hksZwxVjmAoVYxkXsSnNpG1L6JKUS6nv0dI28hE7k1kKYDljBHQrirUTVpd2E4Sd2pDXOZ/kJHMi1SHPoEsBRjL7kNXynE9l7HcqwBYzghBbR2y5Mdxs2hyGYoc4voMT9rKc3Cwj9uqG2aoKmbsAt0TIzSH4vjVlXtIFqt9MjVmlFvL29g3dJqDo+fZHFs5v5nVgqmEqFtAtvYKGgM7abyuD0YtcXMlhAAxM9PhOkO49jkUfXvpk10AITWBIulYy1TAnLRHZ/xtuy6XJif4dNtWVCHz0uWzDGRTC47x1TcOEDJ09p47z4fWdzKUybDvfA/N21em52wl8NNT3exqaUBXppY8ISiviZCbLHD0wHnWrK9BM1T6zg+THCvNB0aTFWoDYdLWzIpByspTHQihy+99OrBuqNy8u53G9grGh9M4josvoFNZX4Zhrj4P369EkYXC/ldPc9c9nXztq3uorilSE/N5m95LozcYoRQIVKGjCmPJAZZA4Feic/aGzAXbHSNvnSOvnqfgXCKgb2U8+xMcN7lggCWQbuixtRBcz1nSZxwcTHL48AVamhNIUzSY1pYKYtHVTZCYcpi43jAjCFBkiX2ne+geHGV8MkvOsvjxkdMossS96xeuSJ0bGeN96ztojEbIWTa/9cxzC74/m3+VbP7N2S8IQTTwL0pOZDb6t3Jo7OllB1gAFzNvLzrAuiX+KOOFQcYKA/Rmuzidep2jE3tJ6A20h7bT4F8353lB30fI5l/BcQZBSOj6zZjaO08P1GU/7aHSaHr/FyuForritZDlSsQUY+dAdy+n+4ZZU1tOz9AY5wbGiAZM4kE/mYLFmf4RauJhGsqjHOy+xAV7jObK2Iqw12RZYufuDp78xj46OqtJJrO8/LMTHD9yCUkSVNet7N5ismBxemAYQ736zDM1lepIiIGJFF0Do9THwtzaUk8sUHoCbFk7gJ6uy7z9xmw52ULeXhFqhyQECT3CYzW3sKt8HQXXQhEyUS2AXzFKajZeLDwcDLmGgjNCwRlC9/IEtA6ydg+WO4pfayOgrWdo8jk8HHT5/2PvvePsOu86//dz6u137vRe1Hu3JEuWXOSmBDtOHKcthhAHEiALAfYX2GV3gQWy4UdgE0ggwFK8gZAQxyWJe5cly7Ka1euMNL2XO7ffe8559o87Gmn6nSpnycd/+KUz95zznPY83/r5FGNqpehqPh5jCW2Rb+PRlxJy3TryuFJiOYNIJJLsAqgoLrz6chyZIGm1kO++jZTdRSJzlQL3bsKpY8Qz9QTVLWiKH7dWg66MfYH7kwkev3CUbaVVqDfUiMYzGf714gl+cfVW6vS5N3bFkLaKpqj0pW++OOFUUNDIN6pyipIVuea25FE6vdiZ43PmYLnVvBGlVTNFyolxI6GCENkC1BeaLuAzDC6Fe1gSmDyDcKSlja898AHeaWxBCIHjOHTH3l/vw/76RrbVVg47WIoi2LRzKQM9Ua5c6GDnvWtQVIUj+y5gWbllY72aTpUvwNdPHODW0hryTBf9yQQHOxspdvt4u72Ro12tw7//8KLV70tiG01XKa0qoLRqYsN/vuBVQyhCY92GalRVIRD0cNvu5QDE42n27xsrYD4TqMLI9lzOsIJLV9yYincaa47AkXEiyQOoShC/6zbCideYagBCZDPUAhXJ9KsCJA7OFFTw48GyHDxeg223LEIMEVVpC9A76VaDFBgj6bhXlBfRPRjDdhxMXeO25bWkbScn2hePobO/oZGW/DAdkSgB1+QOsaZW4DYgnjqAquaja4twnAES6WPTuo5Csxaflk/M6me2BDXNsZPT3seleilx1VLiqqXGu4qI1UdH8grv9b9GWiYndLBUtRCvey+OEwEhUIR/wRkEBQqVnrUE9Zvfw32o9zxPteznwYpb2VE4/j2bb5weuMozrfvZXrCK3cXr0Oetb18l6wJcDxBmKeizc9yKymJK8nzked3YjsOamlJcuk7nQJTW3jA/e8cmLrZ14zI07tu0HNuRBNzmnLTEqKrCAx/ZwivPn+TwO/V0dQ7y5HcPsXRZKfc+sGE4CJcL2sODHGwYTeZxHQOJBIcaWmjo7uPhTdefecBlsmtpLe3hCEcbW3nl7GWKAj62LpSDdccHN+RUSpMrNG3s4qUIgVdz4VZNGCplml8MKVojMNQShFBoGXwcXcnHUAsQaEMaBJKQ+za6oj8k40Twm6vQlAC6UoDlhDHUkQ14hppPxu5GU4Kk7Paha8sayEIYBMz1tA5+G00J4tHriGeuEs/U49IqcGQGl1ZFR+xpQq6t+Iy1IyJrlnToSkSRoyZ2R0quRPpJ2rN3dseDLR26koO0xvtYlzf7ZvT5hq64qPSsQc1hAUnbcY73/xtt8VOoQqPaewur8j4wZflOYuC3cQX/mHjvyP4rKWOo+lgmm5nCrfpzuo6pkHHSI94aj6bz88tu4VhPC53xCJsKK1gdmnzh01UFYyjznMpYNPaHb0r25kJnD0ebW8n3uPnXoyONlMvdvfzaHdeDHkIIdF1D0zUiA3F+/J13MN0GHc29bN6V23OKZdK83d7IYDpFdyKGpihYjkPCytCTiHNpoPf6+cg6WD/FjRC4tAAKKqWl2V61j39qO4GAGyEElmUTDM5NlYIqtFkFJNyqH11xkWt/iKlVoio+0nYL+Z6HAYmq+HIwXgUKKqrQsWbgKEnkkP7ONCGg4Uo33/m3Q+QFs/d/+9bFlJbMnhxkspN69RB55sjm/kVF+XSGo3SGo8MaOA9uWplTcOLhdas51tJGQ28/BR4Pv7pz8myMplaiqeUk0u/hNrZj6EuQ0iaWfGtaV6IpBqWu5XSnruLI2a23vekmElYY9yT06uNCZAO5Xalmzg8e5ErsFAKF4lF6UjciGv8BHtcHUJTQTQv+CKGwzL8LRdx8MqS+9CCnBq6w8yY5VwCDmRgXIq0s81fNK5esIlwowoMjrztYjowBDiUhPzXFeZTmZYlTpJQU+LPkFS5doysc5XhDK8VBL8V5PvJ9nuFvdS7eIyEERSUBHnzkFu64ZzWZtI0QWW3KQNCDruf+rlzu7uOrL038PVuOQzyd5rYltfzSrusB8HAiyctnLnO6tZPigJdHblnLytKxzI2TYVZW0OpNNazcMHeGtTKKoUNKSV96kO837+ftnnPcVrSaR2v3cCXWQX8qyobQIrza3OnrCAyqg7+IIlx4jSXDWx13CkFWJV0IDYFObd6voQgP7rxsWZyquJDSxlCLcGmVY0oLgq4tBMz1gILERhVuqoO/lH0ZpUrQtQWfsQohFBRhDvV1rUYIA1W4KfTcgy3jaIqXrAidJGZlONrdQkc8QjSTYn/b1eHmQkdKjna1krStGZOBvNx+ms7E+OKcNjYt8X4Odl9CVzSWB+bO0Z4v6IprjLDwRDjY878JaKXsLvkCtkzTFD3Mqf6n2VzwqUn3M32fJ+uk27iC/2N4u2PVY2fOzGL0o86j+udkQbLlyPK2jONwOdzN3qoVSCS6kiVwmQyf23YLv/Xj5znX3cNnvv8kAZeLL+66ddJ95gPVoSD5XjfvXm3h9iW17Fx0vWT1z187gDqOhEQw5OGTv3IX9WfbSKUyrL2ljsq63Hp+Sjx+/vdd47M5/RRTw1BcaMIY4bMk4mn+9q9epacnQnV1IY/MEdGGIrRZBSRMxZ9z/xWArpZS7P+lobneCyiUBX8DRUwd/RRCZL/tmVhXUuLMIE0XyvOy/ZYl2QyaooBgWkbMTKALk6BeMua5PH30DKVBP429AywvK6SlN4zXNHIy3FJWluDiXGcPZQEfq8uKgInLHLPrtIJQDAbj30NXq7CcLphB9rDSs5az4VdxmJ2D5cgM7cmLLPLdkvM+vek2zg68zbnI20Qy/VR7VrKr6BGqPatwqRO/c5H403hce2c13tlCFQbV3vHF3v89YnP+Mr4W/BXcioE+j06nouShqIU41sDwNumEkdLhtpW1aDfY4zd+e3leN7evrsOyHTRNHQ6uzrWDLoTA53Ph87lm5bzVFoT45dsnWkcEHkNjSXEBNQUhgjdkvJMZC1PX+OztW8hzu3Hp2rQJu2blYGm6ynj8+nOFmJXkieYDvNffQJkrRDSTGCZYeLnzGNXeorl1sIRAu9Y7MxztlChkz3Eje58msnomYkjXRGLRl3gNKTNDjtRIKMIAMbK2/tq5smVZOmKo0VcghogH3MN/V4ULRZrD/5ZSkrQzPFl/mnc6muhKRPnCvmeuXwtZuujPr9lOqWdmZCBPNR/haN/YEtBrkFIS0N08XL2VXcXLZ3SOhYQuDIrM3PrEuhLn2Vn9+aGot0QXHo71fXfK/YRamz2X52Mo2o33RMGxu6Y/6AmgCX3aGl3jYayDZXO8t5W7K3PPtt1WW8OakhIu9/Zhaip1+SH85vwKk44Hl67h0jWWFRewpCifpcXXHaXqgvH1izIZm/Mnmtj/0mkySQtFFdz94c1su3PllOfTFIUi9/uTxOMnAabiRRXaiHn1H/7uDX72526jsMhP49UennriCJ/71T2zPld2jp3592KoblSRe2+UECqqGDnvqiI3zUYx9N9MkC1BH+lgdSUHcKsmPs2FEIL+dITXO09Q7SlmS0H2O+/rj/Hqm2eH91GEoLQ4QEH+3BJJ3QhNMQnopWOuVVMUti+tpmMwwoe3rObPntuX8zG/ffQ9NlWW8+jmDXREovzJa2/x1w8/OOV+ed5HSWXOkbEa0PVluI3NTJfNrti1CEVos5awk0B3smFaDtY/NfwubtXHmrzdrAnehl/LH/q2lEmNUkW4kKQQzG0/+3RQ5lqGawbivv+vwlR1THX++18VpQRNrcKyrguwZzIXgAymPrFTrigC1zTJHqYLy7L5wb++w5bti1m8tHRWzltFXoBP3DJx370gG1QSjHTgAi4TTVH4h31H2bt2GW5Dp9DnoSwvd+3deanjkePoU83kBkWtJOcjzXxh6YM0xju5MJjV/Sk2gwyko6QWhKVr8qVu+LqkRqHnvqFtM1nIR55nvPs1eluB6eHPdv4MVwb7+M8HX+Bv7vwI5lAGS0GgKSqaMvPF+mfrdrD3GpOgZMR6I4RCnu5heaCUfNOHMkvumBvfmfkoVRAohIwqNJGbQy5QSNkRPFo+EknKieZ0H685v7r74RHvgaItw9Am7+t643QDt6+uQwhBxrY51tDKtqXjl3dks1ezv0/WqIZ4RQjyTQ8d8UFK3NeJOiZ8JkM9W/keN1s9FcA1/ToHY4H1r66NcUlRwYh/A/zO3bvHrQ2PDMR559WzfPKX78I1xJbmn6OytJ9icuiKO2uQjkJldQFCQHlFaEzZ80wxG6cFQBcutEl083JBb/S7BNx3oatT6bfMxsFyxpQIfr/pTVyqwadq70IVKr9x9FvE7RQZafFLSz7I3rJbqKrM5wuf24OUMBCOc+p0M4Y5v2W+uuIiOE4/rD6kNxNPZvj2/uPUd/aPs/f4CJgma0qKKfH7KPb7CAxp8kkpJ11XLLuLwfgTCDQKAr9JNPEifs9DTGeOzTMq0BSTlDM7AXiQ9KUn7hkZDx+r+m3K3YsRQh2qtMlt3F7XfXT3fgG3+87h7KoQXnye+WPBHQlBjXfjgpcnOlJysOcM32l8jaZYFwVmgL3lW9GHNE1HQ0pJb3qQb199mUO95xnMxChx5XNvyWYerLwVj5oNXliOzTcuPc2+rpN8ef1jLPdXjbg2Wzr8sPVtHr/yEo/W3sPDVVnR4r50hL+rf5ZXOq71/kk+XXcfj1TfjjHOvCORIKE92cdzbYd4u+csXcl+DFWnzJ3P7UXreKjyNoxJ+rc0rRpdXzYkjJxFKn0UKVNTfi/zDdt2eOb777JhU+2sj6UIgTIDW6QtHOFSZw8ba8rpjydp6hvAKSm8OQ6WlBIpJY4j6e+O0Hq1h8FwHMeSFJUHWT3qRg0b1DcY7qMfqC1topkkJa48muI3Rv8FtpyrpXdukB37wr2Q1+6VCvh0g2V5hfh0A2NUOdfoeyqlHBZoFiK7lDtSgsg6ZZLri9GthUu51lr8Ryee47+u+8AII9WWkp5UlJZYP9XefOwbFnbBUCBPMrzPjecBho8tEFwc7MSl6lR5Qyhy7p0sVWgUuxbnfNytRZ/myeZfp8hcgiNtknaE24p/Oad9J34Xxj/3tWfy5tl6dq6oQVEEybTFyycuTehgjY78zxwjjTHbcXi78ypPXT2FoWoI4OG6dXxqyabxd5eSP3rtDX73zttRhCDjOBxqauZQcwv/affcCCtPF8Pzwg2LxHgaXZClgi0uD1FZWzT8eOaiSXf2eD/NbvMDXXEPSyBcQzDPy//5x31UVObT3NhLXnDmlOU3IhvJn3kGS1dcOfVwZdc1m2ul4DcikbmEz7w1p6KP2cx/o1fGpng3e8tuQRMaL3ccJemk+aft/4m3uk/zYvsR9pbdgqGrFBVmAyrFRX4uXuogk55f6Y1rJYKj8dk7spmbL9x7KwcuNvKhTVNnk68hYzt89c0DlPn9tA8O0h2L843972BoGp+7deKM0GD8CXyue4gmX0AiiSdfwz9NJ0NBpcCoGmJmnd33259uYUxUcxJUepZz7clnnewb/yom7F1PWw1o+iIy1nV6akWZz767sZhKk3KuIaXkza4T/OHZfyaoedlZtAZHOjzbdoi0kxk3qNMU7+JL7/0dfZlBtoSWUewKcTHSwuNXX+JyrJXfXP5RvJobVSgsC1Txds9ZTg1cocZbils1hs9rS4c3u05iKBpb869XuPg1Nw9X7mJzaCnv9dfzRveJrL000Wsk4UKkmb+4+BRXoh0s9VewpnQjcSvFqfAVulID4yY6boQQXgxjK5r6EpadrVSy7SbS6SO4XPcyT/mXnKEoCr45CnZes7GcKe4JMNxmowhB0OMi5HETTaVy2nc05uQOOo4kEU3y+nMneO67h7hysfP6CXSVXfeuGeNgpRIZmuq7iEWT+IJuFi0rRVFHprM1RSNP91IfbceSNg6StJPh1MAV/Job1wKkUd/vEEJQ5g3w5Vvvz+n3fek4/3jpbZK2xbJAMRsLqni25TQlbj/bixbREOnmVH8bG/OrWBoo5kfNJ1GFQtp2hs8HQxGdVJTnWk6zLlRBws7wevuFrNEvBEWmj7idoisRZU/5CkrdAb575Qi6onJv+So0Ifhxy2n8usnKYCmHexoZSMfZVbKULYXVeLW5LTETQiXfrMj59+XudXyk+mt0Jy+jCYMi1zLMWYiVSrsZO/MeuntsuUpXOMoP3jnFycYO/vzHbyGARMqaYm2dHyfAr5v8za5HyDg2EokmlCl7sHRF5av7DvDL229h35VGfnTuPF/YsfBUv9dworUdy5Fsriqf+i5JaGvq5S9/7ymKyvIQAjbtXMqKDRM3hi8M3g9O3vzCUMwxfYS/+Pm7OHakgfb2ATZtqWP9xtylH+RQ5nS2IpfjQb/WLzYFMnYHnZG/Jui6l6a+30bc4JRZTg8F3oXv2Us71lApveTF9iM8ULEdt2pS5y2lO5XtsW3vCPPK69ke0XTapqc3wsrl89tXqykmXm0sc+W1NcbnMrlv3fSIgXbUVbMkWoDjSFaWFGFo2YzEVL0TijBR1eKseLtMkrN456hxF5q1NMdPzjrz2p9uRUpnmDJ7KtjS4mLkMJ2pRjJ2criSQghBqWsRa/N2j7tffvBLsxrnbCEQFLnqpv7hHCLlZPjLi0/j09x8dePnWOwrR0rJ6fAVvn7xKbqSAyN+b0uHr198ioF0hP+5/jE2h5YhhCBqJfj7hufZ13WSlzuO8aGKHQghWB2oodjM43DfBe4q2YhL0Yff6d5UmLPhq2wKLaXKez2TrSsaS/wVLPFXoCsa7/adn/Qa+tIRftR2kM5kP7+0+IN8sHwbxpA9nHEsLMeaNHsFQyzQ5g6S5k6seAsMsVsPRv4K09wBBG9aFktRFLbftoyTxxopKg6gKKMqvBQFZZye6vHgSEnrwCBPHjvNi2cv0zkYJTOBbqvXMDj4258Hsi0Hg4kUz7x3lkQ6w9KSAm6prZzWdczawXIch6b6br715R9z6sgVHDu3Blvbdvjnb77KkbcuEsz38o0nvkB+8UjtoIDuZlvhcv7pysv4NBdRK8G3Lj/HucFmfqZ8KwXG9FSV5wpyOHuWjTCNrt1caFiOQ39qYv2NkOkeNpIvhDtZ4i/Gb7iwHJv9nZf5VN0tdCUj/Ev9u2wtrOUzS3fw4+aTnBlo45bCWpYGivnTUyP1RIQQhAwP60OV9KfjOFJS5PIT0F1cHOyiJxVlbaiCj1Rv4qtnXiZkePhozSbyDBffPP8mP1O5Freq8eklWTKEcDpByPSwpaBmXu6lgkJgGjSwx/u+R55RSciowaOFcLDJOIkptbAcu5vxwk6O3YSTqWe8UveSPD+f3LWR3micn9m8EkWAoWlUF+blPN65giWzGaznm86TsDOsyy9jb9VKyr1j0+K2k81B/tbunfzF/oP8f8+9iO1I/tueO6gM5p5Gn2s09YexHYctVeVT/tblMdi+Z2SE3Bv4aYngQkAT5pgM1gvPHueBhzZPOQdce/dG44kLp/nkqrE9sLOFJvScSGV0tZjy4JdIZi5R6PsUBb5PDP+tI/y14b7ahUSpK8SVWCeWY9MU7+J3V38KCUSsBMZQiabXY7BiWTmKkjXMK8pDlBTP7zesCQOXOrdruN80eO1SPY19A+R73Ty0ZhUbKyYX2wXQ1Wqi8adIZy7TN/hnGPoqZhLkyDMrhnqoZ4eMk2Iw00PQyE1490DPk7zb9ywlZh1N8TNUe1YxkOnKVm5MwiIopYMjIzDUiyuEiRC+WWV7pwOvlo9XW1i9xGN9lxjIRLmvbDOLfdk1QghBna+MbQUraIi2j/j9+cEmLkda2F64io2hpcPvkld1cW/JZl5oO8zpgSt8sHwbutCo8hRR4y3mre5T9Kcj5N9gp77e9R6qUNldPLUW50SQUszew7AAACAASURBVNKTCvNOzznW5y1mT+nGYecKss5artTuipKHz/uzWPYVUql3AJt05iiDkb8i4P81wHtTbFtVVbjtjhX809+8TmtzLzV1Rag3sIyvWltFaVlu9lFXJMbfvXWYZ06cxe8yKQn4ssQc41yW+wYdrPK8AD+/cxPn2rqwpWRlWRH53ulVVMzawWpr6uObf/gMZ4814jgSl9vA7TVQNZWejvEZ6CBLt7hyfRVnjzcy0Bvl5OEGbt+7DqFev2q3avKBsq3k6T5e6zyBLeN0pQb4aNVObi9eh2cOCS5Gw5GSjJMh5WRIO2kyjo0tbSyZ/X/ayWA5Npqiois62lDtriZUNJHdZqoGhqKhCGWOyrnGR1ciyn+8geBCIsk4NgnLImCY/PnOB6gNZHUD1oUq+FL9k2wsqGJvxWq6khEimRRxK41L1ZBIwukEkmxmIu1YJKz0mBIrKSVJx2IwkyRupfFoOrqiZsvKhi41bVsMZOKYqoahqsStNBKJOaSdFTSuGxuaohK3MkSsFD7NmHM6fkWo45ajTIQy9xp6UvVcjb5DzOpBV9xUejaxPv8jk+4X73sMMU6JhXSiqNriCfcLed08tHUNqyqLs1pSUhJNpNC1he1jilsZnrl6ml9fsxu/bvJa2yUOdl3l4bqxC8Kx1nYsJxtQ2V5TRVcsRrHXS9tghKRlsbwoNza+uYbfNOiKxOiIRHFr2rDQecA1VqMjlcxw8lADAI7tkEpauD0mVYumR8f6U0wfmjDHGHIN9V1kMjaGMfnSdKGvh0g6PeJ5SiT7mq/Oi4OlCB2RQ23fNXILQ6sk4L5zhKiw21iFMoXMw3xgT8lGHr/yMgOZKB+q2EGhGUQiaUv0sNifNTClhLygm5KSICdONXHxcgder0EwMD/jVVDxaOMTz8wGT548y+1Lavn8rVvpikX5yqtv8bePTF3q53Xfi6rmo6nVmMZqdLWGmThYQa04O9/MmuhCMpBpzdnBOh1+i/tLP8uq4A7+4uLn+dna32fQ6uWdnh9OWtqati4QjX2fjNUACAx9MV7PRzH13Nh2Z4uCSZy/+cLlaBsCWO4feW6v6qLIzBvTg3V+sAlL2hSZQa5E20c4HL3pQTyaScRKEM7EKDSDKEJhU/5S3u27wLt9F6jyFGOqWdmF1ztP4NPdbC/Ivex1NGzp0JMKk7TTVHuLCeizI1oyjPUEfP+RsEyRTr8HWESi30ARXjzej6EqxTlnUucKVsbmm3/2AgCH9l/i0P5LI/7+2K/uydnBauob4GBDE3tWLOELd2yntjCUcxtA0O1i++KZv6OzcrCSiTTPfPttLp1pRUqoXlzMxluXsGJ9Fb6Ai//2uccn3X/xqnK8fhexSJKThxrYdd9aRlcjeTSTu0s3cnfpxjnl2R+NbFZKEsnECFtRBtIRWhNdtMQ7aUt005seYCAdIWLFxtUnUVDw6x6Cup+Q7qfUVUiFp5gKdzEFZoig7iWg+9CFNufj9+smn1y6YfjflnToTkQ51NnMqlAJfuN6ud2VaA8l7gAe1eBkXyvbiup4q+sy+aaHn6laR3cywhsdF6n25lPjy+dAVz2diQiLfIUj1hsHSU8yQlOsD0UIfLpJoenDq5tUePIYSCW4ONjJ1Wgve8qWU+7J46XWc7g1nT1lK/CoOkWu65GdGl8+J/pauRDuYG2oApc6twuvJlzTipSpQiOgl2MoHuJWL0knktNyq2p1mP4vwagJyclcws4cmXTf9xraWF1VggDSls1zxy/wiZ1zbyxOBgXIM91Y0mEwk0RTFOJWhuboAAUuDx7tepnUD8+dI5kZSUncGY3y5OkzrC0tuWkOVonfx1v1jTT09lHq9w9Ppp/YvA6XPnLK8+d5+Pkv3ouUWYrw04cbhsku/r3j4slmlq2bP307VdHHOFger8mhd+opLvYDAtPUqK0b6+z++PJ5UrZNwBwZZOuKz4/AtSq0acki6GoRujpy3IW+T871sHLCloJlFLvyiFoJlvkrh+exak8xy/3Z59vTF+XYiSZqqvJpae1nYCBOaUlw/hwsoeJVcxcLzRUBl4kmFPoTCaQEr2nQEh5EEYKKSbLqqfQp4qm3cZwwfs+HCMe+S57vM0zXyQroJXMUTJVErb6cf52y4xSZ2WepKyYJO4pPzaPKs5L66DHW5O0ad7/+wT/D49qN3/tJQJJMHWRg8H9RUvA3c3ANUyOgT0X4MveIZOKAIDCKKU8IgTFO9iecieFIycsdR9nXfWrM8VSh4tfdODf0oK/LW0ShGeRgz5ls+Z6icTXWSUOsnbtLNpFvzjw77OAQseIYijZnLNou1+0gDAYjXyedPoyUccKRr5DOHMfr/TS6VoeiFCKEZ0EyWrqh8hd//9ikf88V8XQaVRHctXwRi4oWNls6Kwer4Xw75443kkpkqF1Wwq/81wdZvakGRVFIp6Zm+KusKxo2ZurPt+E4I8M+GceiKzlAmbsARVxnxsk4FuFMjKDunROV65Sdpj3ZTWuim3ODDVyKNHI11kbcTuZ8DAeHcCZKOBOliXZOhC8C2XRtmauIJb4qVgYWUeMto9xdTECbu9Sr3zD56JK1Y7Zv72zm2xeOE0mnKHBlJ5MTfa08WLUOl6pzpKeRvYFilvqLkGSb+pYHS9hZvHi47LHam59dLsTIZUMVCov8RSzyjzV+NuRX8krbeSq9IRb7C9GEAkLw6SXbh88DUOW7/rIv9hdR6ytAIOaBZEDg00PTMpCO9H4HVRgUmHXkm9XUmXV41Kk/Tt3zSYRaNrbEQjpAatJ9TzW1I+UGJNkS2ott3TmPd66gCIEuVH549TSmqtGbiuNWdV5pvcjtZYtZFLgekf/De+9e8PHlAl1VWV06duEe77VybIeB3qxR7jiSVDJDMpEe+8N/Z5BS8idf/Bf+/rXfmbdzqEJHGUWdHgx6OHWiCV1XEQJC+b5xHax76pZQGwwRcl3PgkspKfLMD22+mmOJ4PsV1d6R34NAsD50PaOuKoLBSIK2jjArl5dxtbF3Xg0pRai4tfEj0Il0hq7BKGnreiBzSUlBTuMJuly8UX+VPLeL/kQCn2HwysV6DE3lP2yaOFgVT+3HY+4mmngGiUMq/R4zSUP59aI5kc+QUpKwJq4AGo2QUUJXqpliVzWFRiVnBw9Q41lFONM5eT+YlHhde1GUbDBMUfwkUgdmO/yc4dcWPgiXtRnlmD6ca0Rto8kh9CEWv1uHSwTHHjPfCODTrjtsRWYeKwPVvNRxlLZ4D/5ANS93HEVFYU/J7DS/BAJNqENsvXNHROMyb0VVi4hE/pp44kdIGSGRfJFkaj8uczeGsQVNq0FRgghMGJIBmAvo+gqEuJ4IEELg9sxNoFNXVHymOULXa6EwK+/k8tk2ersjAHzoZ3ewYl1VVqQwR+QX+dGHSkE628aynoQzMb7f/Ba/uvSBEXS+cSvFS+3H2FO6kRLXzPtUUnaahmgLpwcvc3LgIhciV0nYkxvB00XGsWiKt9MUb2df91FqvOWsCSxhbd5SVvhrCei+eVvISjx+uhJRkjfQ2d9dvoJzAx1oSor7KlaNcZ5G95PN1NlZFijGp7tQxQ3EJWLy2N549KhzAQG41em9J7cWfZaeVD09qXqaYkdoih2h0FwyZYmgZo5P7qBo5Sja5D1BpaEAr5y8RJ7XTV8kQaF/4cuJTFXnw7VjnXWAQtdPhubTsuJClhXntnCnUxlOvpstEby2uBaWLiyL1kLCytiE+6K43AbegJvIQJxYdGwgSTqS7raBcY4wd1Bv0HI7duQKqbRFdW0h1bXXn53XMz7ZzcaS7Lc0mEpxpqeTcCqJVze4o7p2XsaaLfNe+AV6LmA5NvXRdrqS/aScaxnnbP+wSzW4rWg1waCHivIQXo/B0sUlWJZDwDd/JfgCBVMdfz45eLmJznCUq9395PvcRBIpfusD42dgRmNTZTmZphZ6Y3H8psnti+oIus0pSxEVxY9td2HbfSRSB1GUbAZ1unCpXnTFhTVrO0ISt3P//rIkFhKBYG3ebg71/pgr0RNknAyrgzsn3E9VgoSj/4CuLQIc0plLgE00/hQg0dRKXObWWV7LxPDdBAer3J0NlLbERwYwM9Jm0IqTliOrMio9hWhCxau5uad0U85lrTsKV/Fm1wn295ym2lvCgZ4zlLnzWZs3O1IPVSjkmwEcJN3JAdJOZlwq91xgWa1Y1hWkjOLIKI4TRVWLEMKFlFnbXsoYieTzJJLPI4QHVSlCKF6EcDFXOrgF+d9CU6/bR47jcOl8OyVleeSFZmd3FPu9lAf9nGnrZGttFSGPe1wneT4wKweru32AeDSJx2eyckPNkPBw7jBd+rBafDw6dkJK2hnOhBvH0CNa0uZY/2W2FSyfkYMlkTTG2nm75wTH+89xKdo4gmJ8vmBJm/poM/XRZt7tO8264FK2F65jfd7yWWXiElaG491to87lcLy7FU0RmOr1Y5e6A5S655+AoNq3sKnYySFwq9MzmtsSJwEI6hUouiAjUxNGXEdDSgkyjp05B1w3XoVSiDpJbfuDW1ZypKGFcDyJQHDvhoUXb9YUhRWhhS/bmEukLIsz7Z009YfZXltN0G3S3B9mUWH+MJuYYzucOXqVJasrKC7Po7KuEKEo+AIufDmWRcWtDJcGelhbUDJi0U1aGVpjg1R4A7i09xfTaX9PhB/83RssX1/NnR/axOE3znHotbNjficdiW3NL023ItThtOLAQIxEIsPJ95qoqSvE73cxGE5gWTbrJmF0fL7hIknLQlcUuuNxLvb38Ni6LfMx2nnto51PHO+/zA9b38kKao4yDvN0H7cVrQbAZeqk0zZvH6onY9lUV41l+JsrCKFgTNCPdqKxnR1Lq7na3cfWxVX86Ni5nI/b1D+AoSpUBP1ICRe6e3h08/opg5huYxupzBlUtRDLbsLnfoCZMXkKXKqfhJ179mk8SCRxK3cHa3VwF+qQNuJS/xYcaTOY6SHPKGGRb2JCBdPYQMaqx7Ibs/TupDH01UO07XLIiJ4/THddngusz1uMqRoc7jvPQ5U7KTADSCnpSPRxfrB5TKB/TbCOEneIQ73nuK9sC0t9FSPYlJNOGttx8OkjCWxWBWoocxfwTs85NoWW0pHs4z/U7MGtzo4hWREKxWYedd5Szg02cTbcyNq8RSMC1AkrhUs1pnzvk6l9RGP/gOMM4jiDQ07VxPO+lHEsu3Gyn8wIUo60/y3L4Z//YR+PPnb7rB2sQr+X1eUlvH6hgZRls7ailJDHjTYOC6GqKNNmCpwMs+7BsjI2oUIfpmv6vUU3pmOvMYRIKck4Fo3xLrqSAyTtDPXRtmEHRCK5HGknYadn1CCbtNO803uCN7uOcCp8mZRzc8qB2pPdtCe7OR+5ytaCNdxfuoNi18wWtMF0kr8/d3jEtmtP4oM1K39iMg/zB4FbnZ5T6VHz0RQXbjWIW8vDrQanZBC8EenYP4JMYVsXULQ6pN2OZu6Z1MEKetxkLAevqXPfxuU0duUusPlTXMfZji4OXmnmYlcPNaE8Qp5ivn/8NL9+xw58ZrbswLYd9r94mpqlJXS3D7Dtzuk3Hfcl4zx+/ihfufV+jBvKD2JWhu9dOsnPrdhEpe/9lQ0zXTqLV1VQNNQg3HCuHU1TWb6hZoQ56TgOB148Pa9jUVCHnZadu5YjJZw93cK996/D6zXp6Y7w2iuTj+FcbxefXruZcp+fSDrF7+1/dV7GOluh4puJVzqPU2D42V28dkzPxrV1dXAwQcPVLhbVFqNrKi5TR9PmL2MnUDAncLA8hk5VQR6GqtEbidMRzl2493xXNw+sXkFtfohEOsN/ef5lHt28npbIIIfamtFVhXVFZdQGRwbLFDUPmc4y8Vp2L8hzuM3tzMTJcqt+Zj9zTy+D5b5BQsQQ5oS07KPh83wYycTBZcH8BogMdX4duPFQ4Slkb9lWftR6kL+t/zHr8xZjSYcLg800xjrHOEBFZpBPVN/Jty7/iL++9ENuKVhOoRHElg596QgDmSibQku5tXDViP08mout+Sv4XtPrPNVyAE1MXB44kI7RnRogaadpiHaQdixaEz2cDDfg1dyYik6dr3R4Dio0g3ygfCvfaXyNx6+8xNaCFRSaQTKORWeyH5dq8HDVLowptPtsu41MZn7n+ZlAOpL6ix2Yrtm3ADX3h3nr8lUaevo419HFK+fr8ZsmqjJ2RnfrOv/82Mdmfc5rmNXodUNDURUyaXtKUbPxEO6Lk0pl07HBkHc4bZdw0rzQfpTzg810Jvv5XxeeHiVw67CtYAUhY3q6RAPpCC92HODVznfpTPbiTDKxLBQa4210pXppjrXzcNU9rAhMP30cMFw8tnKkiGKWeMKgxh/Cp9+8pn1ptSKd7mEa2GEIL4qxekHGIGDCcpSJsCRw+6zOaaVexRX4H9jRy+juD+NkTuM4nZPu870DJ1hZWcyB81fZu2kFr5+pZ1VV7syHP0UWrQOD5LldlAX92FJiaBqNfQPYzg1C2EPzyeNfe4kr59tpb+wd/tv2PatYu3XRlOdJ2RYNg32MJgy3HYdTfR3ErPdfL5c/z8OeD28ezhzpusrm3cu5/YGNIxYbKSX/+KfPz+tYxA3sqqapD20THNh3gfwCH52dYSxr/Dn6cFsL7bEI/ckEz9afp8zrpycRR5+nPikx1Ef6k4je1CAPVtzKurxFE2raOY4kHE7Q3NI7zFy6eB6ZNBUUjAkCVvetW0a+180965Zysb2HhzavGvd348FjGLzb1EpXJEZXLIrfNHCk5MUrl9hSWk4sk+FwewvVgeAImyKWeAEhXHjMXVx3qmb2vOeCel4CSTt3xzLtpDgbfpvuVBMZZ2Q2oMy1iI354/fLZkshbx5y0ZabawgEn6i+A1PV2d99itPhq3g1N6sC1dxduolXO4+N2Wd30Vo8qsnLHUd5peMYacdCFQpu1WSRr2xCJr/dxet4suUtjvZdZHWwlkrP+N/Ukb4L/KDlLSzHYjATJ2olONR7nouRlmHa9a9v+lXUoXfWVHR2Fq5BEypvdJ3kpY4jWI6NMjSmnYVr5u6G3QQoimDp8nI62sLU1M2uosataawuK2Z12dTHMeaYtXlWDlYw34vLbRDujzHQG6OkIjStHqxLZ1qIR7IlVHXLS0foC3yoYjvr8ur4x4aX+cXF9w8vDAKBqeiUukJjWGAmQ3eyn6dbX+ON7iNEMtFZ61TMJRJ2iiP9Zwlnonys+j625E/P8XBrOjvKchfkXChYscdxEj8CoTP6VRNaDYrxRws2loWeyKWTRNEWIYSKotVms1nJFybdp61/kM/s2cKrJy/jSEl/NLEwg/1/DIoQuHQNfWjOuNrbjyrECPtY1RQ+8gu30dHaj25o7Hlo0/DfCkomznZKKUnYFqd7O2iNDRLLpDnS1YoxdC5HSt7raSNpW1lyl/cZhBAjpDD2fmo7pktHHdUALKXkjgdm14w9FbIEFyON2E89upOG+i6i0STlFfnsun38jK+DxJGSbWVVQ4ayIGCY3FoxP6yHYsxIf3Kw2FdGU7yLrXI52gQ9E7quUl6Wx7IlpcMU+X7/PGYXhIKmjH/8/li2/3R1RTFV+UE8Ru5ZlAdWr+C91nYudvcQdLv4xe3ZwGPKtjBUlbTj0JOI0RmLEjBNvEPBR0fG8RrbMfTFzPZJu+bEaZFYTu59XId6f8ipgX1UuJeiKyMzMLMVPZ5PqDfDwRKCQjPIx6vv4K7iDaScDLqiETL8mIrG9oJVI7SrAEzVYHvBSpb4KwhnYmQca9gW9etugvr4wf5KdyFfWf9ZLMcmaPgm7DPfEFpMqWtyVk3lhvdSCIFPc7OraB2rg7VEMgky0kJBYKoGISPLWP2TClVT+NAjt/D8D48zGI5TUZU/QgerrDxEIJib/V9TEOJzu3PtI5zbWX5WT6BmSQnBfC/RwQT7XjhF3bJSXDkyf8QiSd587iT9vdlGuk07lqKoWUIETahUeYowVYMl/jLW5y0ao0o9nXLE3lSYZ1pf45XOd6bFDLiQsKTNhUgj/9r0fFZHIZR7yZIEwqkEP7xylldbLtOfSpJnuri9vI4P1a2mwO29KcaBk3gOxf0wirl9rIbMFKnruYVAXeDJRjNvQ8ooiraCeO+nEYoP1dg26T6leX6+/eZxmnr7+ftX3qUif+HFemOZNI9fPMzW4mpW5pXQGgvz1NVTlHj8fLBqJUXu6WWNbwbWlJfw1ImzvHLxMkeaWwHJJzavx3WDiKAQgpLKfEKFfgJBD3UrynI+ftxK80T9KY50tdIcHeC39j87wnlzazqfXLr+J+JeFZePv6gLIfiFL+2d13NnM1gjEQ7HOXK4gVg0iaar1F/q4NFPjyU4WF9cxurCEtqjg+xvaaI7kWWCnC+inOnjmlF7/QodmUGgLpiI6zWsDtbw+JVXqI+0sdRfgVs1hsflUU3uK9+ClJK+vhjHTzQOr615QTcB//wIIwuYcE4+2dxOWZ4fn8sk5J3e+Uv8PnYvqiVt2+iKgsfQkUhKvT4Ot7fiIFGE4GBbE+uKSlkSGirLl4Jw7HF0rW6YzSzo/XlmYnDNVTDPGl31MQlODexjW8GDLA9sGUPGoi3oWjs9jH4HbMfheEs7l7t7+cTm3MR4M7bNuY5u6gpC+F259TcJIQjqXoLjZJ4mykapikqJK0TJFI7QjdAUlRWBqXWUCs0gheb0ysmFEJiqTpm7gLIZfqYuc/e899nlAlUZeU+tjM3XvvJj+vtivHfkCrqhjVhjf+U37mfnHblptRmaSr628IRhMEsHa+WGaipqCmlr6uWFJw6zaEUpdz2wcUw0dDTCfTGe+Id9HN53gUzaprAkwI49K1GUkR56oRngi8sfwlBmrh0VteK80nmQFzveJjmLfitVKHhVN37di0s1MRQNVShYjkNGWqTsFIOZGFErMePSQweHy5Emnmx5hYDuY4kvt2jsYCrJN069zZutDWwvrWZzsY+eRIzv15+iMTLAr63bSaF74fuwVNe9SKsBjHWgFI3ShlpYyuPJxBbnA6b/iyBcGN6fyzpWQkXVJieteOzuWzjd1EHAbbKkrIA1VaULNNrrSDkWP2o6S9KxONnXzoq8YuoC+WQcm+bYwE+E01ARDPDpbZu4Y2kd0VSa8mCAsoAffZzsulAE/X0xnvuDp9myezll1Vk66MmEhkOmm9/dfBeXwj18+cgb/OnOvRhq9n1WEBiqik83cak/uRFEgGD+wj/rf/k/B/gPj+7E7cl+r/oEgsMuLbv926ffY31JGe91tbOxpIymwfllPswVyUw9icwlQp6sk2o7g7SFv0ax79OY+sKKqx7qvYDl2FyNddIS7xmxlhYYAe4r30JBvo+N66u5cKkD216I0nkxhqL/GvwuF72xOIV+77SplQXZHi7PDb1DUkJNII8nL57lw0tXIYVkTUEJ+g3Hdpu3YNlVQ4KqsysRVOYomGePYrObDEk7Rrl7EV41b0F0iuYOI8eqCMG68hJWluZenprIZHjm5Fk+u2NLzg7WT5GFYWzEMN4P5YQjn5uma/zxn39qwl/nF97c0tZcMauZIJDn4e6HNnLlYjvd7WH+8vee5uCrZ9nz4EZql143DiWQiKdob+7jvYP1vPn8SRrOt2NlslQkj3z29nEXc1Uo+LSZR9AyjsWxvnM80/rGtJwrVShUuItZHVzKMl811d4yis38LCvLiAlBcKNWhiRL0NGV6qM53snlaCNnwg00xdtJO1PrgkG29OX0wGWebdvHz9U+QMiYOosRTid5t7OZ39l0J7vKaxFCIKXknc4mvn7iAL3J+E1xsFDysWN/jx3/lzH9C0JbiVH4xIINZSEzWEIIENn7LfGjGpuvb58Er5+u5/4Ny9m8qBIhsow2Cw1dKOwsreVDNavZ196A5Th4VANLccal7JdS8u1jJ3hk3RrcuoYjJc0DYRr6+rlz8ezoaGcKVVEIuEzWlpcipRwe93j3PxKOc+i1s2y8bSk9HWEcR6KqyoQOlhACdagcrczjZ1leARW+IOao3pafFCMnncpw4MXTHHj+JL2dYRz7+nwmFMHXnvq1eTz72MI7n8/F8pVlOd8/XVW5s7qO873dfHLlOv7gwOvzMM7pQ0qLaPIdVOHGpS+jPfx1TK0W9Sawpv36sofG9Alew7X1rLW9n8NHr1BY6CcWS6GqYl4drSyj4fhBtubeAb73zgk0VRmix4fHP//IjL8pKSWvNzWwp2YRkXSKgVSSTcXlI+ZXl7GZmehejYe5WmtsmZvNALDYv4ELkcOUuqbuHX2/IpZK8+SJM7xw9iKbqyv4zbtuA6AnGuev979DPG3RGg6Tytj8wQf2sLykkPqePr72xtscaWrlXGc3Nfl5PLJxLZuqymkdGOTb7x7ndHsnLl3jN+7cycrSYgTwJ6/sY1FBPi+dv4QjJQ9vWMOdS+t49sxFDjQ0krIs+uMJfnHHLexaXDtpb05/PMEP3jvDKxcuYzuSB9et5KG1K/G7TM53dfPNN98Zlg34b3vvpMjn5emT5+iLxfnlXdvI2DbfPXoSVVH4+Ka1NPUP8LcHDtPUP4BHN/gv991ObX4Iy3H42usHKAsEeO1SA25d4+Ob1rF7Se3wWP7p0kHur1yFT3PRFOtjRbB0CqkdlcuRPk73t7GjeBElC8AwnQuEgMqa+WMxXSjMaiYQQnDbvWtob+7j3/7uTWKRJAdfPcc7r58fXjatjM2bz51k3/NZ2mspGUGIcf9Ht3DHB9ej6eqcGiVSSloTnfxb84tErFhO+xQYedxTup1dRZuocJcMLf8js2qTnhOJqRj4NA+LvJXsLtqERNKZ7ONg7wle7jhIe6JnygyXjcPBnhMs9VVzX9nOKcteHClRhMKq/GKMG6Lmy/OK0FV1wsV1KowmLpnu87Hjj6O6P4Li+eiQw3HjvVzADJZgQTVspJQk+h69cQsAqrEN0z+xwXqsvoW91FJPOQAAIABJREFUG5ffFMdqGELQn0rw1ZNvICUc6LzKhoJyLMemwjP+5Pu9Eyd5dEjEUwCRVIqDjU03zcFKZjK8drGBZ06doy+WYHlJIZ+9dQvV+XnjLDZZQcPi0jz6OgeRjkQqU38vQgjKvQG+fOt9WX65nxCHajTefuk0T/zN61TUFbJhZ7ZM+xpuxjXZtsMf/cHT1NQUoiiCvJCHBz60ecLfG6qKpihE0mm+9d67XBnoW8DRjsW1OdOlLyff+yDd0e+Qylwh3/sg+d6HUcTCZwUNVR8eV286gqlow4HLa89YVRWqKvNZVFeEZTl090RwnPns3RGICRyR/3jvDn71nluHxjc3Z5MSWiODICCescbMA3O5Hs1VBsuRWfKw8b7DM+EDdKeah//tVgMc7Hmaq7HTVLiXDPVhZQPARWb1hFpYN67xN3sO8xg6H9+0lkKvhxNtHcPbJZIz7V08snEN/331nfzo1Hkef/c4X37gHhYX5vP7e/fwOz98kd/bexflQT+KEFi2w49On2NzdQW/cddODl1t5m/fPsz/fOA+3LpGKmPx6sUGvv7RBzA1FSklacumfTCCx9D5z/fezrmOLvZdbmRNeQkl/om/25aBQdrDg3z1w3sp9HpBZOeltGXxl28c5Et376Y86Oflc5f5ystv8pcffYDNVeX88Ytv8JlbN9MWjjCYTLG+ogxHSv7Pu8f52Ka1rC4t4c1LDfz/r7zFNz/2IFJCJJWmq62DbzzywLDTl7QzvNx2jsZoH32pOBnH4cnG4+QZHpYHSwinU3zz/Bt4VYM7ypbRGO2lJT5AvuHl7vIV+HUTTShIYCCd4HtXjtCRCPPxui2c7Gtlb+UaBPBi21kerrnel3uqv5WeVIy0nSX8WBYo4UctJ0lYaT5cs5GQ4eZ7V46SkRZbCmoJGm5+2HSCJf4i7ixbTqFr4ns62bs4E0K9m4VZzwRCCB55bDd5BT7+8c9fZLA/huOMbKvM0rHfuE+29OMDH9/Gx3/pdvxB95w7VzErwaud79IYb598/AjyjSAfq76Xe0t3oA4Z4jMZj8ha8iP+LZGUuQr5SMUeHiy/g33dR/he80t0JiZnMYzZCfZ1H2Opv5olvupJx+PRdVaGijnT10WR+5ojIznb38UifwiPpmPdwKCWbfif+vqeajlKQ6STTy/aTYE5fcNAMXaAWopQimHMorOAk/kcfI9SSiTOhFHX0TD9Xxw6tUTaXdiZoyjaskn3KQ0FuNLVT03hEIWwyEboFxI+zeCPt+ylP52kwOUhZWU43N2CJW2W543PwqOpWVX5a6a5lPKmEgLsu3yVg1eaeGTjGkr9fo42t/KVl/fxpw/dP6aEJKvdJ3j68QP09USoW1bKrvvHF1oeDSEEyGzWWY5jjOb6nd1MNNd3sfWulTz0C7sIzFJvZC5w971rRmROPN7J+1n+07ZdKMDv7ridN5qu8PCyhWEmnQgSi7TVAoCq5BNw7SKuBDG1OjJ2D4ZmIFjYMiZHOrzccZxvX3mZjmQ/ICl2hfi52ru5p2wzqlBQFQXD0LAsh3ePXKG3L0pN9XxGkCcuEWzpC/P4W8cwdZVfu28nz5+4MC0mwRthO9nM+2fWbebJi2cxVZWPLFs1r9/l3FVLSGwyaIz9BtoSl2mIvjdiW75RRsqO0RA9MWJ7xpua0MEaiPwVulaFaaxFUyu4llWeyPmdT4ih+XK8ZxNyu1lXXopL01hWXMBL5y4N76MM0W0rQgwHJ/viMep7+nj65Dn+Zv+7AOR7PSPOdcfSWjy6dm0DaWw8us6yokKKfV6ioSDJTGYE++x4KA348JkmX37pTR7ZuIat1ZUIVc1WcvT28cUfPJtl/xNQFsgGKUMeN4sKQxxtasVyJGnbZllxAR2RKA09/fz3Z18Z1i8t8F0ft6GqbKoqx61ffz5nB7rwqCYfrdnEE43HUIXgjtJlvNp+HiQMZhKkHZvHlm5BV1TOhzu4p3wV3YlBTvS1sDp0vf84oJs8WLWO433NvN5xkV3FS3i2+STLgiW4RvEgDGaSnB/oQBGCtG1xdqCdvZWrqfUV8IfvPcevrNhNZ2KQ39vwQTLS5lhvM+WePO6tWEVAn3nf1xPfeYfq2kK27Vw642MsFObkKxJCcO+HN7N+6yKe//67vP7sCaLhRHahHMpYCSEQisA0NZatreKBT21n3dZFmK65742RSJoTHTzfvn/S3xmKzq6iTfxC3UMENO+8TLo3Ol260NhTsp1t+Wt5vPHHvN757qQ6XOcG6zkZvkSVpxTXJOJ0LlUjZLr5g8Ov8FxjJQUuDz3JGEe7WtlQWM73L58aYfD+5oaxTePj4VDPZS5HOvmFxbtndG8kFk70G9jRbyBEkBEZLH0xeuib0z7mzULCHqA+8iZrQw9N+VshBKpxXexUSomiVpFJvoDuvn/C/Zp6Bvj9776EaWiAoNDv4U8e/cBcDD9nZBybV1ov8np7A2k72wNwX+VyfqZmYgNnSUE+/3z8BA+sXE4klWbflasUTxLxm2+kLIuNVeXsWbYYIQQrS4s41DhWQBLAH3Tz8GO7aDjfTiKWZvHKsmGNqKngSElXIsqbrQ00RgbIOPZw0bCmKHxm5Zb3f8+aBI/Pha7PvM91LhHK9/J/2Xvv6Liu+973s0+bXjCDXkmCBawiKYmSqF6oXqxiWbaj2HGJ7ThO7Ov4xUn84tzc9Jf4pjlObuw4ttxjyY4VyyqWZImqFItYxYpCAiQ6BtNnTtn3jwFAgJhBIwDSb+W7FtfinHP2OXvPHOy9f+373fVWG+lUFlVTCIW8bNy0pOT1L59s46q6RgKGi7ubV/Fs+3HqgxdOe8yye2kf+O1Jx5O5nQAsif4dbn1xI7sv9x7gu+0vcFPVJtaFmxAIDsdP8e9tz2JKm3vqrqSxIUpDfQTHcfB6DIQiaF66cDTthVW6+Mb1iZ0HuXPjKv5rz2GklLx6tH1aA8sZp6k54V77DvLgJetojQ1yMh7jwZVrOZUYptzjXbD33ZHzp8JaKvNiW/UHgA9MOj76Hcx0bC5jA/n8XlKZn2LZ3ahKCJdxGWXBhUwNnj1culYwpEYFfs85X/B1jYvGIQh53PzerddzXfMSGCmbGF9d59b0Sd+TpijoI2RrxZ5TDOU+L5+87gre6e7jm2/t4UhPP49cuh6BQqXfz988cCdRr2fsfkIIfIbB5vpaXjjaysrKKCGPm8qAn85YnIjPw+/dej2rKssn91uAS5s4Vzs4MFJSoAoFR0ryjo0lHUxpU+MJ8eiyLTx24k02RxtHxi9xRr4zy3GwpI3l2Pyi+xjtyQEafGU4jkNLqJonOvYwnM/yvuaJTHyGUsgeGP3eco6NKhRMxx7JGhJUePwIIdBR2VBWR862+PHJvdxcs4p630Rii1Fh+9EsCruIRIcEBgcSRMsv8nV1BPPqpqiqK+ODn76NX/3UNk629tJxopfUcIZc1sTjdRGpDLBkZTXlVaEJhBbziQKNco6nz7w6pfHiVT083HAr99bdMCa2uFjw6z4+ufw9LPPV8c32J0la6aLXOUje7N/PpnALS311JSfNlJlnT38X9f4gZ9JxzqTjANT5g/Rlk/Rlz+ppzOZbT5pZlvkr5kz3qbpvQXVtHfkkJz79AqTKzARpawiPGiJlDUyYsFNWP4O5jhndQ0qJdLrHHXBwrA6YJqf+T95724R7ZPIzL3KeL2Rsk2e7jvLZ9Tfg1QrOD682dRTh/7nhWv7ixe18a89eXKrGjc1Lef+mSxaju0UR9LhpHxjiRP8gfpfBqaFhIl4vA+kMGdMCwVjKRzqRZc+rx7nuzpkxVo3HUC7Dl95+hZ29p3CpGjnbJuxyczqV4MqqBs4vk2Fx0iCWttSw740TtB89Q/2yyokyGwL8wYVhkSuFf/vXX3D/Q5fz/LMH2HTpEgYGimsB2Y5DyjTZ3tlOc1mEgOHCkZInjx/mtqUXzrNpaHW0VP/kgj2/GF7s3cO99VdxV+0VuNTC3/SlkRWUu0M81bWDe+quJJHM0t+foKoySCyeRjqShrqyMX2yhYAjixtYXkMn4HbhSIdYOlNSu2s8TsWGGcpkJqX+vdzWwf0b1vJCRys3NC6lN51iOJflkorqMU2h+cZsaqemgpgF+62UkpyTJudksB2LsFEBCCyZR0FFU4r/jobejKJ4UNQKTOs4ttWFbU+t17hQsB2HwXSGRDZHJm8xmE7jM6ZnZFSFIOh20zE4jFfX8bsMynweoj4vh3v6aAiH8LoMLNuhNhSY9+yKtGnSE09SHQpw04plnB5OkMqZ1JcF8Rk6r7ed5LLGOgQC23GoCwdx6Rorqyr47u59eA2d65YXnC5VAR8ht5s9nWfwGQa6pmLZNnWh0rVRS/3ltCYO86OOPdjSYdjMsHvgFO3JAXYPnKLaE+SV3hP4NANDURnOZ/jJyX1Ue4NsKKtn71AXB2PduFUDn2aQtvKcTg8TMjwIAWvCNXRn4gT0iU7+qMtHpTuAW9UZyqW5JFLP012HAMntdWtRFIXASKQq79gcGe7hWLyHkO4pWvay840TOFJy5TUrcRzJz3+2d9I1UkLbsR6Wr1x8ArC5YEEsC0VVWLKiegLRxWKiJzvAK/17Sp73qC7e3bCNu2qvXXTjajxur74aXdH4ausTpKzimkdHk+20Jjup91aVVOWu8QX57q0FxpXZerCmQoU7SMLMFFKgSuSCTwXFuBxpDyKdASCL0FYDKsg4C/TqnTd2DXybKys+wo9P/Q4+rXzsuO3kMdSZU31mYp8f98lBCB+Gb7LHEcC0bDRVIW+d9XzmTIvn9h3jwStnlq42X1AQRF0+VEWMbfGn0lERQlDl9/Olu2/HGXn3LmgNGQUz/oUjJ3jmnWMYmsZQKk3U7+Uvn3upcF4I/unhexFCYJo2Xe39WKY9ki44cyTNHG3xQf5q6510JGJ0pxN8bO0VPNF6gNbhoTnXj5Ty7C8EAmEvrYdPc+CtVpa21OAPnfXsCwU+9oX7Fq0vAKGQh8suX8aut9pYu66eZ0Zqd8/FcD7HM63HONDXy7cP7sVQNXK2RdS9uAZhKTgyh5Q5FBG44JHBhJmh0h0+Z1MjqHFHiJuF+uS+vjg793TQ1Bilrb2fWCxNeXmAlgWiaZdIJMUjPcsqI/z84HH64im+uX0Pm5qml1B4+vAx2geHiHgnztGnhoYRQIXXR2ciPiI6ry7oHGWXGNdsMRvm26QV47X+H9Ga2stQvptPrfhndEXnnfibBLQylgc2F23XO/gZhFBxG1vxuK7C8LegiAtDdBDP5vjGm7vpisVJmybf3PE2t7UspzoYoD4cHEuZ8xg6jZGzWQYeQ+e21Sv43q69LImWcffaFlZVlfPQxnX8aO8hvvzyG1hSsm1VM9WBFaiKQnUwQNgzMU1NUQQRn2csKmOoGrWhwJieYin0JlJ8/Y3dxHNZfIbBPetaqAz40FWV3912Pd94cw8vHDmBBO5bv5q6cBABRLweLm2oQwKrqwrRYl1V+fWrL+e7u/bxv198FduR3LV2JXWhIEJAdSBA8Jw095Dh4V2NG4GRNEtgbbh27LyUkkZfGUIIkmaOwVyaKxuXUu72owjBurJa7qo/yyS4tXLZ2FwxbGZQheDGmsnlDcsCFSwLTIxyt4Srx8oFhBD8avOVALhUjUsi9awvq0URSlHijeef3k8qmeWKq1cWaNr/8qcsWVo5KSow0Jdg25S/yNwgpSSezBIaN+eZlo1lOXjmmGl3ce5yzwO2tHm1/+2SrH0KCteWX8otVVdOmXa3GBBCcGPl5XRnB/jhqeewi6QW2NLh7dgRNpW1EHUVT12SIyHhk4kYfZkUFR4fy4IRklaevG1T5jo7acwG11Wu4lttr3Ii0cOGsgY0ZkdEIu1u7NTXcfK7kObbGJWvghLByT4PKKje+2fdp4XGFRUfRhMuqjwtXFvxybE/7pTZz6Hhn834Pp7wX477pCKU4Ji+yrk43NVHS10FLx44gcfQEQhylsXu1q5FN7BGf99vHt1FpcePAC6J1nJZxdSSAUKIMY9w1rKIZ3NU+i9MTc/mhjpW3Dez+hEhBJZlseuVo4Qihf5W1oaJVEy/yXBkQey2xhekKxXHdBxMx+bGumZ+2vEUsVx2TimChRSjxYlgxYdS1C89W1uXy5ydNxcqy2AqNC8vOOVCIQ+vvHwEd4mFLeL2cM/yVQznslxd34RHK8hm1AcuDhasnNlOxjxEmfc+FrXetAiafFXsjbVS7ymnzAiAKBhdbw68w/JAHVAguUilcvT0xmlZWUNn1+A07GPnj1KpdC21FUgpcesaFQEvzVXlRa8bj6uWNHDv2hZqghPpmyv9XhQhuLFxGYcH+7Adh5WR6e93PnDmKYI1GwPrzYEn6c62ckX0bp4+81WgkF6Yc9L0JNtKGliR0OfJ5feQzx8kbx5EVUIYegtB/wfnYwgzgmSkjESVfPL6K8fEn8fjd24+W9awqrKCP7z9RlJWHr/uwlBVtrUsZ1vL8gltKvw+PrL1MizHRlPUsfdZSsl7t2zAf05ExqPr3Lt+9dg1IZ+LD229FI829e+wNFrG/7r7lqLnmiJh/vCOG4uei/q8fObGybVxtaEgnx1hUBwPXVX58NbLJh0HpvxbHdWWhYKhszxYgVczSrYZjRhLKTka78OvuScYbFNBQMnIsCLElDXsn/viu0Yc+YXPoZCXv//ahxHj1iEpJV/78vML4rSSUvKT5/bx6ANn9UpP9wzT3TvMFZvmltb9/ysDq2BoWLzW/3bJa+q8lWyrvrKkmNxiQ0Hh7prr2Bc7wjvxtqLXHIwfZ9hMEjFCRV8s03HY0dPJd4+9zeGhXq6uWcLnN9/A0Vgfu3tP80Dz2jlt9DaUNbJ2sINvtG7n5uq11HrL8KhG0e1CxOWnxjPRALTT30daHai+D2LF/sfIUQFCw848dVEaWIZS8F6sC9+DSx3vfRbUemeeRuaYx6c8r+jLUdTCZnIgkcaWkqffPsJVK5sQAkzLmRDRWiwYqsbNdSvoyybHWMQ86uy8N92JBK93nOK9G2efdjcfyJgmilCoCPhQhMC0bQ5197KmunISaYiqKuiGzoGdbaiaigAuu27VjAwsXVEJu9x0JYcpc3nYnetiR28nulBIm3PX3LOxFsm8gmvvvIRr77xw6Zyj6Gjvo74hyrXXt6Aogvsf2jJyLFKyjd9wcUVtA6si5WM6ZBcLbGeYnDWzlOKFxrbqzXyn40W+1fECFa5CLWx/NsaQmeQDSwu+4EDATSjkwePSWbm8ilzewutdSAekLKnz9PS+oyQzOTyGzpmhBGdiCVbXTl0PtqGmeLbMlsZ6JNA2PERjMEw8l+VkPLagRpY1XwZWibS+Yjgcf5M7a3+dJt/aMQNLFRoexc9p61jJdo4TR1WrcLv8ODKJZZ3Csk+fd99nBSnpSg1zcOgMK0IVNOsz+21eOnOcuxqnJrUxHZu+bJJKt38Cw/JLZ05wV2Ppuj4HSWtigIxlsjFaN62R9csCt6qzJjx9RBgKhtmW8qYF7tFZ6OMySBRV4YZb12G4JpsoldVB/IH5FUfO5S1yeYsde9t54PZCNNCRkvZT/XR0Df63gTWK7uwAXZneoucEgq3RjdR5KlGmoT5fLAgh8Gte7qq5jiOJjqJ56f25GGey/TR6a8Y8EeMxnM/wROt+Gvwhqr1+zBHWm4Du4o2eDm6qb55gYEkpGUikOXa6n5V1BW9heXCywfl01z4G8kkOxDrZOdhGtTtMUHcX9XzcVL2WX1k60Rvj5F9H9X0MxXU98NmRowpCiYIzMItvafFR45kovudWAzQHZkYOApDP/BBkDkVtQGIh7R6E8CLUkVQAJQAjBtYN6wraJY9et5nNywq1dnnLpjay+N5423FoSwyQs216Mwl8mqukhtozR4+xbXkz/7H/4ITjPYkkw7ncYnS3KNoGhtjbdYarlzYR9Xl5s+MUR3r6WVERnWRg+UMeHvl4cQ/jdAjoLm6qa0YAzaEIr3fr/Ps7O7EchxWhKCFjbovAKD3zYmF4MEl/9zC5rDkxcCZgzeYli9KH557Zz6MfvJZfvHCQR96/Fa/XYPWaumnb7evtZmVZ9KIzsFQlCEgS2VfQ1IoxuQ+XvgRFzO/mYDqsCTXx6JJbeHPgMP25GJbjUOONcF9kK+vCSwAojwZ48L6Cd1wIuPzSJQuaRieRWLK4E0IAlSE/0ZHo00yQMU1Me7JD6oVjrRiGhqoInjz+Do6U3LO85Xy6Pi3y9sxkYaaGmFUES+JMIsSwpUXKHh5zGhaDaR4HoaGptRjaOjTPA6jqzEh+5geSvmyK/zp5EJAsD5XTl0nSmhggbHgI6C5i+QwJM0e1J0CFx8/BoW4MRWV7dys31q7g6HAvjoRqTwBNUehIDhFxeanzhehIDNGXTVJmeJFY7B08jUtReaWndYKBZUuH/myK9sQgZS4Pjb4yPJrO4Vgvq8NVdKZjBDU3cTOLW9UJG24OD/eiCEGdN4TpONR4CzXvLlUj4pp5OcF/YzJ0XeUTn76t6LnLr1yO1z+/zp+u7hj7DnfRP5DkyZ/vBwr75EQqR1N9aSffdLjgBtZAb5yd24+Sy+S565ErUMcJumXtPIcTnTR5KwqpDTPAweHjJWtGoq4QLcGl+LSL6+VXhcLq4DLqPVWcLEErfyJxik3hlqIFvxnL5FQyxm+u38rO3k4ODBaKVIOGm7RlYp1jtElg+6E2Utk8uqaSzOa4bs2ySSlBlrTRhcq1laumHUOZUWwTLooQO9hI+yRCWcxJfPboyRyh0r1yLIJlOXmSZg9h19SpcqMQCHTfr6CojUhsnPzbOHYnuvehwvlxee7P7z9OMlMwSDoHhoHCb7TYFO1QKEY9MNjNu5asI2ObNPnLyBfZuAAkc3kk8K09e7mr5ew7Es/lJsgCLDaaImE6Y8P85MA7pPMmFQEf21qWY2jzO935dYO7l67GrWpoisL9y9axq7cLWzpcXllPZI71QIUi+cUxsE539PPzx3fS1dZHbCCJL+ghncxiWw4tGxsXzcCSEn76kz289sox3J6zKUKhoIebtq0r2S5l5hnKZfDqkxnBLiSEMLCdBLHMM2hqdGzzW66+H0VdXAMLYFWwnlXBerJ2Hls6eFXXpO9r/EdDX9itgZQOplOc3Gm0HjVrWjP+TV9p66BjKIb7nEjDK+0nWVlfjpSwJFSG7Tgl57P5QtZOzMt9DGXmWTYtwSt4a/ApTJnFkQ6dmSMkzAHaUwdYH7quZDu/70HSmedwnH4M7RakTJDLH8JlzI0Wfy6QSLJ2nqWBcvyai7xj0ZmKcTzej3sk6hQ03Bwd7qXeH2Ywm6bWG8KWkng+yzOdh7mpdiWxfIauVAxFUejPJrGlQ8Y26UoPs7asmkOxfk4lh0baTl6f8rbFqdQQJ+L9uFQNr2aMlVa81tNG2PAylEvjUlXuqF9DfzbJ6XSc3kwCr2aQNLP0ZJPUeIP/bWAtIBoXgN3U7dYJ+t34fS4CI8abEIKlDVFWNc+dS+KCG1hdHQM8/vXtDA+muO2hyycYWHEzzROnXuXXlm6bkYElkbSmOkueb/LWUuEqW/Dc8tlCCIFXc7M+tLykgdWZ6cEskVJRYBtSyFgTz3cmhzFUDf3caJ2Ek30xllVH6R6KE0tli5YJ3Fu/mbwzs8WoGNOc6tqGk/kBkAckTv4tpNOPk3ka1fvgjO57oXAw9iSV1Z8d+5yz4xxPvMxlrvfPqL1tHcWlr0ZRIkhpIdVOpHlwLC1wPDyGhiMdXj7YTkt9BeV+LwPJNP3x4huQhYQChA03td4QObud06k4lSXSS+9Z3YIiBLcsb+aDl24cO35icIhX2i9celTQ7cKlafQkkvQn0wTcLmpCgXlnDVMVZUKUamW4nJXh8089spzcohFd7HvjBGc6Bth49Qqe/Oar3HjfZjRd5envv4lvgQgOiuGWW9fR0z1MIOihuvoszfp0aWpJM8e/7HmLiMdTmAcVwacuvWqhuzstNDVKmffuSccVsfip6RLJsXgXbw0epS8XAwlRV5DNkRWsCTWORdcWt08OObv4/KarKpm8RTpnzpgoJpnLE/F4qQtN3CdEvR42VEyccxc62plxzt/AEgi82szlBi6P3MHOoWfZPfgcAsH23v/AqwVY5r+EZv/Gku0SyW8jsUhnn8fvfQQpLRKpb+Ey/uy8xzAzFEiVGvxlNAfLCegu9g+dwacb5EfS+1aFKtlc3sDXj77BcD7LjbUraA6W83j7Xmwp0RWVyysa6UzF2DeY5s6GNbzZ20F/NsWyYDlHhntxpOTIcC+bovU0B8t5on0iQ13aMulMxfDrLgbsNPF8jrBrHNmBbdOTSWA5NgnT4Xi8D4Gg3O0naeapcPv5RfcJVoUqqZhCQPeXFVI6SJnAsk5hO91IJ4kjM0iZpUDiZSDwIBQ3ihJCVevQ1FrEIkfr54rayhDV5cECL8JVU+uVzgYX3MBKDmeID6WJxyZPtqa06c3GcM+iBuR0unh6IECtp4KQfnG+/Iai0+wvHR3pyw1ilzB2/IaL9dFq/uXgG3g0nb5Miv84vp+XTp9gdbiCMvdEb4oQcMslK3i77TSKEGxaVlvU6IzMQVx4PBTPu5AInOyTgI6d+HtQK1DcN6O4bz2vey8UcnYK00kzmG8nafWN6BpJhnInGcrP3GjQ3XeQjX0eRa0tGFgyhV5izJc3NyCRvHKonTs2rcLrMoilMnz75dJMmAsFj6bz7mUbibq9XF7RwGA2zfpI8ZxtQ1ORUvLIJetx62f/RpeWhQm5LhyBzI72Tg519/LQxnWUeT3sOtnF3//idX7v1uvxu6an/Z0pEvkcu/o6ubZ26QSGtpSZ51isnxXh8qIF29Mh56RKUljPN3q7hmhaWcV1d17C9p/uZf2WZdQ0RgmW+Xjiqy/xyCdvXpR+LF1WydJllaiqwmVbls04cnHf8tXEctk3FO5AAAAgAElEQVQx9qwLYSwUg6aE0FzFiQUWGzsHjvL9ky/hVg0iI47Ko4lO3hw4zHuarufaisUl0oECRXu+RARrXX01b544yelYHClnRhFy3bIluHVtEq23rqpUehdG47IU5ieCJfDMIlUvbFRxVfReBnKnuSxyOw4OXjVI1FWDRy3tnM7mXida9qekMk8Vnip0TKt4LfhiIO/YtCYG6Mkk8KqF31Ifp7e0OlzFS2eOczzej6GoCMHY/jCguwgZHn7csR9DUYm6fewd6OTA0BmqPUGWB8v5xZljnIj3T6jHgkL06kRigP5sCo+qETezdCQH2T94mhpvgDK3l8FsmipPgK7UMJ3pYY7Eeom6fZS7vJS5vORsC1UIwnNMDb/YIKXENA+TzW/HzO/HdnqQThxHppAyD1hIaQESgQpCQ6CBcKEofhQRRNXqMfTNuF1b0bTGCz2kKSEEXLV5fjUKL7iBlUnnxorpz4Vb0WnyVXI6M0iNZ3pWMAkFD10JRIwQPu3ioPE9F5pQqXKXHuNQPl6UZRAK6tvvW7GRH7Ud5PlTxzmTTnA6Feeq6kYeWr5h0h+8BA6e7GEgkQIJHX0x1jbOP6W+UKOo3ncjnetQfb8J2CD8CLUaocws5XOxEcuf4mj8eYbzp3mlZ1QIWeBSfSybRQ2W4Xs/trkF6fQCGopWj6IW/+PVR6K2mqrw+Bv7qQ4HODOYWNQ6nFFIoD+b4kft+0mYOfKOTdBwszxUPDIjhBjTlBqF1zDwzkC/ZKGwojJKQ1mI+rIQhqpSGwrSFOmed8/1YC7NY0f2cFV1E6p61sBKWybfPvo2n1x/1dwMLDtVksJ6vqFqCkJRkECwzE/3qUGqGyIsbanl+IHS2QALhQ0bZ7cIl3k8PNV6lI74MJUeLx9cf+kC9Wx2kNIind/PQOpx8lYXLq2Jcv8juPUViCmYtBYCz3XvZomvmrtqtxDUC862tJ3jqdM7+M/O1y+IgSUpbWDtaD1F0OPm1OAwyyoinIlNb7BEfYVxDaTS/MfeA5wYGCTi9fLeTYs7NtPJkS8RmZsNBMwqggXg00L4tNBYicSMnA1CGxdVleTNwwhlcQ0EVQhuqlmBW9MxFI1ttavI2ia6UmAt9qo6blXjPcs2E9TdNIfKcSkam6P1lLt8PLi0QNIT0F1srVrKcD6LW9Xw6waNVpiVoUpChgePqlPtKdC9byqvn9CHoOHm1rpV5GwLXVHxagY5x2JdWQ0hw82acDWmY2MoGlnbxFA1NkbqcKsahqqRMnMs8Ueo84Yumvr+uUJKi0z2KdLpH2FaJ3CcARwnAcyBvCXnIqM8S1KtxGVcitf7EC5jE5QQ0L7QGIyl+OFTuykL+XjvvZdzpneYvGnR3DS3tMSLwMDKI0t4awO6l+sq1vPT02/Rk41R64mgjluclgdq8JxDtZ52iutJKSh4VXdRkoiLAQKBT/OgC61oKmDazuKUqMtQFYUlwTI+umYLjyy/BNNxUIUgYLgI6K6ixcqZvEk04MPQVDzGwjHkCCUwYkyN9v3i8DCXQtS1lM3RR4iZnVxT9RuM9lcRKi5lZhE9IQSSMKpxGYVJSQAaYpqJ95N3bOXQqV4GkinWNVaxur7qvMYyF2Qsk8fb9/HIso1jnsFSJBdQ8HId6x9gWTSClJL93T0MpNNc3dR4wYys6hGq5tGobNjj5qqlDXOSKpgKluMwkE1PqvmUUnIyGSNnz00oejEjWFV1EU4c6iI+mGLNpU088dWX6O0a4ujeU1TWlS1KH8ZjtsK23zzwNtfUNfHuliAD6TT/uOt1/uyGCx8dz5oniKWfJuC+EpfaRMY8TH/q+1QFfh1DmxmL13xhID/M9ZUbaPBWjNXwlknJVeWreb3/4DStFwaOtEnbw0XPZfMWN65explYnLs3tfDl516f8X0f33eQtdWV3L1mFUPpDP/6xk7+5I7iFNoLgaTVjzMfzhEh8M0igiWRHB5+g72xFxk2exFCpdLVxMbwTTT515Y0tkL+D9E/9LtY1km6Bx5FOknKgr97/v2fBYQQRNxn15jykf+fG3Ws8Rbqlr1a2WhDBFDlGZ3vFYKGm6B+tobGqxmUj0vZa/KfbTseuqKOpfaNf25FUVvTg5SSMsODEIKhXJq9g6eJun00BaYmRJDSJp76HuncS9RE/8+U114I5M39xON/Ry7/Jo4TA+a2hp1FDsfpwXF6sKxjZHPb8XoexO97H6q6+PubqeA4kq9+71VWL69m7ztdqKqgdyDBsbaeX2IDK1U6gtWfG+ZPD32XrG3yav/BSZ6Bf9j8CZYHJvLzZ+3i7GWFMPPsdJwWE0IIFKFgqDqmNfmlztvmlBGNscnFcE8vNixhMJHmlo0r0FVlSgPLdCx2DrTRluwj65glS+/XBOu4qmJ5ibMw3rCS9gB28itooS9Mcf08YhY/uaa40BQXV5V/BL9WOef3pdBOADNPlYv4vVyxsgHHkaiKQLtAzGgh3cPGaN3Y9zadJ/T/ffZ5vv7uB+iKx/mLX7zM+upqTsaG+fDlFyaakMrneXL/Yd7q6OSjV19OXTjIjvZOrlu+BNd5El1IKUlZJm/1dtKdjpPI53j5dPuYGKUjJTt7T5G3rTmTlGTt5KJFsDZds4KWTY1Eq4Lc+K7NtL5zmsf+9hlCZX4+9of3LkofzgcZ02JVtJywy021L0Bq364L3SUALCeGUAxCnlsRaLiNVSSHduHI4g7AhURLoJHu7BC2dNAY0bhBciJ5hnXh+U2JmSkcaZOyhoqeMzQVr6GTM21+vOsQrX3FryuGrGWxLBqhNhigJhggbRbWrP193WyoqCZjmpxOJmgumzsz2FSIm33MB0GNQOCZRQTrzYEn2d77Q5oDm1jt3YotbbozrTzd/VVuqHyEluCVRdu5XVvR9RZM8wgg0PXlqMrC6oRNh+nW3KnOi8IFc2s7i7V+/LUhw8O2ulUoQkwrSgwS2xnGsovX2l84OCRTPyCe+Ftsu4vzN6wmQ8osltVKIvH35M29hIKfw9DXcDE53bv7Enz8/dex5+ApQOBISS4/97V4yt2G40j2vdU655vPBB3He7Cs4t7aKneYb175OyXbhovUU5XeDI5ueC9iyAKbVvFTpSftoVyGH7Ue4PraZTSHotNPFAIqwj6efOsdXJpCXSREU+Vkb3Usn+KLe5/grcFWLMcu2QNdUXlv01XTGFjjB5PFMRdxIzSH9S7qujAbD11V4QLYVY6UfOXQa5iOzYl4P7//1lM0+MMIBJdW1HNlZWk9jJxloSkKzx47zkPr1rKqsoKnDh9dxN5PxOutJ+mJJ9FUhUzeJOBy8fjeg2xpqj9vAwsgY+V54sR+3ug+RX82xSdf+s8JM0vU7eE312+lag7acwApa6CkRtB8I1J5ls3ScOt88o8f4BO2A0KgGxdntH88AobB1/fvZnk4QmtskIjn4mDvEoCUJlKaKIqB7WShRIr3QmNteAn/cvy/2Bs7wVJfNY506Ej1sn+4nbtrr+A7HS+MzZGrgg1cGlmx4H1ysEmXMLB+7bpLUVWFj928hdeOnuSP7p95HaDfZfCDtw/QHC3jZGyYsMeN5Ti8dbqLNdFKhnIZXj99kqZQeN4j2gAJs7fkGj4bCAQBrXL6C0ewc/Bprq98hM1l28bW/4yd5I3+Jzma2FnSwBJCQ1UqUF2jRpW4aJ3QFysUIXCpFzxWcR6QJFOPEU/8HfaCG34SSZZs9jmkTBMO/U8MvYWLZW/uNjRMszBPpzI5Os8MYZzHOjjlW2FbNr//oa/N+eYzwVSTkYJC1JidFpBbMUjak72ElrSwR/RlLsYJREqJRGKWECk0VKNkv+P5LD9uPcg11Utm9CwBbFnewPHTAwhUVo1oYZ17/5907mZv7CTN/irurt9ItTvM53Z/h19ddg113ghvD3awc7CNR5dew7ubtuBYXUi7a/oOON1F6NsvLpybzpe2hmhNvsK68D0XqEcLCwGsLiuE7EdJLUbfh8ppWJFURWHvmTO83NrOvz70LjqGYtgXkKY9a1ksiYZHUjVHN7vzV89W7vbxd9fey4nhAb7w5rP8yw334xqJVgkUNEWZM2OhlJKkNYCzSAbW2ecCSFRNKdRlXaA5Uko5aU04Vz5iPD512VW8fLKNo4P9rCmv4uYlzQvcw5nBpTcjsts53vcr6Go1eauTqO9BdHXmm+b5wgvde5AS2pM9dCQLEh4SCGgeXu7dh+SsA8+Rkk1lywvuyAV9ByR5J0vOTuJSJ84vrx07ySVN1YQ8bu64ZCU/3HGAJRUzS1f9wOWbC7p3vf20VFZww/Kl/Kz1KD9rO8rx2AAeTWNrfdO8M4qOIm72TukMnSkECmVG7fQXjiBnZ2jyrUEV2tjv5lZ8VLobOZaY2pl5NtsCHJllOP41wsFPzrnvs0Vhbh6bqcf9X4wEo0SJaxi5RjnnPuNx1mAslKKUfsbU9xjfD4dCDdG595n9O3V2XRq9z0iJwVg/5trP6cc6ep9s7nmSyX+bxrgqlDloag2atgJVrUNRAgjhpeARziJlCtsZwrLasKzWkRTD0bGdC4dcbjuJxD8RCv0BqlJ1wffliiL4lQeu4At/8xN6+uN84ve/w7LGcj7xaGmZg+kwrdl9AersJ8B0Sm80NEWbZPe6VVdRA8uWDlk7hyOdCXVcFwskkpSdKTlelzCmTNXSFW3GBfVSwtO7j/CFh29iOJXlmT1HuWRp7aTI+sHh00QMH3996XupdBUMXbdqsCZUx41Va7iz9hKePr2PH53aydpQHau1H2Inv8L0IRiJ0GYY7Vpk2I6JIjTsc0Qw806SwdyFox5faAghuLFmbpvTT1y5hX947U0+fPmleHWdnGVOIr5YTLhUlbhlkbUsTNtm7+nusYLp88XoPQTg0w1WhSvwaDrGuNSQ83lO3kmTc1LzskmbCRxHsv+NEzz5rdc48nYHZt6mqr6Mbe/ewu0Pb0E3Ftczu2tnG889vZ9stvD3V1kV4pO/Vbqmqi02xAsdJ2gbHuL40ABNoTCrIhc2xQlAUyJUBT9B2Lod0+7FpS3BpTUgZiEeO1/4g7Xvm/J8T3aYfz3+IpaUHI3H+JP9P+a+hs1sKFtYCndb5klZsUkG1r5TZ1heFSHkcQOCHa2neGhLaS208XjxWCuXN9RxVdMII68Q3NW8imXhCGuiFTgjjsSF2sz15ztgHiQWPFoI1xQ6WI60J8wRzf5NtCb3ETXqxn6zjJ1gMN9NnWdyRLLAAqcB5oT7SCdFzlrcujxJjs7eewh4Hyade4ls/m0MbRWR4G/idV0/YnCkOdV7D5Vlf0Yi8xOSmZ+C4xAOfJRI8LeQUmLZXQwlv0Iq8wwSB597G2X+X0fXCqykXX0P4ffcTdbcRSrzIooSIOT/Vcr8H0MIDSkleesYseTXSGV/jkDD77mNssBvjBgA4DhxWs9soLHqGQYTf08mux1NraYs+NsEPJNlGaYct5SASTLzDMPJbxLyvx+/526kVEhln2co+RXy5juoSgVB70OUBT6GEC6klNhOP8PJbxDPPI6UObyuaygLfAxDWz0y1ofxe+4ga+4+O1bfo5QFPo4QZ+d02zlDKvU9TKtYxomCEG487lvxeG7DZVyLosw8tdayOsjmnieTeYZc/k0K9egT17V05glcrmvwed/FueUUo862Ys5RRZmfv2FbmihoY3PCprX1fPlPHuHU6UFchk5ddRhNnXuke8arp+HSMGZZgDwT5HMm+Vxxo6I3N8zv7/36hGOOlNjSRlc0vrju/TT6znoEBVDuCtOfL84kGDMTpO0cAeXiSCMZD1va9GUHS54PG/4JVNDj4dcNNlXU8Hb/GaJub+G6ce+eJiZ7pF26xsn+AkNKqahewsywPFCFZyR6JqXEqxnEzQxCCFyqzvpwA893H2LnYCurKwVq4DOonvuZKuQr7U6s4T+a8vu4UHih+6+5vvrTfK/to6jjNkOOtAjoC1uUmbdsdFUZ+64tx1lUseG5TFhCCG5Z0cwtK84aZ5fV13NZff0UreYX5xojlzbW8b3d+3j5eCuvtxWM4s/dfC3eeSZzqfUF+eMrts3rPVPWEJaTn/7CecKul4/wnX94jvLqEA9+5AYMt8bJ4718+2+fpbdzkA9/fnabhvPF97/zOp/69G14fYXFVtOmXtz+5e0dvLtlHasjFZxKDPMXr7/E1++68Bp7OauNeOZFPMYaPPoaVMWHI00U1GnJbuYbcsSDPRqVcqSD6dgjNSMa1Z4wH2q+noPDXVxTsZK3hzpwKfp4p/qCwHRyxM0eIq7Jc0UylyedN7EdiWnNPLXyeP8Aa6srCbrPCilLwHRsMpbF610nCbs9bK6qmXcjS0rJQLZjXpwjEaNhyv4dir9Gb/YkMMo4GOCl3u/RltpP1KjBxqI300HOSXN7zUcmtR8c/nOC/g/TO/ARHJkeM8oK+nuL71V3nDTDqceIhj5PNPg54qnvM5z8BppSNUH0uC/2xwR9D1Nf8WFsewghjJH2MYaS/wfTbKWq7O9AqMQSX2Uo8RUiwc+ga3UADCS+RHnoC0SCnyWTfZPBxF+jqw0EvPdi293Ek4+BNKmNfhUpTQbif81g4h8pD34eIUYdARZ9sS8S9D5MJPAZHCeOpk7Pcj0RAsiTyr5MPPUdgr6H8XvuQQiVTO4tBuNfIuR7H57wX2PZp+iJ/S4Sm2jwM0iZJpF+nExuB1Xhv0FRfMRS32Ao8c9Eg7+DrjWNjPV/Ux76g8JYczsYjP8VulZPwPsuoBDRy2VfIp9/a3LvhAeP5y6CgU+ja3NzvOr6EnT9w/h9j5LLvUE8+Q/kcjso6KKOwiGZ+hpu1zWoau24aKMkmchy7PAZBgeSk8qINmxqpLb+/Osot5/5AldXfxFdeJFSFvggJNRVFyLmubyFo6m45uhonFErl1vnzvds4YEPXDOnh0yFHz/2Kj/9/g6y6cmbCp/q4o6ay8Y+W9KhLzfMvlgbm8uWE9Qne3hqPBUcTrQXfVZ3tp+4lSSgX3wGVt6xODGFSHKlO1Iy8ubTDNZGqnjs6G7eGeqlIRBGGzc531y/fIJonhBwz5bVPL/vBKoQXLtuWdG6UJ9mkLVNnHEehKjhpz3VP2aUuVQNl6oxlE+BUo5QIogiYroT4YAyOwraxcJ1Vb+FLtyUu5ZyY/X/YHSHkbT6OBR7ekGf/fN9x7l900oEYNoOrx5u58Z1F0fKUylIKXGkJJWf+J7oqjJJk+ZcKPOwe5NInHPSTcv9Pj5+zRXcf8laktk8NaEAAVfpFNuLCcNmN6aTXbTnHd17ktWbm3jo128kOq4ea+1lS/mnP/rRohlYyWQW6UgiET9+vxtNVxFMnR4IEPV4qfT6sKRDhddH2O0hls2iCAi6LpwejaqE0dRKhjMvkrX+FSlNXFoD1cFPY2iLy57VluzGo7mocpehSDieOM0r/QeodUe5tnI9Ps2NIyWxfJrjiV7OZIbxawv/3ZlOlpg5OS1p64omvvXqHryGTk88xa0bZi78GfZ6ONrXjy2dMYdkhd/Hz04cgWWwp/c0UY+PjZXV854mmLGHSVmlnaQzhyBilNbEBBjMnaEzc2TCsVrvciyZoyfXDoCiqHiUAO2pAzT51k64tiz4WYTwoOsriQR/d0wQ1pEpBof/dB7GMDsIoeN1X0/AcydQiLANJf6RnPXOBAPL49pC0PcIinCP7V4LEZ0BMrnXiQZ/B6/76pHjWQbjX8K0T6GphXRLr2srQe9DCKGh+WrJ5neQzDxJwHsvOesYeauNgPddKErZyPXXEk9/Hyfw2wg5ut9U8LmuJ+iboyNHCAQa6exrxJJfJeB9kID3gTH5hkT6xxj6ClzGJSAUNK0Jn/sW4qkfEAl8GtsZIpV5Fp9nG5pWGJfHuJzh5GNYdjea2njOWHU0tZZs/k2SmZ+MGViOM0jO3I3t9J7TvRCh4Ofw+35tXpxBQhi43dehacuJJ/6WdOaHyHFkP6a5n7y5F49axeiPapk2f/7FH9HZ0U9ldQj1HEdbVXWopIElpZyUgVQKQ/mjyHG1sTv3dfDi60dJpXNj2XtbNi7h3m0bZjHis5iRgaWoChU1Ycqr539THKkIFqURB/DrHh5qnKw9tGvwGE937yJlZQgb440sQYO39Ob+ZKqbwdwwte6Ki2qzJaUkY+d4Z7g0oUitpxJdKf5zDWTTfPVQwQvxYteJSec3ltdOMLAksL+jh0dv2Ewym+NARzcN0dCk76TWU8ZrfcdIWzlCeqF9S6iWV3uPcn/9pQR0D6czMQZyCZb4ytG872FGLk/hR/U+MP11FwAutfA+rS27B7caPoeyddmM7iGlRDqDKOO8WlKaIHOIIlTvectmMJnm5UMnuKSpGqEI0jmT7e+0XfQGFsC+7h52nOqkO5HEZxhkTZMNNdXcu6ZlynaqmB8ad6tIvZKmKNSFgnBx2vElMZTvKqkPtBBQVIVIZRC3Z2J0r6YxiuFavOjpiz8/SDqTBwHf+LeXqakNIxRBKOTl9jsvKdnOrWp8fd9uKrw+elJJbMfhe+/sI2C4eP/a0u0WGorQMbRahNDQ1UpM+wyOzDIf6WOzxY+7XqPCFebhxutIWln+54FvUeuJ8nr/IWJmikeabqDGE+ayyFIODXdR4wnT5Ctf8DXSlFmG892Tjl+6tI5VNRX0xpNEfB5CXveM+2LaNj8+8A6KEGMyDX9x162EXB5e7erg/hVrOTrUP6/jGEV/rn1+KNqBqGtqPbjrKh/mOh6e8/2VkXUo4H0YVa0aSxsT0ofL2Djn+84dKppaN65/QYTQcZzkhKsMvaUgajsBDrYzCNJCV89GQzW1GhDY9gCM/C661shYrRMKmtZAOvsiIJFOgmx+N6bdhkiOd0i7mRjVExjGRIN1trCcfoaSX0YRQXzum8Zp40ks+zTZ/G5y+QMwzsDR1AhgI2WenHkQ0+4inn78nDuf/W7OHauuNpI0f362D3YHpnluaqBBMPAb+H2PznukXdNqCQQ+jpRx0pn/gnF/K9nsi7hd14+9h1LCYH+CT//e3axd34CiKhOCAMoUBDUSm7bE9M5wiUPeTo19HqVpf/SBK6ipPLtxCAXmrp07MwNLEQSCCyPQ6/G5ENN4Kc9FnSdKXzZGxp5opQpgdaA0+9vpTB9tqS5WBBpxqzOnz15oODi0pbpKRrAEsNzfgKEUT3Gq8QX5wW3vL3l/z7nMaRKOdPWxaWktqVyetp4htqxonBTFuiy6lJ2DbfTnklR7QggEt9as48XuQ/zhvidYE6qlLdnPUD7N8kAVzLC+QCgBVM/FaWCNosm3ZcJnjxZmTfiuGbfPpx/DHfj02Gdp92Cb+9E9d0y6NpnNsf1QK50DcX66+zBCgGk51Ed+OayDv/rFdu5b28IrbR3cs6aFQz29pM3pSUzUEu/z7CAXNeKzkJBSjhhYi0flvWRVNfveaOXAW23UNpUjBGQzeV74z11sunolpzvObkYNQ6O8ZubaPLPB6rV1mKZNMOghFPISCBY21f19CY4f66a6JozfPzmqcuvS5WSKyFq4LpDEwSgy5lHODH8Jl9aER19L2Hs3hlqLri5+fVh3ZogtkRY0ofL0mR2EDT//a8MH2DFwmB+cfJkHG66hL5vArepsjizhZGqAoXyKkLGwmR6WkyNudmNLc0I6NoDfbeB3zz4F6M6WlTyycf1YavWZeAJFCB5YtYa22BBht5tVkfKSTt3zwenMoXkhpxEIqt0zj9qdD9yurYx3iirCTTjwiUV59kRIHDlOUFqaSJwJ9ULAWErgRIixf44865ySsrAuKIqXUWFb24mPe6JEytRY9A4hMPQVlAU+icc4mzlVuMdEZ2vxfswQ0sFx0ni9N5LN7yCe+i4h/6+ijmX1KPjcN1MW/C1UMZHkTQgVBKhKBWWBj+Mfifid7WdgrJ/jxwqF6KQizs6htt2LbU3ccxr6Bnze9y5YraiuLcHjuYdcfg+2fXLseN7cy3hqeEUVXHvjan72n7s5fWoQj9c1YX+6Zn0D1bXF1yJbmuzo/f+o8EwXdZJY58hmBP0eNq9rxO+bH/tg5gZWeGEmW6/PKJkGkncsOlI9E445UnI4XuCoL6Y50OSrJawHiJmT1d8dHF4f2MuG8AqavLUXRRRLSknSTPOzM9tLiouG9AD13uqSIsmKEDMmuABAwOr6Sna3dqEIQXnQW/Q32FjWxEeab6DOGx7L0b40spRHllzJK71H2THQSkj3cnfdJraUF4u0SByrE2kdh9HJUwRRtOUIrY6LhZpzJrCcPEmrl7AxdW2RlFmQeezcdqTvQ6NHcexWbHNPUQMr4vdyx+YW4pkc2zasQIiCBlZFsHSR88WEtGly35rVvNXZxf1rV7OmsoJnjx2ftp0uzn8Sk0gyJQRLf9mQd9LEzR4sWVzLbyGgqApH9p7knd3tVDdEUFTBYF+Ck8d62HT1Sr735bMez+qGKO/71PzWnI1i+YpC5sFj//4KV1+7ElVVWLOunpd/8Q5dXYMsW1bJVVdP3nSuKV98Vr6ZwK2vpCrwcdL5/aTzB0jn96AqIaqCH0NfZIFNIQQISFhpXuzZyyONN+JSdCpcYeJmmpSVZ9dAG8YI1XRrspctSjNL/HMT15wpJA5Ja5CE2Ud4Fox5U+EXJ9q4oXkpUV9hv/L4voP8xtVXsKv7NK2xQVRFIW9bLA2Vzev6L6VDV/rQvMgreNTgtBGs+UI6+zNUpQJNW4aqzEDiZcFgkcvvJW+1o4gAOfMASGsstW8qFNbLGjS1hnRuO7rWAAgyuTdRlQiaUj0Wjcnl95G3jqGptVhWF9n8XtzGpYBAU2tRlQh58x1c+joUxYvjpAAThSCjRtr5Q6BrNYQDHyWdXUk89V3UTDkBz70oig+Pawup7HNY1ilUfR0IgePEAYlKBEX4cRnryZp78bqvQVHKkDKDlDkEHgT6OWOtK0TFcm/jdm0e64V0EjhyIl+B1w8BiagAACAASURBVHPnSJbNQr0HCrq+GkNfQ2acgWVZnRNS9aSEzpMDDPQneXtn+6QgTGV1qKSBBeBSw1xf8+dMyQUgHZ469QEAtu84jm07qKrC9/9rJ8saylFHyC1qKkOsWDq3dWZKA0tRFO5+7xV4vC7qlyyM522qCFbSzPCd9hcnHJNA0spyWWQFZUZgwjkhBG7VYFNZCy/2Ti7cAzgSb+f1/r1U1JXh0y5sLZZE4uDwct9u3h46UvK69aEVhPXAvE1+ArhpQzMdvUNIoLG8+Isa0D3cWL1mwjEVhQ82X8cV5cuJ5VOUuwIs9Vfg1SZvlp38QezMt5BWT+GpBb5sHLUG1fd+FP38wuyLiZyToDXxCpujj0x5nWOdxM7vQNo95NPfGTkqkU4KRV1Ssp3f7eLey9dSHvAihMB2HDr6hlhWNdvi2cVHYzhM1rIo83j47tv7yFozE9nVlHkwsKRTUrD0lw2D+VMk56WGY+bw+txcfdtEhrZm4PLrJ6d3jtfMWiikklmqqoK8+Pw7rFxVICK4+ppV7N7ZtuDPnk84ToK83YWmlqEpYWyZGhEZXlyCC4DVwQZe6zvI3qHj6IrGFdFVSCR9uWECmgePqrOhrBGPVnDSRV0BKtwL/1sDpO0Y/bn2eTOw2geHyDY1FJjHhOBwbx+OlBzs72F1tJIzyQSJfI6tdU3zuoVMWUMM5jtHSCLODzWeFjRlftKnp4NptZFzDiKUN1CVcgx9NYa2EmUKBsOFgpQWw8lvAyamdQqXcQkufSbskQJViRL0PUwy8xRDiS8DAsvuxe+5A1076xRVhId46ocIoWBZZ1CEj4D3fgAMrRm/53ZS2ZexEv+EItxIbFz6KvzedyFmzgk3IyjCwOu6CtvpJ519EVWJ4nVfj99zF6bdSTz9Q1TlRQQqEgu3sRlda0JVwgR97yGe+j5DiX9GEX4kDrrWgN9zN4rqGTfWx8fGKhQvAe/ZujFJHnmOM083LkGwsO+eqlSjnmM4S5lgfBqmlJLTnYPcdf9lXH39KpRzmPwMvfRvoQiNleEHcanTZwCVuVYihMqREz3YjsPSxigDQymyOWuMPVAIsUAGlir48O/cgQB018LQ9ZZXhdhw+VISw5lJURSXqrMlumrCMVUohHQfK4P1BLTJaYuqULmmfBMv9e7EKcKGY0qLZ3tep9Id4dqKS0um3S0KJLwxsI8fdT2PWcLzpSsam8pWFyX0mCuEEKhCsKx66s37vqGTKEKhyh0k4vKjjGg9GELjkrLpPWx2+jGQGTTfr4BaWRBSdrpxMk9ip7+DElr8YtrpcGDoJ+Sc1KTjeTtJ3JxcL3AuhOJDKBWghFGUUQ+wAC2Mqq8v2iaezuJ3u1AQDCQKKQ450+L5/cd/KQysD122GUNVuW/1al5ua8dj6Gxtmv798Kjnv4mTSBJm33nf52JAb7aVlDWwqM/ccGUzy1bXEOtPks9ZEylxBTSvqSvdeAFQ3xChtzeObdu88POD5HMW/f2JCQQqvxwQKMKFqkTQ1Qp0tQpNCU9KeVoM3FK1mWe7dxHLJ/m1pbcR0L04SLJ2jqsr1mIoGo2+s9ELy7FxqYuzLqatYfpzHSwPbJ2X+zWEQzxz5BiVfh9DmSxNZWEUIbiyppETw4MoQrCiLDpWnzVf6MocJF9k3ZgLGrxzK6ifC0L+j5K3WjHNI1h2N+nMc6T5OZHQ5xatDwACHY9rK7q2BNvuwW1swm1cijaSUiuEQVng47j19RSTgVEUDz73LahKBXnrOODgdd+M29iIopx1xLtdV/B/2Xvv+Dqu+8z7e6bdXtF7YQFYRIpdEq1C9WJJluQiy3GcKHY2trPrOM7rTTY9m2yST3bfZDfrN07sWHZsx5YsW83qFNVFikUUeycIonfcXqac948LggBRCBIgSO/64Qcg7r1zZs6ZOzPn/NrzuI3VmNZpdFcNLmMFLr1pZB8BfJ670bQ6TPMYUuZRFD8u/apR40pR3BSH/miUqe/CoeB1X4euVYzsz4/ffQeqEkVVCplCulZNNPAlsrkPsJxukKCqEVzG8tFz4XFdi6pEyZkHkE4KoXgxtCYUcbbGe/xYq8eN9cxZHx/hUVGUMJfaCSSEe0Q/64xOFxOOKURBomPb20fo6hjEMDTOMKECXHPDYuobJzd6FDSWRX5lRn1ZFvksqjD41H1rptxG1y6R0LAQArfn0lqzlbVFfObLt2BbDuo5A/Fpbu6qXAcU9LDyjoVL0dEmSQ0c7TOCRYE6moINHIpPThrRnxvmibZXsKXDptL1aIp6SfU+JoMjHbb0bOfJ9lfpy03tgW8K1LMoUIN+GSbmn57ewalUPyHdQ8TwUeGNUOUJU+mJUOWNUOwKTPtdSOsIqv+3Ea6bRos4pVwC0sZOfWe+hnFBOJXcRq1v/YSaAABhnf/Bo6hVCHclYKOfkx89Fd473MpNyxv55qvbKA8HRlgEbQ6095y37eWGEIJVVYXJYll5KfXRQjTU7zp/dMqvzd54lDgkrD5MJ4uuXBjzmZSSnJMhZ2cIGTPvi6QgFdGVOYUjHep8E1PXerLthPViDMU1o8iz5eTpz7WQtuY33fHAzhZee2oXsYHkBC+hogj+4B8/O6/9uefeVQwMJLnro1dj2w7FJQG6u4ZZtOh8zKRXFhThxmuswK2f1fvL5A9jaLWo8ywTUuMr4eM112M6FlFXYbGpIFgZWYAmVExp054aZCCfJG3laUsPsDJSS5Hr0mvZ5Z00g7k2snYStzr74920sIED3b0kc3mKfV6ub6gbOY5NxO2mIRQlkcvx6qnjrCuvIuyei9pySUty55zVTs6ngSWEC0NrRDpJ8uZhcvldaNrUdeyXEoriJ+CdnLVUCJ2gb3pSD0Xx4XVfh5epjXWBis99yxhSifFQlQBe1zXgumaKfriIBH5z2n5MByEU3MbVuMcQiahqFL/njnHbaWoFfu/UNd+KcOE2VuA2pr5WxEgt11RjPWPoSHmmVkvOk/DtGbHms1CVCGONPSEEi5orGBwoOP4c2xn3uW1NHSkWQqAyMwdR6UidVsBX0EHbc7Cdq5edZfCMxTMMJFJUlV9c7fH8r9rPgdtrULdw6pz0hJlhS8+HbBs4TMrK4tc9rI82sal0BSFjYlRHCIFf83Jn+UYOx1um1KTozPTx49Mv0ZHp5YHqmwlpc5eCdz4M5eM83b6Ft/o/oH8a48ql6FxbtJJy96VndJoM91Wv5ki8i/b0EF2ZIU719RPLp9EUFb/mImR4qfEWUecrYmWklsXBinHthbYInCHGM/A4IIevWKHhGt9qFodunsBwl7L6ydrxKVpNhObaNONtr6orR1dVvC6d65fUI4QgZ1oMpeaP7OBiIaUkkcvx9IFDnBwcwqWprKqs5MbGejz69A85rxZGQZ0181beyRIzeyh2Te9VzNs5Phh+CykliwMr8Gth9se2EzFK0BWD0+njJMwh/HqIOm8T7ZnjDOX7KHFVUedrmiCTkLezJK041d4FdGdO0545Qam7mqAWYdfQm0SMEmq9i6hw16Gch5FpKN/BQK4Nh9nXcFwI9m8vOKFu/+R6/OcSGV2Gcowd20+QzVoYRuFce70uNt2ylNAUNcDdqQRPHT1ExOXhk0uW8157Kx+pqZ/HHk+OvN1OKrdnnIE1nH6JqP/j825gAaNzpS1txEgmQpm7QEVtOjZZ26QzPUSNN4oqlHmLGEocBvPtDORaqfLOPmXctB021FaTzOfZcboDQ1VxpGRHdztry6o4OthHzrZpDEc5OjTA+orZ6/XF8730Zo9jy/MT+5wPQb2M6DzVXwHEkt8lm9uKqpZh6M143ZsmpG/9Ev9nQlFCKEoUe3Rd4yBljILxc+lIgqTMImWasetCTasfF91XVYXbRthjJSAdOS7DzeefGxKKfYOPsST8CJriwnEkz722b5yB1d49xInW/l9cA2s6ZKwcL3ft4vXePawMNxJ1BRjOJ3m9Zw9JK8P9VdcS0Cd6oDShclVoIasjS9g1dHDK/fflhnix6x0OxI5zW/l13FC8Bs8ktURzhZSV4Z3+3Wzu3kZrupOMPX0x+9XhZlZFmnHNcT62lJKWniFe+fAouqZwXXM9S6onhluvjtaxNFRF1jbJOiY52yRrm/Rk43SkBzmV6mPP0Gle7tzLAzVrWegZQJpnVOAFQinFSj2GYh5CaHWARFotSHMPqv9LczqmuUJT6A5cin+CQRvQy1gZmbnuheO0o4qGQp2duR/pDKMaGxCTLK6qigq5wp+7cQ0Rv2e0BsvvvnKYLqfD3735DhGPh2vrasiaFh92djGUyfDpq6f3xCpoeLTQrLVjbCdPT/bYeQ2sjJOkI32Sa4puI6BHUFAJG8XEzSEiRglxc5ASVxUD+W6OJD5ESod6XzMBLYIyJoVBjPw7w4I4nO+nP9dJnW8xXZlWdKFjCIMaTyNFRtmMouPd2aMM5FtndR4uBjULS0nGM7g9BhU1RWi6elm5Z9ZuWFDQVrMlnR1DDA0kKS2bOpf+xwf3sbKsnBdOHOMTzct44eTRy2pgSWljOcPkrHbyVhs5sw0AR6bJmIcn1DzMBxzp8HbffjZ3f0B3doi/WfkbRAw/2weO4NfcLAvV0+AvocwTwq+5KPWE8KrzUwMEMGx20JM9RpV3KbO9+F48fJR7lzbzzP5DuHWNb763nT+542YcR5I087zZdooyn59lxaUMZufGgXU6vWfO6kAX+K9BmyP5iplAYBD0fx5NLUNVoiO1V7845FO/xMVDVcrRtFps+9Toe3nzEIaxmktpYNl2N7bdOe49w1gL50SdPD4XLz2zm63vHKGiMsIX/uOtxIbTdLYP0biojKhr9mnMpxKbaQp9glhCkkhl6eqN0dVbyCKxbIdjp/oYGr741N8r2sBKWBm2DhzioZqPsKGoCVUo2NKhKXicn3ds5/qS5ZMaWEIIoq4Q91beyNFEKwlr6hOUsXMcTZymI9PLcx1vcG3RSjYUXUWDv3pUqHA2sBybtnQ37w/uZVv/PnpyA6SszHnV3svcRdxQuoZKz9xrdkkJL39whAevW04qa7Lt6GmaKosnaAuoQsGjGXhGBIdPJns5Gu/iUKyTw/EuWlP95GwTv+7Bp7uQ+b3YmR+PPRLILDL/HtLcMfLaREoLJ/sKqvv2OR3XXMCtBiZ9XxU6fn3mRC/Z4T/BG/0Ojt1GNv43KPoyHOs0hv9zU7bpS6SI+D3E0hle33+CdQunF5u8UnCwt4/vfOIBPJqOIyUVwQBbTkyt6TYWYb181gaWJXN0ZQ6zLHTrtNv5tTDXldzF/uFtLJJ5ar2LcCkehmVBOFtXDKKuUobNfhLWMFGjlKBehEedPuJgyjyWtIjopXSkW3Ckg6648KlBXIrnvPdv2orRnTlC+jKQdQTDPo7v72DL0x+gqGJcXxVF8N23/nBe+9PcXPCeSwmVVRGe+dnOabdP5HOsKCnn58ePFAiQzJkJTF4qSJknmXuP/uQT5KxW0iMOJ4FOwH0tmjL/NZXv9R/kx61v0BSo5r3+g5jSRgJDZoLNPbtZHm4gbmZ4qWsvA7kkSLij8iqi85AiCJC1U/RmT5C0hvBrF07NPhbpvEksm+X4wCBf3/QR/qr9TVQh+PTSFbTGh/m99dfTnohxoL+X6+fAEDedLCeT2+eMybQpOFH381LC770fITyAuCxZMgACF5XFPxjV5porDKbSPLbtA+5Z3kRzWQnlRf+EEC7O1PtIKWkfjvODHbv5g9tvGm13tLefZ/Ye4khvH1+/9QYWl14agrdYJsvTew+xteU0Ny1q4OE1Zx2S75xo5bn9h+lJJPmXhz+GcYF1QOVF3xg31smgabXoejO53NuciSblcu/i8z50lrr+EsCyT2JaY1mGVdzum8dR3zuO5MWnd/HK83uobSiho20Ax5GYps2OrcdRVYVo0eTXi5QOA7mpSePOwiZrDwOSE6f7eP61fZxqG+Bv/+kVoDD/VZaGuGvTxUfWr2gDy3QsYmaKpaFafGOU5ZsCNTxhv03emTokr6DQFKzn3sob+fHpFyclvDgDiSRpZUhaGTozfTzX+SZRV4jmQAML/TXUessp9xQT0gNT1msV1KNtYmaS7uwA7ZlujifbOBI/RW9ukLxtYknrPGZVAR7VxQ0la1gXXT4hLWmu4Hbp9A4nyVk2yWyOrqEEQa+bgOds1OTdvqPs6D/JwVgHJ5J95B0TRQgafSU0Byv4WM0amoOVVHrCuFUdRVmP4pk8h3oiLq9OzfmQteMci78xLi0woJfSHJqhUSgTIBSs7KvonvtQtMVYuc3TNvneG7v4rw/fzj++sJWG0jDf3bKTP/z4LbMZxrygPhJmOJMlFHGTsyyypkW5f3JD9VwUuxvoyEwdZZ4JLJmnJ3MU086gq1PXVAzmezgS303SipN3cvTnutg7/B5pO4mhuClkrRfu7XJ3De3pE3RlTlHpaaA5uAp1VATRoTfbzr7YVizHJKhH0ITO5p6fEHWVEdSjFLnK2DH0Bgv9y6j3NaNMcx/35U7SmTl0XqfLpcCHW48Rivr42n9/mNIRcd8zmO+6VICfPvE+jlM4D/FYhmx2eoOp3B/gWx/u4PjQAH/x7hYaQ7NboM8WQrgJee5AU0pI5/dQ7P/0mU8QwrjkDF2T4c3evdxevoZby1fxUvfOM72h0l3ETxJvA1DiDvCpumuwpcPOgRYUIZDIeboGJJ2Zg/Rmj+P3rz//5tMg4HLxF6+8zq+uXUXY4yFrWThSsrWzjVKvD79u0J9OEcvlMKapH54p2tP750xgOKCXUuZeNOv9XAhsZ5ih+O8jZY7S6D9j2z3k8rvxeSfKiVwqCCHQtIrzb3iBcKRkKJMhbxW+G20SeYTKUICv3DS+ZquxOMoja1fyD6+/S96eG+HoyRBwu7j/qmaEgERufGR7Q301ZQE///nZly5qXphsrOdCiAAuYx1Z9VUsu8DSmsm+Rt7cj8u4dsrardnAtvvIZt/Ask6Nvud234iuLWSsMWhbDlte2c/nfvMm/AEP3/uXApt4MOQlmzWJx9JMBVvm2Nz+5Rn1xxzRwVrRVMmi+hJyeYvf/+JIPZwAVRHTMhaeD3NqYI1loDLzFn1dMVLJLGbOwuNzEYr6CRf5xuVSTuc1UYWCRzXoygxS5jqbA9mTHUJX1Cl1oc7s16d6uKl0He2ZHt7q2zWjMZjSwrQtUukM7eketvS+P5oSpAiBV/Xg1lwYQkMRCo50MB2bjJ0hZWUL4nVn/kk5rWE3GRShsCaylI9W3oD7UlG1CigP+9nd0gkSDFVl6+HTXFVfTlPVWe2TH5x8l12DLayK1vP5hTeyNFjFgkAphqqNMgqeWZCOfo/naBuNXhNOHwg3iMD47a9QbO78a6KuBtrSu6n1rqU7e4BFgZnXVYHANvdi5d7AG/0WtnUKzpOjryAYSmYYSKb4yj0b+d8vvDerMVxqPPKjJ0jlTXKWxUcf+z4VwSCmbZE2TT67+urz7wAocTXOSV9S1hAdmYPU+6dmAyo2KthYfCdQiEgKBHdWFBbAYuThLhCsDBcm3AX+5TjSRhXq6OeMbFXuruHuil8Z01ayNLQOBYEiVIL6OhYHrkYT2jltxyNnp2hL76Uvd3loyKsaStENjdoFpRSVX35h65raIkYYtvH53Sxumn7h9etXrWZfXw/14QgNoShryi9v/YgQAoGB17gKt96AqswP3fl06MvFqPIW4x3jpBSAqiij7LV5x6Y3Gydnm7SlB3Cr2uj3MB8YzHfQkT5IlWcZLvXiGXM/u/ZqHlm9Ek0pzNd/fufNSODoYB+lHh+PH95LwHCxqa6Ro4P9VMzQETQZbGnRktxBzJwbMqIF/g2oQruouVFKyb7hN9kx9CKD+S4UNCo8jayL3s1C/6op9zkU+ys8nk3EEt8GCqK88fQP5tXAmgme3XeIQ929fNDexUeXN7PlyAmCHhf/8OA9mLbNS4eO88MdH+LWNe5cupgHVxbkZRwp+dbWHQylM3g1nT+/51bKg34k8Mzegzy15yAuTeNbjzwweixNUXDr2gWJUffEkzz+wV7eOdmK5Th8Zu3V3LV0MR5d42BPL/+w5T3iuRwRj4c/vvMmqsIhFCFwaRqGqpI7RyxdV1W8hn5J3RtCCNyuG8i6XsdKt1EQ+s0zPPwXFBf9G6paNqfrNEdmyWQ3k04/zRmSCyE8+H2PoijRcceSUtLbHaNuQSnx4bPGlKKIgtSPM13ABBShc2fNt6adex1sXm0vlKpomopfVfjNRz4yZyLDMEcGlpQSKaGrbYAtz+5m2+uHOH28F9sez/QhFEG4yM+K9Y3cct8qlq2qw+0tGBGTfZF+zcPSUC3fOPYc91ZtoMIdpSc7xAudO1keqpugg3UuhBCUu4v4WNUmBvMx9sfOL346blxI7LHFvhJyjgmzr2WdFAoKK0KL+Fz9vUT04CUzQgRQVxKhrT+G7ThURoPct37phO3q/MUcinfywWALR+KdLApU0BQsZ1m4mqvC1VR4IiPelcJFf25/pZQ4mZ9iJ/4X0ukCBEKrRfX/Dor7nivayErbMe4qeZR4519zTcmvEzM72Dv0zIzbG/4vkYv/Dwz/oyB8IDMIdXrhzojfwxe/9RR/+ODNKEKQNS/RhTZH+Mvbb52yGN7vmplzYK4MrIwd51RqF3W+1VNeV0IINMY/b9RJHoFjvfZnaq/G7rPwt0Ad8/CWSLQx2woEOlM/26Bwf/TlTnE8sRUuQ/QKwLZsXnliBz/559fxBz1oY1JRhKLwrc1fn9f+VNcU8e1vbqG3N05DYymlpUHKK6YuMH6l5Tibahu4urTAMvjjQ/v49NL5Y2GbCorwoggPUo5nv4L5dy6VuMKcTvWyIlxgh5NSYkmb9/sPU+8rnLeUlePDoVaG82kqPWEWBcrnOX4pOZXcyQL/eio8Sy76HGmKwhkyTAGU+HzYUuLRDOL5HLt7u6jwBVhaXIolL16zSkpJR3of7el92HJu0lKXBDchLjKz453+n/J2709YFv4Iy0IbsaRFe+oIL3V9i01lj7A8NHnqoe0M4nPfTSzxryPviHlikrsw2I7Erev8zqbr+K8vvs6Tn3+ER777OPFslr5kmp/s3ss3H76feDbLM3sP8c6JVlZWldOXSHH3sibuWrqYH+78kH/dupM/uP1GFCG4/6qlNJeV8LevvjXr/p3oH8C0Hf7x4x8l5CmkhRuqQt62+bvNb/M3991Jkc/DSweP8t+3vMPfPzg1Q+B8QogAfv9vYFrHyee3A2Ba++gbeITiom+jqfVcfPqoHL2UpEyRzvyMWPyvx4gbCwL+/4DLWMO5GU1CCErKQ7Qc6yVaXDCIpZS0tfaTzZoEziVkGtsWMNQQAf38JRb6OTXxNRWRwppmrFqJuPhn9qwNLCkliViGnz72Ns/84D1ymakXhdKWDPYmeOPne3jz+b2svX4xn/vKbdQvKkdRJw7Cr3t4uPYmBILHTr5KysriVV1sKlvJJ2qvJzwJi+C5EKJA2/6Zunv4XsuzHEmcuiypOOeDKlSagw18ceEnKfdMvxCfLaSEp7btZ83CaoSAdK7wnZ17/n9/2b383pK7OZnsZf9wB/uH29jef5Kfte0ECVGXjyWhKpaHq7mmaCFNofHeZif7HFbif6J6P45irAIc7NwHWIm/Q8NG9dx/Scc5O0hAYjs5MnYcRzpYTnZGLYUQ6J670D1nvYCa61o017XTtvvqvdeTN+3CsYXgd++b33z8C0Vj0ezTsYrddShCx5klA5cps7Sn9zNsdhIxptZuutAH5Uy3F2eEtGfYVkpJ1k5wMrmN/ssUvQJYuLya3/iDj472SQBnfl0O98d3vvUGX/pPt1FSGqLlRA9PPr6d3/6dqdNyt3e1sbG6FvfIVLa14/QVYWA5MsVw5iWGUj+n2P9p/O7rSGTeIeC+Bk2NzGtf7qpcyz8eeYbOTD+WY/NC5/u0pnrZF2vhz5YXaPjdqo5HNdiXbkMiWWrPr/4ZQE/uGCeT24m6aiYlGpopxrYqUDbD55av4vBgH3974x2cig1xoL+X2xsunsk272Q4lthGX+7URe9jLKo8yyh2NVz0mHcPvcqdFV9gVeSW0X1kIkm29T/L8cTuKQ0sRQlhOwMUGOTSZHJbUWYg0Ho5UB70U+b3Ux0OoisKIbebeDbH0d4+mkpLiHg9+AyDkoCfU4NDrKwqJ+L1UF8Uwa1rbGys489f3FKIzCpnUmDnBnXRCG8eP8Xfbn6bh65extXVFRiqQuvgMKcGhviPP3luxPEGddGLY6SbDoVMoQtd1xZGr2tLCAX/kOHYH2GaBwAHyzpEd88t+H2P4PN+Ek1bjBAKhTQ+MeZnQk84S8PuIGWWbPYtkqnvk8u/O6aPGj7vp/B5PzuivTUeqqZw74Nr+eb/fJnlK2vp743zg++8xYE9p2laWkXDgqmFf1Xh5p7a787oXmoI3o0ypvaruzfO61uPEk9mCmnSEpY1VfCRdRf3rJi1gTXYl+Cf/vI53n/zMJY5kuuqKWi6Nlo0LUacIo7jYFsOpmkjHcmOt47Q3tLH1/764zSvrEVVJ56QiOHntxbew6MNd5C0MrjVAunChU7/y0ML+cKCB/n+qec5EDs+pbDv5YBbdbE60sx/WPAJosb8PNzKIwGW1pSxec8xdE3FlhJtkgtSU1QWBcpp9JdyT9VKLOkwlE9xJN7FwVgH2/qO80b3IXrqYnw9NL7+ys48iRr4EqrnE6MUnMK4Dlstxck8e0UbWIuDN5OzEywIXs8zbf8PHjVInW/DjNpKKQsRK+G5oBybY539fO+NXfTGElRFw/zKjasIeedCp+XKRCGi5KLS00x7et+s9xczuzgWf5e1RQ9NW/N0JcDBpj29nz1DL1zWftQvLqeqvphsOs9QXwJFFfhDXjxeA8M9/yLsLpdGMOjFNG0CQc8oXfuUkILhbBZFCEzHwZ5FVGIukTGPcizJRAAAIABJREFUkB6haXdkBk3xE8++jsdYPO8G1urIIr6+5JM8cfpNytwRXujcTqO/kj9e/hlWRgqsjT2ZGEkry9eW3MW7fcfozcap8Mz9QvB82Bd7iRrfCmq8Ky86mnMuHCl58eQRWuMxNp86QWMowqMr11704tqRNq3p3ZxK7UDOQe0VCJaH70CbRUmALR0qPOOzAXRhEDUqGZ5GiD0S/AoDQ/8Fxx6kq/9hAEoi/+Oi+3EpoZ7JOlDGp2trqorlODhSYksH23FGCcqckddSSvKWjT5J3d1cuNsrQwG+umkjezu7+f723ZwcGOKBFUtRhKA06Oc7jzyIzzDm7HjnwnY6se2pv+fxEIVqY6EhhAsh3OhaA+HQnzEc+7NRIwuyJFPfIZl6DFWtxjBWoWuL0NQqFKUYofhHiDQESBsp0zgyhm33YFmnMa1D5PO7kfJckjkNr/dBAoEvo6rlcCYLagxUVeGWO6/C73fzzJM7sGyHXdtOsvGmJu7+2BqKSqbOXhNCoIvJianOlKycMb5WRH999DPHkfzNP73MssWVHDjayYol1bR1DNI8jYzU+TArAyufs3jyO2+z671jWKaNy60TKQmwZGUNTStqKKuK4PW70VSFbCbP8ECSlmM9HNzdSvvJPpLxDF1tg/zTXz3Hn/1/v0pR6dRpcYaqER3D8DaYSxDQPejKzIewOFDPlxc9zBOnX2bn4AGGzcRljWapQiFqhLi17Bo+Xn0rxjxR4woBH7/uKtyGTkNZBL/bhTZJvvFQPkXaypOycrSlBjidHuB0aoCebIzBXIqYmUYRgoXBMur9k0Td7EEUtY4JauFqDZYzPHH7KwhXRz8BQFPwNio8K3CwiBgz10zJJb+BO/BVLuQW+9ctO/jqRz9CeThAa98Q33vjA/70k9Mz4/2iQyCo962ZEwMrY8c5kdxGnX81pa4FV2wKaoHlqJXtA0+Qc5KXtS/5rMm21w7y/A/fo6t1AMdx8AU8bLp/Fff8ynUEQvOr2VRVU8TPntxOcUmQvt44FZXTGyO3NSzkH3a8R9TjoSuV4L6FzfPU0/NAWmhqEbpa8LQ60mRMeHDesSRUy59e9dmRvhQ892fuj5xj0pkZJm3l2TfUTiyfptwdviz3T8oa4oPBZwhopUSMyhGv+eygCMFnl6/CkZKeZJJ3O05zsQVmUjoM5ts4MPwqQ/mOWfcNCkyqdb5VKLMwKJsCazmW2IlPC6EJfYS4a5jeXCul7lrSVmJ0W5fiHpWYMPSllBV/B9M8CQJ0rWFk0fyLAUUIlpSV8vSeQxzt7SeVyzOUzrCqulCLmc6bHOrupdjv5a3jLayvqxpx+Ev6kin6U2nytk1PIonPMPC7DJK5PH3JFBnTZCCVZjCVJuz1oExzvcSzOfqSKapCQa5fUE8qnydnWdRGwwRcLt463sqKqjLO3P/V4SCmbdObTBHP5kjl8vQnUwTdLgxNYzCVpi+ZwrQdehNJ/C4XkWmcrYnEN0mmvj2LM6mjKD6kzDPRBJTYdhuZTBtzI2wgsK1TZDMv43KtR1HLUJWycTpYUKiL2nhTMxtvah5xWjOOhGmmkEgcxyTnxDCdNG41gqEEsGQWkGjiLNNvLm/xqXvXkExlefST17H7QBsnWmdquE7ErAysI/va2PP+CbLpPF6/i1vuXcVDj15fYKOa5mJMJrK88/I+nvn+e5w+2cuJQ128+cJePvbZjajazE7gPx9/gU/X3US9/8Ksy3J3EV9c+Ene7vuAl7rfpSPdS9ya30XOGcOq0VfNJ2pvpylQP2/HllLSHy94FPKWzYLyIk73TU4x+61jr/N+/wmSVg6XquFRdfy6m1pvERuKFlDvL6HBX0y5J4wxiaErtEXYuffQ1BqkEgIkOMPY+e1XrNDwGQzmWicY33Gzm6A+M7YjO/cOMvC1C1pOeXQdR8JwKoME3MYVTfI5JxAo1HpXIfg3JLOPPvRkT3BweDPBklI86uUnGDgXUkqG8p281/cDurKHLnd32L+jhdee2smytQ18+rdvxXDptLf08uz33iWXNfnc1+a32P2Bh9by1uuH6OwYoqo6wvKrps+j31hdy4rSMnpSSYo9Pizn0rF+XQgKekIqOasNVfiJZ15DwY1yGRavg/kEhtDwae4CMdE5c3POtkmYGaKGj/5cAo9qEDIuX+T8RHIbIb2M9cUP41Mjc2LoHR8aIJHPE8tmydkFZkH1AvcrpSRtD3Mw9hotyR2z7hMUnn9LQrfgVgOzGmdYL+Xd/qc4nT5EWC/FxmQg10nKitHoX8mbfY9zZuG8KnIr5e5CPZ5l96Aqxeh60xXrkMrbGcJeHSlduDWNxqIoAsHCkiJcmkrI4+aRdSv53vsfoKsq19TXsK6uikzeZGNjHf2pNN9+byduTeO3PrIeRQgGcp08/kErPfEUXl3nBzs+ZG1tOdc2VrO3o5ctR0+QsyxePXycjuE4D6xcikefOqLfGYvz+Af7SOXz+F0GD6xYRtjjRlUU/vjOTXz//Q954/hJBIJ7lzdTHQ4ymMrw+Ad76Y4ncBx4as9Bbl+yiLpomBcPHeNYbz9Rr4d/e383zeUlPHT18kt4lk2ceXN6m+Ty28nltyNwoenNFBc9hqZOvbYS4mwK/uBAEsPQ8AdmRiVvO3m6Mzs5HnuWvuxeVkQ/z8LgvfRkdpE0u1gUuh91pF7a5zGw7UI09OCxLnoHErMSXZ/VCu7Y/g4Gegs01jfctYJf++rteHyu896o/oCbOx5ai6oqPPb3rzDUn2Drawe59zPXkjQzKAgCuhdbOsTyEzWsJJLu7NBFp/npisbNZetZGV7MO3272TF4gO5sH/35GLa8dBO0R3VR7IpQ563g+pLVrIsun5YJ8VLhrQMtuPTCcdM5k/54mo8srZ+wXdjwcl3JImp8RdR6i6j2RanwhGZMHa96P4mV/AZWshehVgMSabch7V60wH+awxHNPfYPPztKvetIi4wVo9i9gA3Fvzaj9oq2ADu/HUWtZJR+VHhR1KnrllbUV/Dqh8cIel0kMjmW11x8aPoXBgKKXDVEjWoG8qdnvTtLZjmWeJeoq4YloZsxlCsnxVJKyUD+NNv7H+d48spgiDzyYSuNzZXc96sbCRcXMgSWrqknXBTgf//RT+fdwHr9tYMM9CVwHIe20wMkk1ke/PhE6u6cZaEpCjnbQgDlvkIh9I8O7ueLq2eWynsp4dIa8OgdDKWfR8ocWfM4Ud+DaOchurkUeLZ9K4uD1ayLLkYXE6f8kOHhrqqV896v6fDh8M9xq0FWRO6etZElgc5kgrxtk7FMrqmsuSCGOBipmXQSHIhtZu/wizjMTYlBxKhiUWAj+ix1hxLWEEtCZ2t8VXRK3QXh9QJZ19ka17Fsz/HkvxIOfAUxRUrVfMByTGJmDxKJRw2iCo2EOYCheHCpXlpSH7KwMkzUVYUjLb6yaR2qIvjyzU0ENZ2Y2UVzlcLKmrUFVmeZJeP043dH+cy6s2y2trQYzHUwlNfYNvAkX7z+txjO9yAEBLQiBvNdHE/sYHl1M+vqryVtJ8jbGXxaGLc6/VJ5SXkpf3b35JIq9dEIf3zXRAbisqCfr996w6RtPrP2yrofLxUkOUxzD1LOrL4d4LWX9lJbX8yGjYtntH3CbONU4lUCevVI1KoAXfhoSbzMguDdqMJACME9t1yFELB6eS1PvvABoaCH69ddvHTCrAys/p4Y6WQOw6Vx+wNrcHuNmReFC8F1ty7jxZ/sYHggwekTvUhH8nTXVnRF45G6m0iYab5/6rUJbR0k7Zn+WSf3FbnC3F+9ietLV7Nv+BgH4ydpz/TQlx1iMB8j58yeHcijuil2hSlzFdHgr2J5aCFLg424lJmfq7nG8rpyQt7CAz2dM2ntm1zg9AuLCg+Fiy13V1zXogkdJ/sq0moBbIRaiep9GMVYe1H7nC+sjDw4GsEynQw9mSOYztTaC+dC0RaQT30XVV8KI4saRVuIok5dsH/bioU8u+MgRzr6WFhRxI1L54Zh70qGQKAKg+bQTbzb929zss+41cueoedxqX4a/euvCCPLkQ7t6b3sGnyKE8ltl7s7o7BMG93QUPXxThN/0EM+O/8slu9vPcbvfO1uXO6Re2aKlJDDg33UBsNsaT2JMhKVkcDWzrYrwsBSFR8hz234XRuwZQJNCaEI/5ykvF0o9sdaaPCXXybakouDI23eH/gxeSfN1ZH7COmzo4w2bZsNFdW8euo4Hck4i6PF06Z8jUWBkCbOgdhmdg78lKydOH+jGUAVOsvDt896bAB3VDx6Ue1y5kGYg8yBi4ckYyfYM7yZSk8TIb2YlBWjJ9uCW/VR6qqnN9tCWoviUv30ZlsodzdS5Kphz9CrrI1+lL0jbT1qgMF85+ieqzzNlLhrR1/3ZVtpTx8ioBchkVhOjo7MYdJWjEpPE1k7SVfmGEG9hIyTpCN9hJyTwqMGWRa6Af0XKHXyFxHDQ6lp6dcLkHR1DFFUPHN5hYw1AEiawh/n4NC/j77v0YrJ2kOjDgdFEdx8XRMAN25YxIrmKhRFEAldvGzErAwsy3JwHEk46iNc5Ee5QK+QL+AmWhJAURXM/AhBhlBHp4GkleWN3r3cUbGGsbnrEokyhxNV1AhxQ8kaNpasoiPdQ3uml85ML325gqEVyydJWmnSdpacnceUFrZ0kNJBEQqqUNEUFbdi4NU8+DUvYT1AkStEqStKtaeMWl8FRUYYbQ7EDWeLRZVnJxfbcSiZ4gI6Gu/GqxpUeiOjRaPnImvn6c7ECOgeilwTlbUVYy2KsRbppAELoQS4XHUIF4LQGCY6KSWqMPhg4Eczbq/oTSh60/j3lOkjUj/fdQihCOpLI5i2zat7j/HAhkuZFnBlQBUqjf4N7Bp8as4WL725E2zvfxzLybEo8BEM1XPZFpgJs58TyW3sGXqevtzJy9KHqVDVWMKONw6z680jLFxehaqpDPUleOFHW1lzY9P5dzBHOHSwA9O00TSVgwfaCYW9BZ0Wtz6pFpYqFASCQwN9LCsuxVBUJMyJeOxcwJF5cmYLWev4SF1DAUHPzWjK/LK0lbmj5Oz8BWsyXm7Y0mTX4NMkrUGWh2+j1rsSZZII3PngSMmOrg6yloVA0JVMFBZVMzBqpJTEzR4+HHqeA7FXSNtzl0ZV7m6iwbcWQ5mb6NFgroukNYRzThaOVwtROsbQGAuXvpxU5ll0fcmoCLYQOoY+f/e+g42UDs3Ba0mYg5xOHSBsFGoXdcVFUC+hytNEiauWjvQhTJlH4pCwBnGkjZSSpuC1xM1+hvJd1PiW0Zc9RcoaooSz427PHKbK20yxUc3h+HvErQH8WhRV6MTNPordtZgyR5VnMS2pD3GwKXbVEDf7r0jm6bEQihdFubwi67OBQOHH//YumXRu2u2khMP721m24vwU7GNajfk5i5TVPUKGIUb2LclkTfYcamdgKIWuqdRXFxHwu9G1i5tXZmVg+QJuDEObgdU5NWzLAQmRYj9CwMN1N4xy5wsEVZ5iPt945wQRsuOJzjldLhUYzVTqfJXU+SpxpEPazjKcT5CwUqSsLFk7S84xsaSN7dijhp4iFDSh4lIMPJoLn+ohqPsJ637cqpuBvgQdBwbxLfbhD0z+RUkp6e+Nc/xoD9deP7PQ58WOcxzlhKIQ8EzumXny9HbqvMU8VLsOjzY5AcdgLsXTbbtYFCznnqrx4rJO7n1QSxFqHWKOJpH5wq6Bfx8zUUnS1tA4o2s6CCHQ3RdOTrG3tYvfu+9Ggl43fbEk39my4/8KA0sIhZBeRr1vDYfjb8zZfntzJ3h/4MfEzB6Wh28nqJXMawQh72Q4nfqQw/E3aU3tImPH5+3YM8XKaxfS1znM689+wBvP7UYIQS5rEgx7+dSXbp63fnR3DZPNmixaXE5X5zDJZBYhBIHA5GLDy0sKzopPLbmK+lAYXVGRUuKbpk5iPpGzWhlMP4UifOPqruRlYK+9tWwVb/btxVB0anyl6GNSvDVFpdJTRMrKETczl4U5cDpIbA7HX2cg10pT8AaagzcSNi5MTFoRgutr6snbNtdVldMaH55RxMiRFi2pXRwYfpWTye1YcvrF34XApfhpDt1EyKick0yWluRetg8+DwgS5gA+LUzGTmAoHq4K3TClgaUoYTK59zCtttFMC1UE59XAAkaNTF1x4dcjxPN9RFyVeLUQHjVAd+YEAoFfL+JUai8Jc6CgUSgEhnp2baEIdSTSpEwwioqMStrTh0hZw6hCozd7iv5cG34tjEvxoQsXOTtFR+YILsWL45jE8n0UuapmXBZxueB1342uXbp146WGohTx2ot7uftja9D1qc+1lJJW74VFEr1aKapwcyL+PEmrE0WotCZf41RiM5W+a1BHrnsp4ZlX9jCcyBD0u7Fth7bOQRKpLGtX1F3UuGZlYNU0lBCMeBnsSzDYG6esKnxBUazhgSQDvXFs22H52noUpRANOmMBRA0/v7HgjolRHwErQvX4tEuX+qMIBb/mxa/N3jCIDac5cbSbqprolIV5UkqGh9Mc3Nd2SQ2sC0Frsh9D0ab1fJrSpiXVN+kkYaW/V6BoVyd/uF/J8KlFZ0kXhCBi1FPqmdmkU2C8SZHPPIVjHgLhRjPWobk3IabJtddVlVf3HCPs89ATSxJP53hlz1GK/F7WLJg5g+EvIgzFw9LQzZxMbid/AamY58NQvoPdg0/TnTlCc+gmFgWuQx/DGnQpkLUTnE7t4URyG12Zwwzl269YD2hRWYjbP7GexStr6esaIpexiJT4qVtUTnXj/NULXb2qDtuRHD3cyeLmwgLaMm16eiYn4DmDRC43Thf12qor41lj2YNIaVLkf2gcK9t8R68A3h84zLt9B9g1eIyw7hu3WIy6AvzJ8l9hOJ/mWKL7ijOwzqAvd5L4QC/t6b3U+9axKHAdIaN8Rm0FsLGqFks6GIqK3zCmTQ+USHozx9kfe5XTqd0M5NuYS3JtgUKjfz0NvrXoytyknW0b+DlBPcKiwDqeaf9f3Fj6MMNmD8cTuzGUqeccj/sGPK7rzungfDopBF41SHOwUD9mKB7qfCtIGP24FB9u1U+1dwlJcxC36qdKi+BWfLhUD2uid+NVAzQFCm09aoAa7zLcqp9Kz8IJUh2VnmYMxYOheFgdvRuvGiJqVGIobnTFjVcNUue7ClXo+LQQLtWH7Zh4tOCcSQZcKhjGSgzjF7tuy+XSePDTG3C7pr7+pJSkRpxvM4Vfr6QucAunk6+TyLcRy7XQnz1A1NXEguBHUUaudykl7+46yde+cAtFER+mafP+h6c4crLn8hhYy9bUUd1QQn93jM3P7qaxuQKPb2YPDCkl77yyn96uYdwenVvvX42ijjfOPJqLVZEFk7b/aNUGgvr8RkXaTw+wY9sJMuk88Viam25dVlB0bxvkljuuortrmFdf2EMo7EUC2YyJqigEwx56umM8/9QuTNPm9ntWUltXzPe+9QaV1VFiw2kWLC4bVafu7hrm4N52Fiwuo65h4iJn944Wdu9swTA0ll5VzaLmSl5+fjeZtElldYRo1E9H2wDpdB5VUTBNm3sfWsPWt4/S0x3DzFvcdf8qyspnP5lKCZZjT64/Y3WMGBRXfkrguVgYvGnca0VoF6StlE/+CwgXmvsWkFkc6whWJo/unVr7a1VDFY6UmLaNz6WzZkE1OdPGtK8MbZ9LCYFKqWshC/zXcCi+ZU73nXWStKR20p87xcHYZhr919DoX0/kAj3h08F0cvTnTnE6tZv29H4G820kzP6LKob3qEF0xUvC7J0TZsXzIVISIFISwLJsHNtBH2GvnM8a0Ui0kF781P4Ort24GCEEyUSW1187wMqrp57c3us4zaJoEYaqIoTAUK+MhZAqPGhKGCF0dLXosvblupKlXBVumPQzl1pYXDhScjTeRUd6EI/mYk20njpf8Xx287zIOUlOpXbTkz3BscS7VHqW0OhfT5ln0bR1lkIIdFVFH1kke6fQmzKdHO3pfRxNvE135ihD+Y45jVqdQYm7kaWhWwjqpXOWttyVOcH1JV+nwrMAXXHR4FuBJU0ECl3ZE+MIMMbCpS+dk+PPBrriomSEkKPg2I7gUwtrEyEEhuIe99qjLhn5G0CM1lnpiouwUTb697lwqR4qR5ykZ7RZQ3rJuOdcsVI7ehyX6pugm/RLXDp87Y/uI+B3T7ADzkXjojJKSmfOEKwpbsrcqwjo1TQG7saReVThwqeX41GLxmW1lER9BHxugn4PubxFwOfGtC6e+G5WBlZxWYh7H7mG7rZB3nphL16/i088egOhqG/aCzKdzPLWi/t49odbScYzfPLzN7JwWdWElGjTsejPxanwTMwtLXLNPwVzOpWjvbWf2+5eSTqd47WX97N6XQM9XcNIIJPJc/JEL40LyyguCZJO5hCiEMESQrBmwwLyOZNXX9zL575wE9vfO87v/P49hKM+3G6dnu4Yw4Mpdr1/gkjUT1n5RG9nMpHluZ/u5PNfvgVVUzBcOgf3tSGE4KZbl3L4QAdvbTnIouYKEvEMCxaXs3tHCyeO9tByopd7HlhDX3eMn/3ofb741Tsm7N+WDs6IsSSRhQW/Y2M64xeKEkhZOXYOnKQ1NcDq6MQJXHGtRlotCGMto0x6vyB4u/cbE3LZx6LBfx2NgY1Tfm7l38ET/TZCBAEbOx/Gyr3LdL7BZbVl/HTbPvpiKaqLgty/fhllocCkGmX/p0EIgVcL0xy8iZbUjjmrxToLScLqI2H105M9wYdDzxExKqnxrqDUvZAiow6fHkbM4DqVUpKx48TNHvpyLfRmj9OXO0XC7CVrJ8k76Ys2jBShcU3xZwjqJbzU+f9ecp2sY/vbSSeyLFpejTfghpFc873bThAbTHL93fPjFR3oT7DltYPs3tXCj35QWBylUzmSyenZpTy6Rm8qhU+fPiox35CYDGdeYSjzErpSMqrxUh35U1zahdQPzB7LQ/VTxl/OnLFit59by5djShtVKESMiy/sPh9cip863yo6MwdJWgMX2FqSsWN0ZOL05k5wJPEmAa2EUvcCKjzNFLsaCOllGIr3vItiy8mTtAboy56kPbOfzvQhklY/aTuGLWdPcDUZ3GqQ5sCNVHuvmlMxdF0xRhiQBT4tzEC+g2JXNT4txOnUwTk7znzh3O9u7OvZGDvj93Nhx/0lLi1Wrqmf0fneeGMz6gXWRKmKQUCpIqBXjWaTTObcGBxO87t/+SRlxUFyOZOhWJpw0Mv23acA+PT961jeNHPH7LQGluNIdr93bOIHYqRmSVXx+V3c8/AGHv/WGzz/o/d55+X9LF1VR0NTOaXlIdxeF4qqkM+ZxAZTnD7Ry+G9bXS09pNO5njo1z7CvY9cg2cSBsL+XJzf+eCfWRlp5PbyVSwP1eOeJzHeqVBcGqSsIoRtOTz/9AfjPjsjhmYYKpGoD8dxEKJgFEWiPkrLQ/h8Lp772U6kI1FUhQWLylA1FcdxaG8bYP+eNgy3ziO/thi3Z+JYe3ti+ANuyqsiKEqhXqKzfZDq2iKqa4tobemnrzfO6nUNxP1uSsqCaJrC6dZ+Dh/oIJMxcRyHUGhyj9+PT23jBy3vAjCUT3Io1snrPQcnvRgLC808tb5i1hdNZLxTvL+KHf9bpBxG0VbAWBYexYdyBXjPpoJPi5Kxhqnyrkbi0J05iKF4KfcU+hw6X/RDWiNinlohhUk6nI+t6bEtO3lgwzLKw0HaBoZ4/J29/OHH568O5nJDoFDuaWJZ6DZ2Df7sEh2lwAiWteMM57toT+9DFTqqMHCpXvxqER4tjKG4UUXh/rNkHtsxsWSWtB0nZfZjyhyOtLGlOfJjzUm0qSlwAwv91+BWg2jCYO795+Oxd9txMsk8dYvKCgbWCCzL5olvbpk3Aysc8XHtxkUc2NdG85JKBKC7NCqrpi/cbovH+C9vvoJH11EQaKrCv9z5sXnp83Rw6QupjvwphXte4YwpoynzH82aKSFUZ3aYbX3HqfUVcVPZEoL63KfgCxTqfFdzS/mXaUluZ3P3Ny4ySiQxnQymkyFh9tGTPcbB2BZUoaMIFY8aIKCXYCheNOFCVwwEKqaTJS8zZK04CauPnJMeubfzWJOKrM4dFFTqfatZEroZfYoo2sWi2tvEyeSH1HibqPMu4+Xux2gKrOdUah9hvXROj/VLTISUeXLZlxEouDz3zKiN4ySx7ZOoaiOKMpEg7P82zLS8yOe/MEmDRL6duHmaSu8GhFBH17I5O0ZvZi9VvmtQhI6iCH7j4Y2Ylo2qKEgpkRJU9ezat7pieuH7czGtgWVbNn/5lX+fbhOEKBhi+ZyJlNDbOcxAT5x3Xz1QoNgd0QeTsrAgd2yJbTujodcXntjOsYOdLFtVx6e/uAltjGUaNQL89uJ72dz9If/t4OOUukLcUraKTaUrKHIFL4t3QdcKqSiKIpBS4nJppFN5HMehp7PAMCQQCDFeHC0eS2OZNoP9CcIR38jnjAuHaprKqnX1NC2p5L03j3DXfavQzin4i0R9dHcNj9YdKIogUuSnvzdBPmdhmRbeES2ys30QlJQGqa4t4tEvbkJVlSnpj28uX4pPc7G17xjb+o8DYAh1omcHgU9zsSRUyf3Va1gankgAYQ1/FWkehNwb2OewPwltCUbxT2Z+4ucZXen93F39l6MFkMWuBewdeooa3xrg/NT1hv83SfV/GlVfAjKHlCau82h/uQ2N1Q1VaKpC1O/h3UOtczOYXxAIIfCqIZqCN9CZOUhX5vAlPZ7EJu9kYESfPmnBIO1jvlsxumXhtxz5fWkWYSWuRlZG7iaolwKCoFFGKjPEpVz0xQdTBMI+XN7xC76y6gjtJy9ewf5CoaoKlZURPvXIteNILaZ6Tp3Bf95wA5Z0xtyNV4bHWRVBfMaqST6Z/2j0S107KXWHWRFqmJLFtj+bIJ7P8KXFt7B94CS92RglrtmJ306GgrD41XiE2OcoAAAgAElEQVTVMI3+DVwdOc3OwSdntU+JHGMgFZC0+unPtXL2SS3GbH3m//lNvS73LGZD0cP4tSLm+jrdWPIghnAhULim+KM82/EN3up7nBrPElZFLpxw6Ze4UOi43BMzgqaDdPrJZZ7H63sU+KWBNRZSgpm3eOWFPWx+YQ/9fQm8PoNVaxu4+2NrqK0vmQkJKAAx8xRtybeo8K4bV0tnORkODH2Pcu/q0TqsZYunFjsGLjhL4rwpgtnMhYfKbdvBnmHdSDqZY8/7J9i3/SSf/MKN4wwsQ9HYWLyMa4uW0JMd4vXevbzQtYN/b32dDUXNfH7BnRRfhlTBsViyvJqfPf4+f//ffk4g5JlyQWDbkh8+9hbx4QyfefR6VG0So0UIfD43azY08uarB9ix7QTXfGTxuAspHPFx8x3L+fM/eAKf18XqDY2sWd/I9//1TfbsaqF+QSnrrjlTt3a24eLmClpO9PKPf/cCABuuW8TNd1w1oZ/l7hD3Va/io1VX87sf/JBabxFfWLgJrzYxp1lQmL4UISadiPXIY8BUaXazyk695Ejbw2TsIQJaORKHtD1EzknMOK1Dc9+FaqzCzu9HCC+qsRzE9DVvedPmL36ymbJwgPaBGIlMln9+ZRvVRSHuWbNkLoZ1xUMIQZn7/2fvvMOruq60/9un3F6kq94FQkIgOgYMxmATA67EPXZc0pPJTPq0fJmZZGYy5ZvJFE/8JZNeHMc97r0bjE3vHYQANdTL7feec/b3xxVCQkKoAnb88vAYn3LPPmWXtda73lVOlX8l7fFa4tbAQuMTCXmBxKwdio95gRvJc07r5YRn2ks4GT2EPGsfGjs0XSMWTWAkTKRTIkTKcdTdGUHTz18flVIiBFROOx0ZjseTbNt6jCVDFJRsjob5xY4tVHe2UeDx8eV5i/DYLrxccWo8vDjywd44uY3VeZcM6RiwkMTMBMFkjIgRx7BNTH6zIhSK3LN7cmn8zEq7hq5kI4eD68f9WqcMqItBXsav53JZ5r1k2odHgxopsmynaadeLYM7S/4mtUoVSkpt7wMAKQ2MxA4iof/BsppQtQqc7i+h6TMwkjuJhO7HMhtRtVI8vn9CKOmYxiFCXd9FUXMwjaNo+nRc3m8hhINo6FeY5mEssw0pQ7j930XXFwAKycRWIsF/R8oYqj4Ft/evUdUcpBUhHn2aWPRJLKsTm2MFLs+XUZSzRy5Ms5lY5CESsVdwuO7A6f5UarvRSLj7HxCKEyNZDRh40+9DVcswkruJdP87hrGfZHwDml6F030PqlaJaVQTCd2PadQgFDce3z+hapOBJOHuf0VVC4jHX0UIJ07Xp9Bs84mGf4NpHMAy25EyiNv/d+j6QsSYaKiyn4DQRKNvvzBNk9/98m1eeW4HS6+YxmVXTCPUHWH7lhrqazv47J+uYPKUs5e96VtMW0qJJY1UkKfPaCCRRI02ZE9KjBACdZz75jlnUPUcCWcTiVOS4gKFfGcGnyy5ghsLF/Niw2YeO7GWW4ouO68GVnllHuWVpy3cv/vnWwH4/n/cMarf+5+ff6b3oxJCMKUilykVKWWkm+4YvFimEILV189h9fX9JdG/9pfXnvU606pS0aVP3LPkrMf0/f2U0QSl7kzsig1NUdFHUV9GKBenItVwcGnmZ/nDsa/j0TNTMQtpsTTnT4d9fiL43yi2mai2GQglh544LkN5LlfPqSBpWEgklfnZKErq+0/3XPhCuecTCipTfZfTFj/Bzo4XRiUU8UGCJuzMCVxPhfdylD6L8kx7KYoQmBM4yeWXZvL2s9s5urCB6fNLU3TuWJLH//dNZi48f4WuGxo6saz+TrlwOM6enSeGNLDu37qBWyqqqMrM4nh3F/+4/k1+c92tE93cDxy8mgtliLEn35lOhyfM4yc2Uu7NpcyTPSHBQI+WQaDHGBBCkG4rYEHgVsJGOw3R/eN/wYsATtXHoow7KHbPnVDWjez5Y0kTTeg97+9iMC+HA4lltRAN/wKH+15s9qugZ9yXMkgk9GOcni+g65cQizxMOPivePz/BtLEMPbi9/0NippDLPIIyfg72ByrMc0aVG0qHv9nSMTeJh55At0/GykF4e7v4Q88CEIjHn2KaOgXePzfIRFfh2Hsw+P/J1RtKhAHhqZzKkoWLs+XEMJF/zQASTK5A4//+3j8K4hFHiQa+hke/w/Q9Nm4/d8jEvoxHt//6VkjABhEw7/E6boHzTaLROwNwt3fxxf4Vc+ziJBM7sIfeKCnXRIpg5hGDao2BY//8yTi7xCPPInumw1i+I6SlFHS96+FabZgWR1YMggyOWHOPrttUc/zS8E0Ld56dS9f/ctrWXrlaefyFdXN/O4X71B3om1IAwsgbnbQHN1Ja3wfYeMkteG3eyNYEov68HrsavoYjdChMaSBpekqj773txN28TNhs/dvjpQpf7JhmTTFOlnXsoe3mnfRmQhySaCCdNv5DatO5OA4kt8+X9TI5dnTSEqzX92UEUGAlCbIJL0Dj1AAfUI/6vFAqWcxd5fNpTNRh0AhzVaANoTc7ZlQbbMxk3tJRv6AtNoRSha6YxW666aznlOY4ecnr27gZGeQ4sx0Pn/VAiZlX3hv/PnGKe/2vMCNBI0WqoMbzjud53xBFTqVviuYk34DdrX/ZJhpLx2W6MZYcMnySnZvrOYH33qYgtJMHC4bxw+fJJkw+ecHvjCh1+6L//y358nK9qH24eEnkyaRcxSezHK6mJIewK5pTEkPkOF0kzBTi4CLRVHwQmN+oJzqcAPT/cU4sQ+YP1ShkLQM2hNhupNRmmPdhIw4Hs0x7kZWkXvOAMGCfNc0Ls38JOuaf01LvIYPjlFwbtgVNwszPsGs9Gsm9DqGTPJe65Ps6HiTsNnFV8t/gqboHApuJk3PocR98eY7Az1r+jCW1YTdsYLUh5eibZnJ/ahKFqqSjxAadud1REI/Sp0nBIpagG6bhWUFUZQspNXds8uHps9AUfyo+mQSsedAWljmEUyjmq6OVKRJoKHbFoOUWFYDipKJplf0tOHcc34q6j94R1GUTHTbfIRQUbVKErHX+3z/p/97aptpNGIa1YS6vwM9JV0UcVpJWggbum1Bv3IvqUBln3vVJpGIPsdw+1HKsDKwrHZi8bXE4u+QTOzEMI8jZXJYvzFW5Oa8h6L0F0qTUjKpPKffeBHI9OJPcyPPWXtXkrDC1IReozm6k7jZSVtsP30HNJeWzfzMr6GK8SmVMBiGNLCEELjPUrfpfCBuGWxsO8A7zbvY13WCDLuP1bnzWJ49kyy7/yOFlwnG/IzBpX2HC2lFMGPPYEWeRpp1IBSEUojivBHVeQNCmTilqrFCCIEunGQ5ykd1vqLPRCjpCCUHyziMNBuR1tCKWT99dSPfvH4peek+jrW088Bb2/jeJ/54+fPptnwWZXyCmBmkPrJvQqlyFwKasFPuXcKSrLvxaIMopdpKUpTUCVxv+gNuvvCdNcxeso89m2tIRJOsum0RH7t5Ptn55y8CvWr1LD62qgq9Dy0xHIrxysu7hzxPIPjPTe+S4/bQEAzSFY/xsx2b8drsfGrmYDlQf3xYnDmdHx9+jpPRDip9RTj6CCw4VBtLsqbTEgsSMRL81fTrWd9yiJZYN7mO8a7ZJSh1zxt0+yTPAkxp8F7L72iNH/tQOFScqo+lWZ9mdvrwRA/Ggg1tz7Gnax3zA6tZ2/IYkOobYaOLptixi9/AApACUJAygRDO0zQvofdQu6we4YEoQpz6hgVC9GV4nIq+pIyR/vWrTg2kKqpaRFrGEwih99DgTu+TWEhpIoQyZpn2VNv6nnvmYC76f+tCQVEycXm/i6pV9cjJW/Q3xgZL17AxkJJ87olDSgvLaiMceYRQ+NeYZuM5z5koRCOJ3udtGCaz5pawbdNR/H4XiqogLUnNkSbsdo2snKGZa0Io+GxFLMv7Z+rD71EXWsf8rK/25lqleHHahNsQF3UiTGciyC+PvswMfyl/Me2WYakIWlLSFGsdsN2jufGe57pZEwkpTxECQGHwHKiRwrBMLCnRFHVcJI/N8G8xY0+i2lcitE8AII2DmJFfgexE8/zJmK9xsSLSdg+KVoRqW4rmWI2ilSHOoRTk0DVsmkYolsCmajhsH3ng85yVXJH9Rda2/Ir6yB7M8+RRm2jYFTdTvItZmvVpvPrgBX09egCXlk4iEZ3Qtrh9Dq5cM48r1wy2+D0/uPq6lFphMmEQ7plopSW5dMmUIc9bWVpGxOihkOadpuDaP4pe9eKBmtdpjLbRGG1jR0dKuOjUk8q0+1mSNR1dSS0sa0IthI0EWQ7fuEevNKFT6Jo16D6BoNy7BFXovN/6e5qihz+w1GCBwKNlsTzn81T6lp+Xa+7pXMuq3M8y2TO718DShI5b9XMyWnNe2jAmCAGKF1UrIx59Ed02H1AQSgBFTdXIMpL7UbFIxF7B5rh61JdStXJQ3CRir6Pp0wEJwoGq5qFqJZixYyTjG1C1IkBFUXNhiAIrUsYxzUak7ERKHdM8OWTO1ulbtiGEE9M4DCgoShqKkoNQM0gmNgP23vIOilo66vs9OySm1UB3938RiT6NlBM7z5wLTzz0PtFIolcYz2bX+P0v17Ft01EyMr1EwgmOHjlJ6eRsfP7hreUFAqeaScAxFVXYUcT5NXkuagMrw+7j/87+LPnO4UvbJqwkf7v7R/22KUJwfd4ybihYPmzJ2osNScsgaIQJG1GiZpyklSRuJTEsE5uqYRM2bKqOU7Hj1py4NSeaclqScjioj3RQE2qhKq2ALIePhkgHNlUjYHOP6rlZ8TfQ3F9Ccd7UO1BImUSokzBjz8KH2MBy+P8RM7kLK7kbM7kdRclGtS9Gd5w9IjW1IJtnNu8j4HHSHopSnj/4wvuPDbnOCj6W82XWtfyGE+GdJM6z8MV4w6tlM9W3jEWZd+BUvUMem2WfRGei4Ty17MJj65Ya6mrbaW3txuWy43bbueX2wfNRAebmjl+x6A8r/nLabVhnyVY/5UjLtHvJc6bxfP12pnhzyXemj1sR3FPIdpTh1oaOik72LMCl+tjQ+jAnIjtJWJFxbcNEQxdOcpzlLMm6hyLnQBGpiULMCg8YSywsEjI2rvW2JhKKEsDhvpd45DGS8XUoajF258fR9DKcns8RizxKIv4aipKNy/NlTkWvNC0VnROoKGo2yCipKFVxbx64EG5UrQKECtjw+v+daPg3JOKvIYQHu/NGVDUP3bYwJXQRexFkFM02F7vzZoQ4u4FlmU3EIo9imScAhXjkSezONQjhSKkI9yyzFcWLqk/tc79Z6LZFxCJ/QNOnYXdci6oV4/J8mVjkEaLh/wUsbI5rsamlqTtUSxDKmWwHDVUrQul3r+U993p2WDJKJPIUkegLF9y4AmhvDxEJ96eEz1lQCtBbD7G0LFVyoKszTGHx8OyCDMdUMhxTz30gqcCFaVpYfSiIiiL6ie+NBBNiYCWTJt0dYcLBGMmEgWVJNE3F7tTx+p24PI5hiWfoika2PY3mWCcRM95PGQQg35nRW4n+FCSS5vhAKlZjrJWoGcetfbAEA2JmnIZoCzXheg5011ATrqcp1kZ3MtRP70wTKuk2P7mODErd+UzxFFPszqPAkYVDHci7Hwz7u+p55PgGvjDlSrIcPn5dvZZidwa3Fi/EqY2ibofiAeVMSVoBagDEh1yWVCZQ1FKECCBlJ5Z5AmkOvVD+5OVz2Ft7kpauMNMKs5ma/1H9klPIsJdwVe5X2d7xLIe736U9UXuhmzRiqEIn11HBzLSrmeZbgaqce/jNdpRxJPjehEnDX2x47pltfPKey3jxuWZmzirm6NHmC92kDzyGUzsybMRpjYfIc6YRNRN0JML4dee4UmgmuRcM67hc51Q+lvtnbGt/liOh9XQk6setDRMJv57LFO8SLgncikcLnNcUhlL3DPZ2rUcTGlJKOhIniVthToT3UeT6YCjQCqGh6zPQ/TMG7NO0Mjy+7wzYrmoleNP+JXW+4sLuWNm7z+n5TJ/zJ6P5/vr0/+sVvef1b4MTu/Ma7M7h58ypWjEe37cH3ef1/2Ofa07H06f2p1DcOFw34nD1r9unqvm4vd8a5Nd0nJ7PDdiqKJ5e5UI4da9/dc52G8lqYvG1SNl9xh6BomShKpkoig+EvYeSKSYsJ1gRLr7+V4NTaS1LYhgmqqpMqOielJLdBxro7I5gWrLX3ijITWPq5KEFNc6GcTWwujrCVO9roOZwEw3HWmlt6iIaSWAkTewOHa/fRW5hOsVl2ZRNz6egJAOb/eyegYRlsKOjmnUtewkZUZKWiSIESStJtj2duyetIEsdHk/8VPTng2JgSSlpirexpX0v77Xu5GDwGAnr7PQoQ5q0xNtpibezu+swdsVGmaeISwLTmZc+jRJX/llroJxCzEoiAUeP0Xo83IpN1UYtXK3Yl2LFXgbo8bpIpNWKFXsVRavASp7OrxBKLkL98ERsjOR2FJGOohUi1Fkoaj5CGTpaIQTMKM49Ty384MGjBbgs8x7yHFPZ1/U6dZG9RMyOC92sYSFgK2KS5xKq/CvJdpSd+4QeZNvLOK1A+eGH1+ugclo+b76+F5fLTrD7wntWP6xIWgZb2g+zOHMaQSNG3EzysdwqtrTV0BTrItvhw6nq48b6KPUMn4Lq1bNYmnUvuc4KDnS/TW14JzErOC7tGG84VR95zkoqfVdQ4V2KKmznPT/80owbeLflD7zX9gwSybutf8CSJgFbLlO9wzNsP8IfFwyzFsOo7rdNCDcOxwrs9iXoajmqmouieBHCDagTKE420BQxTYujh5s4crCR7u4oTqeNguIMyqfm4fOP/zresiQP/GEDMyvzsfexS3wjLGzcF+NiYFmW5OCuWt5+cSc7NlRzorp5yPWAL81FxcxCLltZxZKrqvD6B/eUBZMRnqvfiE93YVd0omacOf4ydnQe7c09Gi6CyTBhIwJc/KpslrSoCTfwUuM63m/dRbcRGvFvxK0E+7qrORI6we7Ow6zIWcjijDnYlLMn9ilCIWYmiJqJAdHCUcEKYiU2Io2ankiWBVYb0mpG0Wdghn56+trONajqqrFf8yKAEAKH9xsXuhkfSihCZYp3MTmOKdSEt3AstIUTkZ3EzItz8ZWm51PinsskzyWUuOejKyNTLMpylCEQfyTmFVy+vBIhBNOrCjhW08KU8o8cDhOFmJnkgZrXWJw5DbuaWgpsbz9OZyJC3DKwKxpTffm4RsNeOAMeLYNM+8hk/1VFZ6rvcvKdlRwJvs+x8FZqI7suGtqgLhzkOiso81zKZO8i0vS8C0bHy3OW8bHcezgW2kOWrRALizQ9h1JPFf6z5Hh+hD9uSCuIZfV3ULqca/B5v4WqFlxQETnLkuzfXccTD72PlBKH04ZpWGzffJS5CyZzxVVV+NLGWVNBQH6OH4ddx+tx9N6/03H2INC5MGYDS0rJ5ncO8tQD77Jn6zFM47QiiqIq2B06qqqQTBgk4kZvEcst6w5x/EgzzQ2d3Pyppbh9jgEvNG4laY538dnJq6gONXIi0sJtxUuZ5i/i5catxMzhJ7wHjTAh4+L3hkopOR5u5InaV9nSvpeYNfJCz32RsJJs7zxAY6yV5ng7NxasQD+LekqazYUlJU/VbuFoqIXmWCp0/IcTm7Gdg85U7s0ZoDoo9Llo2tBJ6r3HqmNTLPwIf1zw6lnM9F9NkWsWDZG91Eb2UBfdTWeikQsd7RGoZNiLKXXPo9A1k3zndJyqb1QTlkcL4NYCBI2WCWjpxYclS6cCksuXV9LaEiQQuHiVRi9WhI0Y9ZFW0m0eXJqDhkgrsUHYD8FklM5Eynnn113MSi8mYRmUeDIBcKo6mjI+0asi12w0MTpDzaNnMif9Bords6mP7ON4ZBu14V1EzM5xadtIYVNc5DqmUuqZR7FrNhn20hE7TiYCAVsegUBeL514vHPoPsKHCym1xL5qnQpu122oat4FV+g2TZOnH99EbkE6K6+ZhcfnIBE32LPjBDu2HqO0LJtZc0vG96ISuoMxMtIN3C6JEKl+NJZgw5gNrP07TvDEr9ayf8cJTNMikOVj/tIplE3LJyPbh27TUBSBaViEg1HqjrWya1MN1fsbaGns5PlHNuJLc3HtJxYNqIMFoAkFTVGxKRqGNAglY5S4cmiOdRI1h66R0hepCNbFb2C1JTp56eS7bG7fS3yMxlVfnIy18nTdWyRNgztLrhl08J3qzWNxVjkv1e9kW/sxwkaC5lg31aHmcw7WHy+aN8DAUh1Xjlv7P8JHOBOpQqX5+PVcitxz6UjUcTJ6iNrILppjR4iYXZw/Y0vgUtPId06j2D2HbEcZGbYiHKoXMQaKlSJUshyTCYb+OAys1LwusNk08gvOrcT1EQZib9dxNrS9yA0Fl3JJoIKHT7zN0dBA+WXDsnoX4w5VZ5Jn4iIdpZ5LRn2u6JEVC9iKSbcVUOSeTZvvGPWRvRwPb6ctcWLC1UVPKQOWuudS7J5Dpn0SflsOuuIccm40EgaHdhxn+sLh04JHg4QVZ3/3+7TGa0la/ddFuY5JzEn/2IRe/yN88KAoPlQlHdNq6tkiEcILE1x7cTiwLMn+PXX8w7/fQVnFaRaDy2Vn3+46OtpGzuoaFgT4fU4CaS6EkurXbtfonSdjMrCi4TivPrmVQ3vqME2Ly1ZWceO9l5FbmI7X58LmOB0pkVJimRaRcJwrrpvN+tf28cIjG2hvCfLkb99l/uUVFJZm9rOcbYpOtiON6mAD2Y40Wlu7ebr+fdQeKtu5cor6ImhECJsDDazWeCcnwg0cjzRyMtZK2IgSMeMYloGuaLhUJxl2P4XOHKZ4iyhw5qAPIzl9NIibCXZ0HmRty9ZxNa5OIWiEeb5xLZn2dFbnLRmwP8vh5e5Jl3FF9jSa49387PCb5DnT+FhuFfZz3HPJBE3O5d4lZDomwRi8CKmFeOE4tmp8sf7dQ7y3/jBf/+ZqbLZTaouS1tYQjz78PjffuoD8/P6LTY8W4Jr8vyBpxcZ0bafmRxlQPwO6u6O88doeVFVhzY3zx3SNiYVAESo+PQuvlkGuYyoVvqWEjQ5a48dojO6nJX6MjkQ9SWt8HSwKGun2QnIdU8hzVpJln4xby8CtpaGJ4QnLDAfLsz/PgsCtIz7PpfkZd63tPshxlLM671ujfq5ePRuben5KZ+Q6K7g678/P2V+6kt385tgDXJt3DeWe04tivy33jJo6E4c851RuLPwHLDlymXIhFOKWTiipU+hKRaJqQie5Nm8hOc7+Y0gwGeWnR54f6RVYknk3c9KuH9FZmY6xMxSEEAi0HqdKDvnOKqb7r6Iz2UBDZD+NsQO0xI4SHyeVUVXYyHaUkeeYSq6zkoCtALcWwKWloQ5T7jmZNNi+9sCEG1ib2p5jV+da8p1T0JX+kUJLjn/9wHmBm5jqW35GBGTk8Ns+ogBfKGjaJHR9Omb8tIGVNA6h6xXA2GnBY4XdrtPd1Z8OHIslsUwLVRt/I1AIyM/2094RJhiKcWr6VoXCpKLMUf3mmCyFw3vrObSnjkTcYMb8Uj7zzdXkFWcgxMDCbEIIVE3F63fh8TnJzPETjyV44ZGNtDR28f7r+7jlM0tR+8ghejUntxYtJcPuw6e5mOkv5Zn6jSTMJNcXLCTTNnSxsb6ImnFCRgRTWljSYk/XYda2bONAdw1RM0bcSpKwklg9+0/VCVGEgq5o2BQdh2qnwJHN4szZXJ41D5c6kNY4FrQnuni5cf2ERtpCRoTfH3+BCm8JkzwF/fYpQiHb4SPT7sWUJi/W76DIncGK3Om41KGt+PGomzUYPHomHn10H/cHBW1tIQ4fOtlPGhQgHktSXd1MIjFwoaUpdnKdFUP+rmlaxOMGuq6i6yNbHCaTJvUNHaOWJ70QEELBrrqwqy7S9HxyHOWUey/DsOIkZZzuZBPt8VpCRhtho4Ow2UHE6CBuhjFkAlMmMawEFiYCgSp0NGHHrrpxqB5cWjpeLQOvlk3AXkS6LQ+b4kZXHNgU57gaVX2RYS8mw148onMiRoRgcmLz0hyqh1zn6Apxn284VC+5zqFFZqSUOBPtxCwX6fZJFLkHr9k0VkTNKN3JbrLt2YN+Lw7VS4Fr9IVhUzUST5vWDsXGzLRJFLr6O8GCyQj6COvCCCFG9T2ONxSh4tL8uDQfAXsRRa5ZJKwoCTNKl3GS9vgJOhONBI1WwkY7MTNIzApjWPFew1VT7Km+KxzYFBcePQO/notfzyPNlodfz8WmurApTmzCiaqMPBdDCIHNrtPe3E0ge/jrlZFid+daFmZcx1TvggGiJOoQEuNnQlqSk/UdPPPbdzmyt55YJIHb52DJyhlcecMcfOkpym66LZ90W6pEwtvP7+Dp36zjzj+9ikUrPhiKhecba1/axRM/f5s7v/wxFq+sutDNAUDXpuB0rCSR3INlpRgSofBvsNsXoSr5F5QmqKoKS5ZP5Tc/e4v2thD5BekEg1Hee+cghmlRUDT+WgpCCG67fqAz2W4bvZk0JgPryL4G2ppTeTpr7rqUnIJ0FOXcL0UIgdvrYNVN89nw5n7CwRib1h7kxk9d1s9HaFM0Kn1FiJ4g/Krc+SzNqkJKcGl27CMY8CSSrmSQvV1HeKFhHXu7jxA2ohhDeHckKe+PYZpEzThdyRAtsQ72B4/yfMM7fKL4apZmzh2XDzFhJdnXfZTDwRPDPidVRM2OQBA1Y8NW++tIdvPbY8/yvRl/Mii9QRECRWgE7B7sipYyMNWLumTahxJ5+Wn8/T/cjNszuhB1a0uQl1/exeWXT2Vy2R+X5LsQAl3Ye3MjJJKArZBi12ysHu65hYmUp2hSPWQpmfr3qeVpqm8rKYFaoaRqrQgFRWgoqBecq342bO/cSW3kBLcX3fZRLsZFhh0duzgeOc5tRbegTkBULBXpOY2/m3EXHs0xwAlmV3Wuyr1wxaXHBx4ys0gAACAASURBVAJVaKiqF4fqRWqSgL2QYtccLGkiMXscpj39vC8TQpzKU0rJTytCQUFFEam/pyKWY+njpmmxd/MRNr2+G7vThhBw+Zr5rLpzIINkLIiaIQqcU/Bo6WNqbyyW4Ed//xQHd9ZSUpHDpMo8opE4mqaeVfE52BWl4Xg78diFLwIfCcV48ZGNWJbkls8tG3dZbyklRw808m/fepgfPfN19GEuvkM9zyh2ETyjUxBCx+W6GcNsJBR+ACm7SCS20d7+Vfz+72HTZ12w+U1VFW67awlCCH7707eIRhOomkrl9AJu/eSlFJeMP2NKSnh7w2FuuGom2jh9N2NaNXe0BomGE3i8DiZV5o84bJdXnEFmrp+6mhYajrciz/DgCyFQ+0wVdlUfUPdqJHijaROvnHyfUDKCxehC2xYWUTPO8Ugj9x36HRvbdvOV8jtwnCPCcy5EzTjvt+48Z7u8mptr85cyP72KQmcOao+3KmrGORI6zjst29javpeIOTQVZk/XETa07WJxxuyzHrOmcB6qULCNgIr5EUaOwYYwIQSqKvCPUilHSkmwO8re3XUsWfLBiDJMJAQC0bNw+mPA3u59I45OfISJJFSexv7g/vN0pRT8tsGFQuyKzidLP1x5sinj8uLp5y6Pg2//5PNIKXvfuDpCNsFwUOadw6HgZnIdI1Nq7AspJaGuKDs3VDP70jL+5od3o2oKUqYWvGdb3119+wI+duO8QXPozzc628Ic2l1HfsnwitCOBtvXH6ajJTiirIWVt1zCFdfPuSie0WkIhPDh834TTS2gO3g/plVPPLGRltabsNsuweFYha7PxKZX9BQyPj/jlhACn9/JvZ9fzu13L6G7K4qqKqSlu7HZVJRRGkCWNHvWAgPPl1Ly2rp93Lhq/JgLY3rbkXAcI2mQkeND00buzVUUgdfvRFEVujsHSq9a0qI20sJjJ9ZRHWocUAfqezPupsQ9fM98e6JrRO07FxKWwdqWrTTGmvlu1Z/g0zyjsvillISNKLu6Dg15XKV3En8+9VNkOdJ7JeqFEClqi2pnYWAm89Or2NtdzYPHn+dgd81ZY1oJK8kLDWu5NHB2L8Xc9HFWabnIEYnE+cLnfsk//8ttPPXkFtauPYCqKtx++yJuv+PSVF5US5CnntrCW2/sQwJLlpTziTsuJTsnpRLX2NDB7363np3bj9PdHSWvIJ2bbrqEq6+Z1fuuduw4wUMPrufw4SYqK/OYNCmrn1JNImFw5+33EwrHyc1N49vfWcO0afnDvo9wKMa3//pRjtW0EI0m+LMvH0cImDuvlC986UrKynJoburiscc2smljNe1tITIyvVx/w1xuvW3hgO9BSkkyafLgA+vZv7+eP/vqSkpKUrTNd97ez0MPvk9jYweFRRl8/MZ5rFo9a1iR7LHAkpJlP/o5bZGBdNrbZs3gr1dcjtt24Xnkw8XzDS8SMaOUuIp4p2UdNeFjeHUvXy//CvmOPCAVYzscPMIf6p+iNlJHwJbOypyrWJx5KfaevIsnap/k/faNtMfbkUjWta4HwKN5+O85/4EqFI6Ganiq/hkuzVjIZZkpT3rMjPF/D/yAxRmLWJF9JbqiY0mLb+74C744+fPURup4velNolaUxRmXclPBGtyam+fqnydsRvBoHja0baAt0U6eI487im+n3DNlROPhfx68j0rfVJJWkreb12JIgwWB+dxccCNe/TS97+ETj+LVvGTaMni9+U3qIvX4bT6+VfENsu0pz2ZSJtncvpWXTr5Ce7yNAmcB1+Zdw0x/FapQe/virq7dPFH3B5piLRS7irgu75p+S4g9XXt5tel1rsxaztz0Ob3P6u/2/D3X5l3N8qxlvRHCoBHimfpn2dG5i7AZxq/7WZG9nOVZy3CoDp6uf5b1re/TGm/tqVWUejcOxcH98+7rdZaNF85UvxqMtv+RET6xsCxJ7aFGtr69j0Q8RU2csWgK864YSKX75IOPsaOhccCcXZmdyf03Xk9h2uman/u61tMSP11s3aX6eK/1aY6F95LvnIKtj6phpr2IKv9lZ23jqe9ESklLYydCEeQWBnC4+o+ffb+fvt+WpqnnpJIPR4ltsHlnOMf3Pa6jNcixQyfJL8lIUWXP0QeGi9PPCLauOzRg+2C/3/8ZKWhnKXcwEpW60T6jofc7cLvvwe5YRij0S8KR3yNllFj8XWLx9XAqyiucKEoWiuJGYAOhjRs7IhD4MZqa1/v/p+5L01U8uorHe6oWlWCkrzBVePsQe9ofoDGyibmZX6bMdz2Nkc1YMkGh+3KUnnHQ7bITTxgDaIGj/W7GNLraHTqqphKLJLAsK+WlGUFDpJTEogmkJXG6B358nYkwPz78Aq3xbhZmVOA4gxLo0UZfAGy8IJEcCp7gH/b8hO/N+FN8mmvEL8OUFjXh+iFVEQM2P18pv5McR4p72vcaff+tojDLX85XptzBL44+yc7OQ71KUWe2uzpUx4FgDdN8g3u9zhwseoaYU3tT3e4ipUiNFqZp8oN/e4GVq2dwy20L6eoM9xadC4VivPjiTk4cb+Xb31mDqio88tB7PPzQ+3z6M5eTlu7G4bSRmenh//zNGnx+F5s3VfPQg+spLc1k2vQCThxv4+knN5OT4+fTn11GQ30Hv/nV2n5UBl1XeeKpb3D8eBt/+53HRizw4XLb+ff/uJN9++r56Y/f4KvfWE1ZWTaqqvTmYtkdNgIBD9/882vJyvKyd08dP7zvFcrKspk3P5WQLnr+JuIGT/5hM4cONfKFL15JcXHKuNq6tYYf3vcKX/naaioqcjh48CQPPbgeRSisunrm2F/GOWBYFoY1MOJrytGWxr5wkEj2du+lLlrLwsAC1uRfz/HwiZTB0FNn+ESklv935H+Zlz6HNfnXczR0lLea30ZTNC7LWIwQglW5V3FF9jJ+dOQnZNkzua3wlh6vvuhXN9CS1oBxYbBtCSvJq02v41Dt3Ft6F6Y0U/kvPeIUFpJN7Vvw6l6uy78Wv+7n2frnuf/wj/i3Wf+CSxt+BNaSFi80vsQMfxVfLPscbYl2nm94AYnkUyX39I41lpRs79yBW3OxIvsKArYANeFjZNozQIBlWWxp38qjtY9xZdYVlHumsLt7D0/XP4PEYm5aylBqiDbys+pfMjOtiruKP0lLvIXfn3i4/3uRctDnYp6xLWbGuO/Q/YSNEGvyryPbkU1LvJV0Wxr2nsXuiuwrWJq5hJ9W/4I0Wxq3Fd7cQzsVI6rpeKpdp3C2MdgwLP77h68wo6qAFVdMxzGGei4XO4bzPC4EYqEYD9/3EotWzeTQ9uNkF2UQiw4uYGVIq0fZ8Yzt1sAZvD56mOrgjn7b0vVcokaQ6uD2ftsne2JDGlhb1x3igf9+heaTXQQ7wliW5MVHNvDSYxsByCkI8Jk/v5rLrznt2T9xpIlv3/tzgp0RLEuiqIKvff8WVt0yuFrk0f2N3Pc3T3DVTfNZdu0snvrNu7zzwk46W4MEsn2svm0Bd/zJit7jpZS0NXXzxtPbePeV3TSeaEO3qWTm+Jm3tII1915GIMuLEIJE3OD1p7by2pNbOHGkmWg4zmNHm3n852/3/t7Vty3ks395LW7v6NaMG97YxwsPvc+hvQ0EO1IiKjfN+dve/cVlOXzmL65h4RWVvdvqalr47ud/TUtjZ09+teSr37+Fa25f2O+3jaTJ4z9/m4bj7UypyufVxzdjWhZf/cebcbrt3PedJ2hp7OLaTyzk7q+v6nVeSimJhuO8//o+Xnh4A8ePNOFw6MxdUs4nvryCgtJUFG84/UHKBEbyAIZZ20e45BRd/tQxQUwziDn+milI2Z9xZZoWD/16HYuXVVA+dfjO5cEQTNaxr+MRDCuGTy9OjRUSFBT2dT5BnmsRikgJ8i2eN5m/+4/nWDintNfIKi3MYNa0gnNcZXCMycDy+l3Y7Tqd7SHamrrJLUhHqMMf3Lo7I7Q0dmGaFtl5A7nDMStBRzLEX0+7lQrfxasCB1AdruMnRx7lmxV3Y1NH5jk3pcmRc+ReXZm9gCx72jA9ElDizueO4qvpTAQ5FmkY9NiEleT91l1Ueied9XellCQsg24jyr7Oeppj3ShCkOv0U+HNx6870ZWLNxdlNJg1p4gb1sxLGT3Fp6kGzU3dHNjfwFVXVVE2JRU5vWzZVJ5+cgvdwRj+NBdpaS7uvmcphmEiJSxaNIV17xykrq6dadMLOFrTTDJpsnLVDKqqCqmqKmTf3np27jj9/k9510cbBRJC4HDo2G0aQhE47DquM6RGfT4Ht962EMNIOUaWLCnnySc2c/RoS6+BpagKpmXxwvM72Lu3nnvuXUp5RW7vu3704Q1ctXIGCxZORgiYOauIqplFrF9/iJWrZ3yovonzgWAyyK0FNzPDX4UQgkrf1N59JiYvn3yVLEcW95TehSY0St0lhMww+7sPMN1XScAWwKenEul1RcOhOsiwZwxIeh8JJJKwEeZr5V85a4TFlCafLP4E5Z4pKELBq3n47p5/5HjkBNN8lYOeczZoaHxh0ufQFY2klcS0TN5ofpPGWCP5ztMTbVeyi7uK72SSu7Tfs5JSkpAJXm96k7lpc7mp8OMAlLpLiJkxdnXuZpK7lHRbOuva1uPW3Hxm0qewKTYqZDkSeKz2iRE/p+2dO2mMNfLNiq9R4U1Rcs+MUZx+NynBpAx7BuoYqGxt7SGcDhtu9+D0dCHAbtew2/UPfV8MR+KYpsTjtqOOYA0y0RCKILswwJzLK0nEDIorculqH7vE9MrcT7NynAT4svL8rPj4PCwrFcF67vfvMXVWEUtXp5xkLq+DyZV5/c7JKQzwl/9xBx0tQd57bQ8b39o/rGu1NHbyg798lGBnmEVXTgMkh3fXDfAhtjV187v/eZX3XttD5ZwSZlwyiUgoxuE99bz8+CY+fu9pg1FRBNkF6Sy/djb1x1p589ltVM4u5pJlU3u/+9KpuWOi5/kCbhYsn8a8pVN57GdvEY0kuOdrK3sdo750N8VT+rOpsvPS+Ma/3EpbUzfvv7GH9a/sZaiyIQd3Hqe5oYP80kz2bKnht//1MrFoktKeOfeJX75D1YJJzF+aEreKBGM89/v3eeKX75Bfksnya2fT1R5i0zsH2L3lKN//xecomjx0rpKUJsnkPrqCPyAWewcYf/Xq0cA0LF56dhuXXjb29IawcRKQXJL1dQ50Pt673aMXEjGa+hmUjc1dlBZl0Nx2WiDK73WO+tpjMrBKyrPxZ7gJh2K8/vQ2isuy8aUPL4KTTJq8++oe2ltSNzJ3yRSUQQZGXag4tQtfxO9csKTFto79vNL0HtflLRvRosaSFvXRprPuFwhmpZVjH2GeV5V/CsuzL6G17nVCxkAKZsJKsrPrIHErMWgOmZSStkSI3x1dz9O1W0haZm+itCklHs3OzcWXcFvJIjJso6NHXoyoKM8dcC9SSmKxJLt31XJgfwM//cmb/fZbZqqTtrR08+zT2zh4sJHOzgiGYRKNJEj2FOAOh1IJw17f6U6bl5/Gnt11E3xX/dHeHublF3eye3ct7W0hTClpauzsr1goYdfOWnbKE6xePbOfcSWl5MTxVg4eaOTtMybXymn5WJa8qBY65wOGFcOQMfpOonbFP+w6WPnOfNJs/kH7kZSS6tBRKr0VdPVQnSUSh+KgPtFAyAgTsI2/spKCwjRf5ZD0tRxHNmm6v3fMC9hSTonuUagYFrsL0XqMjpQRWUzcStCaaOtnYBW7ivGchZIdt+I0xZu4MvuK3m0e3UO2PYuDwUOEjBDptnQao41McpeiovZSXSa5S8/ZxjOXSBLJ4dBhvJq317g6H/h/P3mD1VfNZPGiwSXANU3l619Zdd7ac6EgpeTtdw4QTxhcdeV0/P7zI/0/HAghcLrtWJZF04lWGo42UTazaNyvEzejKbEP0bc0jkVSJhGIAdLtfVFSnktJeS5SSg7uquPFRzYwqTKPmz5z+VnPcThtzOtZ/Ha2hYZtYL3y+GaWXTeLv73/bpxue68zMRnvr5RbV9PCwV21rLxlAXd+eQXenlxkKSXNDZ2k90SvAHSbxoJlU1mwbCrb1x9m/at7qJhVxMc/tXTcRC6q5pVSNa8UKVPRPdOwWHPPZUMabXanjdmXpvpmd0eY9a/uHfIabU1B7vyzq1h+3Wzu/+5TvPnMNq65fSFf+M71nDjSzNdu/iH7tx1j/tIKLEtyaHcdLz26iSUrZ3Dv11eRmZuikL7+1FZ++i/P8cB9r/Dt//okqqacZU6xSCR30dn1fRKJ98fwdCYAAhwOGw7n2Gn+lkwAJjbFc8b2JH1Hc0VR+LN7l4/5en0xJgOrYkYhBSWZnKxt543ntlNQmsHya2eTluHBZtcGfamGYRIOxti77RjPP7yBzrYQbq+DpatnoCgK7fHTk3LcTFLkymJdyx6uzJ6NTenP+fTprhHVwjobFBTsqg27ovcohKUIG5aUmNIkYSWJWwnMc9R8iJgxXm5cz5y0Sopcw3cvWUia4u1n3R+w+QnY0kbF0b8q51I2tu3mYPDYoFTBrkSQ6lAtVf4pA/Z1JML8657n2NNZS4Uvj6q0QgI2FxbQGutmT2cdz9Rtoy0e4itTV5FmG97EJqUBVgtCzTv3wRcAZ1MGklKSl5/GnXctYc6c/vlpfr8TIQT3/8+rdHdH+erXVlFckkmwO8rff+/J3uMURYAEy+wTercmltA22Ht/8IF3qTnazOe/eCXlFXmoqsKXv/jLfsfE40l0XaWkJJNt245TUprF7DnFKb69BEvCmo/P4+Zb+1MeNE0Zd/WmDwIaIpuoDa9DEXrvODU340vY1eHJM9sVO9oQOTFhI8zWju0cCh3ut73EVcJYCyoPRoM7Bbc2uEjCKThVZz+H0qlhX45CSMiu9KfwqEJL0VTN/p5Vh+o4a/QnYSVB0puXdgqaomNi9Y7jMTOGX+//bs48ZzCk6gr1f1YxM457BHTIsaChsZNoNMHOXbXMmlHEkepmVFWQEfDg63HcdHSEae8II4GMgAe/z4GinH5HUkqCwRidXREMw8Ju10jzu3C5bOd0lFmWpLaujZxsP7qu0tUVJRpLkJnhRVEEbW0h/H4nTqeN7u4onV0RkkkTXVdJS3Ph6/EISykJheOEw3HcLnvvcR63nUDA3ZvX09UVoas7SjJpoqoKTqeNQLobXVcJheO0tQXZu78BTVOpOd6Kx+0gze8kI+PCO/00XaV8TgnhriiXXj2bztYg0+aPvSbYmdjQ+gzF7umUuk9TsxNWjIPBzahCG5IieD6h6So3fmppr3EFPVL2Z9BXNV1Ft2kEOyO0NXdjc+i9a8qcD2kB8oxcH4EsL6qqUDQ5C92mMmfJFBRFUFCaCTJlzEJKLXHv1mOomsKCZVN7jSuA5dfN5vFfvMOmtw4QCcV6jdMzYVkdhCOPk0hsGqJVdoSwIYROT+Gi8bvhPjizxqCqKly+YjpbNh7F63em0jT6dGWbTRt2CRmb4kWg0RY/gCFjGDJKxGzmeOhN0mzliJ55REqJaUna2kNEYglURcHrceD3OkfNJhqTgZWZ42fZNTOpPdpCU307v77vVXZtqmHJyiqKy7JxumyoqoJQBKZpkYwbtDV3s2NDNe+9vo+25m7sDp1rblvApPIcFEXw25rXeqcuiSRkRHmydj3b2qvJdvh7vZsAd5euINuRNur2+3QPWfY0su0Bily55DuzcKlOHKodVSi9tbOaYm0cDzfSGGuhJd5B2IiedTHSEu/gjaaN3F1y/bCNP0tKuhJn9/bmODJGJEnfF2k2L0sy53A80kh0EGXBmJngUPD4oAbWK4272d9dz72TL+fW4gUpA7dPBKMrGeWhY+/x9sn9bGw9wur8YaqvWG0Y3f+Knv7DUd3ThYAQAq/PSXa2j7raNubOLcHh0EkkDEzT6qU4VB9pYtXqWRSXZGIYJkePttDehxISCHgwTZPa2lby8v0kEibV1c0YxiCL0R6u8GhrLPcuUDojxGJJFEWgaQqKonDieCtTK/Mp7RHYOFrdREtL/29Q01WqZhTyybuW8PhjG3n11d34/E4mT07lc82bX8qB/Q3E40nS0ly9Ub4/VgihkmGfRrq9rDdpVlNGTy84E1n2TPKdedxYsKbfdl3R8Wr9azwJlLMmQAuRShQ2rdNk+s5kF4Y18sK2fa84HuhMdiKRCAQSSdAIIlD6iVycC04lNYa3J047rQzLIGyEcSh2bD1GlF/305nsQvb5057o6PdbpwxHq49zrT3R0c/ZJhCk2/wcCh0iYkTOmXcmECNKbD8Tzz6/neqaFjo7Izz/4g7WrjuIx+Pg+mtnc2lPQdut24/xymt7OHSkiTtvX8Sa6+fi6vEGSynp7Irwh6e2cPhIE/GEgd/nZM7sYlZcMR2/b+hvNpk0+d73n+YbX1nFpNIsHn9yMwcONvKlz1+B223nVw+s46Yb5lFUGOCpZ7dx4GADsVgSu11nakUeN62ZR0aGB8uSbNp8lFde283iRVPYubuWjo4wM2cUcuvNC0jzuwiFYjz4yPvU1rUTjSbQNJXiwgzuvnMxGRkejtY088xz29m9pw4E1BxrQVMVli2t4Ibr56IPcxGWNE0iiSRWz3vRVQW37dzG5nAQDcZ46w+b6GoL4fI6cbjtZOSNft0yGHZ1rSXP1T96KoRCworRGD1y0RhYRWXZeHzOcz7X/OIM5l5WzlvPbqe9pZvLVs1kSlUBeUUBPP5zn/9BhMNp63Xu2h0pWq8/4EEg0HQVoQiSydSYHQnFOXGkCU1TaG8JsuP9I/1+S9dUjKTJydr2sxpYSeNAj3F1ZlKVHU0rRFGy0bVJqGouihJACAcpk2H8n72i9DeahRAUFAZ4+rFNHKtuIq8w0M9pu+iyckomDU+q3WsrJs0+mcNdTxNKNhBONtAa20s4eZLZGV9AFaedavsONfLG+v20tIXQNZWKyTlcsbiCgtzR9dcxSwgtXTWDlsYuXnxsE21NXWxdf5it6w/j9jjIzPXhdNlRNYV4zKCrI0xna7D3I3F7HSxeMY2P37Ok14NhV239jJc8Z4A85+DUl9EqmNgVGxXeYuYHqlgYmEGhM+ecHdaUJsfCDWxu38umtj0cDdViDuKhjZpxdnUe4mROK4WunGG1J5XncPbiwuk2L7oy+ld1acZMnm94Z1ADK24lOBqu713U9MXOjuMUOgNcWzB7gDy+EII0m4uVuTPY3HqUI8EmVllRkOcukiytFqRxbNT3c6GQneXj8mVTeW/9YZ56cjM+n5N4zCA94GbZ8ko8HgeLLi1n7946Xn15N6ZlcfjQSTIyTi8Oy8qyKSrJZN3ag5w8maJ6hUKnxU2klBw92kxdbTtNJ7uIRhNs3VJDe3uI4uIMikuGV3T5lMxpfn46b7+5n4b6TvLy0qicno/P52T2nBL27q3j9Vf3oGoKR6ubyc7xD/pbPp+T666fw+8ffI+XX9rJLbcuJDc3jdtuW8RP/vd1Hn1kA4WF6UgJyYTB1Mp85l8y/l7aix7Sojt5grjVhdLjkfPbSkdU6PNsUITCgsB8tnZsJ2SEU4IOpKJamtQGRHPSdD+tiTY6Eh3YVTuWtHpzgOyKHYfqoCHWSGu8DQHs7tpD2AiPuZ1jRWP0JAeCBylw5hMxomzv2EHAlk6OfXhqsUIIbIpOlX8Ge7r2UuWvwqt5aYqdpC5SR5G7qPc5VHoreL7xRY6Eqilw5hMz42zv7C8c4NKcqEKlPtrA5MQkLCnZ2bmLuNVfkGiGfwbvtW5kXet65qXPxa7YiFtxVKHi1/393k+a7qct0U57ogOn6uj3boaDz336cuJxgxtvv5/P3Hs5ixakRIq0PjLaV62oYvnllXz3+08N+huvvLqHXbtr+fIXVxAIeNi9t45XX9+D3+tkxZVDFzlWFMGUshxqjrWQk+OjpTWIx2On8WQnPp8Tn9eB22PnpVd2sXPXCe6+cwmTSjOpq+/gp798G8uSfPFzp6k4x2vbqaqKcc9dS3DYdCzL6jUGq4828/yLO/n+925mcmkW3cEorW0hvL5UpLNqWgHlZTnc/7+v4/E4uO3mBfh9TlRV9IvYnQsHW1pZe/QYoXgqUlqWEeCmmdPHvJS0LElnaxBVU8ktySQjN21CCg7HrQgerf/4raCgKzYS1tAlW84nfGmuYb2XQLaP6+68FK/fybZ3D/PQj17Hn+5m4ZXTWHxVFeVVBYgJVqo931AUMSBSop0p6S97UjR6mGDNDZ089et1g7JuCkozh+Q1mOZJDKO23zYh0nA5r8HlvBGb/RIEF8aYtUyLDe8eIjc/jWB3jOC+/joClVXDF51wqGlM8a3BreXSHN1JwurGrqZT4b+ZbOec3pIOliV56JnN3HrtXKZNySUUibN242He33aUW68dXb3AMRtYDqeNNXctxuN3svbFXRzeW088liQcihE+MnjH1nWV/JJMLl0xjWtuXUAgy9f7Ev+0/PpBzznl8Rvry/ZoLpZmzuX6/GUUunKHTbtThUqZp4jJ7kKqfGU83/AOG9p2D1q3qjXRya7OQ8M2sECSHMJ77O6Z5EeLXGcmJe48WuOdA9prSJPmWBsxM4HzjDysiJHAb3OhDhEW1hUVl2YjbhlYiY1Y8XXnbpDshlHWIZtIaJrK1VfPJj8/5a2o7e4inEhQmZnylDhdNi5fVkkgw8P+fQ20toTweOzk5afREo9gd+rceddi3n5rHydq2/B4HHzsqirauyPEbRZ13V0UZPm49ro5bN5UTWtLMEU5/ORi9u2t7/XQNJ3sZtfuWrY01HPFiul0dUU4sL8Bl8s2wMBKmCbBeJyA8/RAmDRNdjSfZHZmDrfetpCtW2pobu7C63P09qPrb5iLP81FY0MHdoeN5VdOY9780l4xDIdDZ9as4t4BPzc3jZtuvoSNG6qJxw2klEwpz+ErX1vF5k1HaWkOomkKObl+cvMGN9Q+7FAVOx4tupYMAwAAIABJREFU7/+z996BcVznufdv6vZd9N4LQQJgA8VeRIrqVG+RuyzHsR07sZ3iXCdxyndTbm7sOIpL4rjki225SrYsiWoWVdl7RSF6L7tYYLG9zdw/FkQhFiAaJSXx8xcwMztz5syZM+973ud9Xsxy5kTelbhMhWQFBLZnbGMo7OLlgVdIURM1SSJamBp7Neun5EAB3JC2gef6XmB//4uYJTMW2cwdubcDCQN/pa2K0yNnea7veVTRQFyPo44XLX83kW5I45DrCDbZii/mxxl2sitzx/j9zg+KqHBT1m6e79vP8337sck2xmJjWBQrdSnrsYwrIG5Iq6PB28RzffvJN+UhCRLBeBCzPBnByVAzqLCW0+S9zGh0FFmQiesaRnF6X1VaK9iVuZPTI2foDfZhkgzEtDhl1jJuSNswbf6uS13Pc/0v8EL/i1gkCybJyL68O+d/f4o8rkqWmLPUWSjNgjD7WvMLL58nPy+FhsZ+ADxjAcY8QVrbnezZPbcasCAKVFRk0d7hYs3qQkKhKOVlWQwMeAiFotisRgyqzJHjrWzfUsnaNYWoqkxampWb96zi6WdO85EPbpuIsGekW7mhroTy0plOdEqKmZLiDE6d7iDgD1NSksH6tUUTc6UkiaiqjCSKSKKIqszeH3PhjZZ2/uPEacbCCcd5T3kp99WumuS7LgGappNdlI5qVNA1nXh0+WXYUpVs2nznyDaWICEn2ARaAGeoC7P83pmPF0K1ys5P5YHHd7H5pmounGjj0skOXvzpMS6d7uAP//4RsvKvLfr1XwoLuBVRFFAMMll5Kdz60EbyZll4zSmcPS9X10Po+vTcfLP5Phz2LyAK727fyorE//rr++fcvxAYJAcltlsosd0yEcBJ9q3zeAOsrsrDYFAwGRUKclJp6XQurPFT27noX06BxWbkzkc2UbEqj0tnOmlr6GOgd4RRl49wOEo8pqEaZKx2E1m5KZRU5lBdV0z1+iIsNuOcCnaBeIgzI220+fops+ayOb2K4fAYgXiYfFPGtMiKrut4o7Ovwqqiwo2ZG3iw4BYy5qHIlwyCILA6pZI01U4wHubMaOOMY7xRP82+TiLaFtR5UvuSRcOuwCgalqQEJiBQ66jk7EjTNKrLFfhjIZwhN0WWq5SCjHYuenoZjviwKTOfU1zXGAqNMRLxk26wokdPoscuIyrVzDVb6Pp7s/aKqso89vguIDGW+rxjXHa7qErPwB0KcmFoEJOiULUmn9SKFLrHPBTa7dgMRn5Wf5HVWdmUp6bx8CObp1EpA9Eox/p6uOweJttqJWyFlBsyWGsvJ8dq46JzkLQtGZxzDVCdkUkwX2Rd4Qo8XSof2LCZhmEnsiCS43Bw2e2iz+ulJCWFPKuNU/19hONxdhYWE47FONLbhSJKHOzpZGNuPjW1BdTUzlTgTEu3cu99G2btC4vFwK4bpyvAlZVlUVY23QgqKcmkpGT5q6r/V4RRSiMYP4Un0kWWaQ2huBtNnx/trsq2ghxjDlY5ORVOEARSlBQeyL+XRm/TBJXNodgpNBXMmB/WpaxFEiQGQ0Po6KQokw6KSTaxMW0jDiUFV9iFKipU2iqpsJaTY8qeOJeAwN15+6i0zqQPX8Eq+0pyjDkTTguAIig8UHAfheaFK7/mm/LYkbGNzkAXDsXBprQNrLRNH4drU1YT1aLTHKGpEAWRQnMB9xXcS7O3hUAsQJGliAprOdnGSbaCQ3HwYMH91I81EIgFcCh2qmwrqLBWkDtee8yqWNmesZVMQybuiBujaGSlvYoSSzHF5sLxopUCMjJ35t5GqaWEofAQMS2KSTKRZ8qdRmsHWJOyGlEQGQwPouk6DuWdNYB1XWdwaIycbAdDrrGJ7evWFVE9j3p7oiBQWZ7NwUPNuN0+zGaVgoJU2tqcjHmDpKZakCQRvz9CWpplwqgWBMjMtBMIhgmHYxMOlsVsmMjLuhpFhek8/pEdnD7bxaGjLRw62sya2kJuvql6onzGUhGMRmlyuvBHll9BTRAF0nMchENRhgc8REIRMq9DDlFd2q0ccf2KmB4lVclCQ8cZ6mIg1M6WjHuX/XrvFCRJpKg8i6LyLLbcVI0jzcLzTx7h7NGWpJLwgiggSmLSGljL1iZZREdHS1Ii5J2CwaSSU5hGf9cwheVZ44qMC4MgGBEEE7p+JTVAxGK6H1FILrT0TkIQBAzLVFZC1zX8sQFcoXrC8dEpqoEJVDruQxJVBAHWrCzgx8+eJD8nhXAkxoBzjKqy+QZKZmLZLF1JElm1rogVqwtwDXhwO734xoJEIjG0uIaiyJgsKqnptgR1cEqS42wIa1HeHLrIa0Pn8EYDuMJj1KVW4Ax7OOi8xAOF28mWpk9Wc8mdr7KXcXP2FtINSx9A+eZsPlC8jxZfF96rFPoSUSE3w+FRck1LNz4VUVlwnZSrscJajCRIRJMYfBEtgis8OsPB2pW9iiOuVr7VfIBbc9dQYcvGJhvRAU/UT4Onn5f6zmGUVOrSSoCziMZbkEwPzdkWPd5LzPPHS7qfdwLWKYVqRUEgFIvS4Rklrmk4A3484RClKamooogr6Mcoyxik6caUIAhIoohJkQlGYwmDDHAF/DgDfkocKXR6RonG44yGQnjCIXyRKFkWhaimMej3cXqgj70lZQz4vDgDfuyqgVP9fZgLE0Ib3WMedOBIbxe+SJRMs0L8Ogtn/AYzEdV8WOQsQCDDuJJu/8FZczWvxnzU5xK03BS2pG++5rGKqFCXuj75eRBwKHY2pk13sIvM09XNBEHgjtzb5rxOsnYrosLdefuu2cZk0HSNlbaqOeXdax011zyPJEgUmPIpMM1NJckxZpNjnP4BzTJOLiIICKSpaWxJny7kkmeaPlcKgoBRMrI+de0126aIykTR4sVioibYot5zgbRUC6UlGXzkg9Nzc2Tp2iU3BAEKC9LweAK0d7ooKc4gPc3K5eYB+vs9lJVmTQhmuFzeiTbqOgwMjmGzJgQwpp5vtsiGIAjcUFdKTXUB3d3DXKzvZf+L5ygsTGNN7ZTxKkyt1bgwdI146B/zEr8OBrmu6XiGfZTVFlC1rgRJFjHOIqu/FKyybyGqhenwX6Av2AwIGCUL61P3Umyem/L5XkTAFyIWjWNLmVSlTs+yk5WXgigKBAPJa4aqqozFZmTM7cfnCZKSbk163FKQlmnH2e+hv2uY0qp3R6jLYjdSU1fCkV9f4szhZiprC0jLnFyci0ZieNx+0rPts77PspSHIpcSiZ4f36IjCAauR47VQqHrCRrkhbNdXDzXhXcsiGqQKSnLYt2GEtIz7fMOLvtjAzSO/hxPpAOD5JgRuaogkdMsCAL33rqW42c7cLl9yJLIqoqcRdfAgmV0sK5AkkSy81OXRenFGwtyyFXPjZmrGY36cIYSOSspqoVWXz/+2HQKoo5Ok68j6bnMkpFNabUUmnOWFA2aikpbETsz63ih/+CMfWMxP4Oh4WVxsCQhuczmQlBkyZ2VDhnRooxGx2Zs35BWwvtKtvKDtoM0jQ2QqlowjOeCheJR3BEfJknl8fIbWWHLQdRuRxAMCOI11LT0NER1cZzWdwNRTeOSc4iopmFVVHyRCLWZ2ZwfGqDXO0aWJZcUo5EVaemkGefmLLsCATo8o1hVAwM+L0ZZptc3RprRxLacPF5ub+HmkjIyzVZebG1ORB8MRqozsjjR14skiKzLzuWSa4hQLEaezc4llxPQuewe5uaScjLMZg50tL5zHfQbABCMjWCWM4npYTQ9TjA2jD4jgfg3mAvXadH5vx1kWSIt1cy5811UVWYjiAIm4/R6d5quo+vjTtiUfhUEuOvOtbz864usri2ksiKbcDjKyIif9AwbBXlzf7sFQcBsVklNMXOxvpc7b1tDaqqFSCSO1xckNcWM0aiyfUsFB4+0UFaWRXlpFt29bg68dolb9lajKBLx+LUjAA1NfQQCEfJyUshIt5GVaccfiEwrJyGKAjarke4eN319I8RiGqoiYZuDHTMVTU4XrsDMMibLAV3XicfirN2eqNPWdKaDge5hsgvTr/HLhcEoWahLvZlS62rC8QAgYJKsOJRM5EUKZM2FzuZBvJ4AoUCEzuYBdE2nraGPU29fxmhWcKRZyS/JWLTd0ni2ixd+coys/BSyclORFQnnwChHD9RjT7WwfmvyBan0HDuVtfmcPtSMwaRSWJ5FPBanqCKbmg0lsyoELwTbb6vlwvE2vvePL7LxxpXIsojBrFKzoYScgklKXnfbEGNuP8FghI7LA6AnCi6ffLsJo0nFnmKmsHx+uaVXQ1FkqutK2HZrLcdea2DU5aO8Og+DUcHrCdLZMkhhWRbv//TeWculKMoqDIYbicZaxqmCOpHIGRSlClhcQeblgqZpHHjpAi8+e5rMLDtWmwm/L0RLYz+tlwe49+FN5OTNjzbui/bhjXZTYb8Lh1o2o2zKFZELQRDIzbJzx54afP4wsiRisRiQl6CI/N7kao0josVwhce4Ia2SMyOtEw6WQVSJaLGkK06d/v6k58o3ZVNmLUCVlm+yEQWRm7O3JHWwfNEAw5HRZbnOcoRrrbKZFNWGPzhThCKqxRiNzix+aJYN3FNQxwp7Dm8ONlLv6WUg5EFEINNo4/a8tezKqqLMlpWgaorJ67HMgOhAsvzOUm/puqLf5+X1zg46PSNUZwzQ5/XSOjpMitGEKkv0+cZoGx0hpmnUxrMpsjl4pqmBLfmFVGdkTjyzmKbRPurmYHcXiiiiiBKtI26CsSiyKGKUZTo9HrzhCK6MADfk5POLpgYK7Q4MkoyIgDoeFSuw2+nsGeUHF89hM6iE4nGO93VzYWiAUwN9bMjJ55dN9RTYHajSe/rV/m8JVbLgDF1kJNxGMOZEFNRly8H6DX6DqRAE+OiHd/Ls/rNcauglJ9vBfffUsbqmgPYOJ8/uP0NzyxCdXS7aOpwcPtpMTnYKX/iDO1AUiX13rEUQBH71/Gl8vjAGVaa8PIs7bl197YsDsiRSXJzB5eZBysuyErlPioQiS+MlK+DO29cQ13R+/vQJ/IEwJpPKphvKuPeu5JHVZPB4gjzz7Gm83hAIYLMaufXmGlatnKQyCoLAjm2VPP3MKb7+rwcwmVXuuHUNu3etRJbn/nbqus5lp4th//I6WLqu4+x18/ovTnL6jXoEUUDXdJx9I5TXLn8dLABZVMk0XJ9zX43v/uML9HW4iMc1fJ4gmqbz+nNnOPZ6A5IkUruxlN//3w8s2nYx24wgwIk3mggGIsiKiMlsYMXqAvbeW0dBafKco/QsB/vet4V4TOP4G40cOVCP2WLgrg9sZdX64qS/WSh23bmW0WEfb71wnqe/9xayLLJyXdGMaNaTXz9Ay8WeRB+NBdF1nTf3n+PkW01IkkhJVQ5/+sQHFt2O1Ewr9z+2k+z8VI68eokXfnwUTU/kimcXpFG6ImfOKI8gOLBYHiUe7yMY2o+uh/D6v4OirkZV1s+7fuP1QDym8ezTJ9i1t5pdN1WjGmTiMY3mpn5+vf8cnW1D83aw4noEWTSRaVqLWU4+bv71B2/xiQ/s5PXDTezdsRLDMjji8B53sCRETJLCcHh6dKXNN4BRUlGTKOs5wyMztgHkmjLIMqQtexJ3iSUfh2zDE5sucR3SIozNkQ+2ECxHi0VBIMOQQl9waAaNIqbHkxYiBrApRurSSqiy5xKMR4iP844VUcIkqZhlw0TxYeb5QgqCDNIylaG/TsgwW3i0ejUxLY7dYKAyLZ1AtBhVklHGOd4rUjMwKjJWReX28kp8kSgOw3T6hyQIlKak8tia9QgImGSZ6oxMNHQkQeTlthY+VLuWQruD75w9yR9u3kGB3T7uIOlYVZU8W0J1Ksts4ZbSCsKxWIKOKEtkms3sLSnHrhpQJInC8d8KS6yL9BssHFnGNRhEByYpA1WykmGoQRHnriH1G0ziY6WPvasf9f9q2LN7FevWFhGLaShKwrEByMtN4X0PbyEUniyZIAiJqJcsJyiADruJ++5ez027VxGNxhFFAaNRwWad38q1qio8/uGEmmFamgUBeP+jW4hG46SMF/p1OMzcf08de/esIhbTkCQRu82IdfwaoiiwZXM5q2sLSE1N/p6sXV1ISXEGsWgcnYRAls1qxGKePs+uqMzhdz9xE8FgJKGgajPNq9D5cCBA1+goodhSShQkR2qmnXU7quhq6qdkVT4CULu1krwkYh7vFZRW5fCNZz+HxTb3OPjdL91LNDp7nxlN0yXuC8uz+POvfwhZFrE6rl26onxVHr/7F/cRDkWIxzQEASRJwmRRsdrNiJKQ1HmTFYkVqwv55J/fQ8AfRosnxp0txbws0StBELA5TNz/0Z3cfP8G4rE4IGA0KdhSpo/hx//odsJzlC1RDQkpdlmRuOv9W9l734YJSuPuu9exfnslmbkOEBL2278+/3nMU95PURTJzHVw28Mb2XHb6vFr6YiSiMGgYLmGHL4gCMhSMQ77F5HkIvz+HxCLtTPs/hQW8/swm+9FlkrflXwsXddxD/vYumMFuVPYcKoqc+xQM8Hg/MvBGKQUFMGCL9ozq4N1rqEHTdd59VAje3fMTk9fKN7TDpZNMbEmpYxvNj9PusHOWCzADzoOcGS4kV2ZtaSp0/m1OjCShOoGkGFIJVVdfnlUWZAoteZxdrRp2vaIFiWQRBb93USa6iDhrk03vuN6nFA8OacZEhRFu2LCrixPTR89Pkzc/2/I9j9blvNdD6iSRIZ5kuqo6zo2dTJv8Mr/kJiorKoBizIZar4CQRAwygpGeTJyalaUiX3rc3I51N3Jqf4+bi6pwCBJ5FisIEwuBRjGo1GSKGI3GECdvI5hSqRK1/UZv/2fCIF3h0Ue00MMBs/giw6wMuUBRiNtGCUHsvDu0i3eK3B7Axy/3EVOqo11ZTN57WmG2RWvfoPpEAQBo0EhN0l9FoNBIStrbqZGguZnmEYpXAhEUZjhFKWmzHSSLBYDlllyjgRBwGI2zHCWpsJkUqfla80GWZZIT1t4vk3neP7VckMQBGRVpqwmn/t+Zw+l1YnxLojioouWXm9cERYomEd9obnU6ZJBNcgLShtRVHlaTtFCICsSKenW65J/BePj1mrEco3FiKxrUG2nwp5qwT7lfbLaTVivqkeX7LkIgoDJbMC0yPdYECQkKQ+79TOYTXcyNvYvBEMv4/V9DZ//24hiFqqyAlEsQJIyEcUURNGMgAGQ572ofi0Y1C2IU1JLRFGgZk0hne0uiqbct3s4IaqTlj7/hUvjuE7DCedXyTSuxixnTStsvDLlYTRd599/9Dbt3S5++Itj036/ojSLTesXV3ZmSQ7WiMvL2aOt5BSkUVGdtywrBFNhlgw8WLAdq2zk+d7jDITc9Afd3JF7A3fnb8GaREUqHJ+pBCQiYhTVGWpOywVHkiKYMT1ORHtvFV21yZYk7lVCDXAuB2vZoYfQIiffuestA65exUm2qjPflZ6px61IS6c8JTEBTKptzbHqlDhgXm38H4t3ycEcCJxGES0YZAeaHmcgcIoMYzXyu8xnf69A03XCkRjRZEW1f4Pf4F1Ah3vkujhYuqbz0yde4oHfvRln3yiVa5eHnvbfCQF/mI89+k383hAWm5H//eVHqUgiGhGNxvnnv3+OG7aUs333qkXJ8EciMf70s0/y/sd2sH5T2XvuW/nqi+c5e7KdB9+/ldJF5mUtBrFYF+HIMSKRC0Sj54hELwERdB10PYimjRCLNQMik8uWs/XdFesymZWZbNskcrPfRBRLJv4XJZGatUX82xMvc/xwM1k5DrxjQRou9uBIMXPhXBcNl3onjr/vkU2zqor6o/04QxfR9TiDwTMzWGwrUu7jz3/vDg6daEVgZi2ypdRbW5JH1FLfy4+/9To97S5q6or5y69/aIbXvRQIgoBdMfNQ4U4eLNwxIbspCglNvWQvSbJ6UoooY5CU6/ZSWZWZog6arhHT31sJ7mY5uaGn6VpSZ3AsGiSmaThUE+K4HLGu68R1jePDbbR4Byi1ZrE5vRxFlNDjfejxviRXuPqCA6C/M87nVKnW2V7vq0fFOzn5ioKAKL3383Su9GOyaRPm7rO5nsF8fr9QXBmrC2nH1e2Z+H8B7RIEEbOcSUQLoCeEfOe40uJwtfTwUu6jxzXK0cYu1pTmkumw8q0Xj/Dbt23mR2+cYcDtJRSN8fgtGynJTuMfnnqNYCRGlt3CY7dspKFniANnmrnc5yIvzc4XHtpNTurkQpOu6xw418KvTzcjyyJGReaBbbW4vAHevNjGD147xbZVJdxxw0p+fvA87QNuQtEon7l7O11DI7xwohFRFIjFdR6/dSOyKPKLQxdwjfnZXlPKzesqsJrmv2p7rfE7Wx9N/e1cv7+ec8Z8xu3Utlzv9iwE79X5N/Ed0+kcHcW1zPlXkBDcaq/vJRqJ0XCila23rZncKSzfPb5X+3c+MJlVfvjMZ+nuHObzv/Mfsyti6jrRaBxhloUzTdMJ+MMoiozBOItJq+tEIzGEJQgWLBW6ruPzhlAUGaNpujMQj2tEIjH0ZVD/9fvCCcqv6do2rz/wFGPeL19p4SxHaVzvuqVX63/GYxr7f3kSg1Gh/mIP9Rd7Jo4MBML0941OG9j77t8wq4OVZVrPvqL/nPXaAiKFuWYe3ldHQ8sAj96zcfr+JbwuS3KwOlucjA770TWd0hU5SPLyDt4rna7rGvGpD0DXkIRELYKrXzlREIlf5dgkKEPvwqQyj3dlccKyi4NBVEm2kqCTiGJdjdcH6vnX5gP83bpHWJdaBHriuK80vsjPOo4iCiIGUWZf/jo+u/J21ODPiPu+CddM7NcR5GvLUk/7ha4TjWsz+ksSReSrKsPrJFRo4rpOs9PFwfYuzvUP0O52M+T1E4zFkAWBFJOJVLOR0rRUNhTksbmokKKUFFRZmtWBX2p7IZGXJYlLV4a8gmg8jpZE8EVAQJbEyRy5JIhrGrGr6nlM7VNd19F0ndZhN7+4UM9rLe30eTwoskSBw8GW4gLet24NxakpSOLM9z/RD3GOd/fyzMUGjnf14PL7sRuNZNksbCkqZN+qFdRkZyOJyR2jhUIShWmKmVfuIRSLcaqnl7fbOmkYctLpHsUTDhONxzCpKlkWC5WZ6WwsLODGsmJybXaU8Q/yfNplEO30BA4zEm7FFbqIXSlCnGWKnW18yOMFU5MdrwOxuMaQz8ebrR2c7OmlZXiYQZ8ffziMgIBZVci0WihOSaEqK4P1+Xmszc3BrCpIwkx6kj6uNAeg6QkVv3Nt/fz1B28lO9U6MQ7+4v234A2EOXipnTOtvQTCUXavKWdnbSnBSBSLYSaNS9ch1Wri8/fv5EhjJ78+00yazcxtdVXUlRfw9KELvHLmMujwxUf24A2G+b9Pvcm9W6pRZJG//MCtnGnpY//xBmqKs1lbnsfGygKeOXqJtkE3a0py5zV+daBn1MOzlxp5+XILne4RRFEg3+Fgc1E+j65bQ1l6GvIsTnlM07jQP8gvL9ZzuKOLAa8Pq6qSZbOwqbCAfdVVrM7JRl7Gd/pKu+OaxrA/wOnePo5399DsGqZ7dIyxUIhQNIYsSVhVlXyHncqMdDYW5bOpsIAcmzUxx7B8BnUkHp/h4IuCgHLVApE+3v64ptHhHuFgRxdne/tpdbsZHPMRiCYW1xxGI6lmI3l2O+vzc9lSVEBlZgZmRUEUlmcugEknRBvv0yvPtNk1TP3AUFKxLE3XicTjiIusdSQikF+WyZ898i+4+ka4dKxlYt9ND23mro/eOO9zXU15ntq/nSOjHO7o4lRPH21uNwPj/avrOg6TiVSTkVy7lXV5uWwuKqAqKxOrqi5r/y4WgiAgiqAoc9uNsiLxxf/vgaT7dD3hXH3nG6+y97bVrJ5FyEJRZf75O49PXPfdgK7DN77yEjfdWsum7Quzf+Z/DZ0f/+dBysoz2bW3Zh4FeXWWexFwOaCoEt/64SfnTae9Vq4ZuohOnEjci0YURbQhCSoCk3O2JIl87mM3LSuFd0kOlmfETziYoOSt3Vy27BRBXYeh8AjP9h7jkPMSnmgAu2Jmc3oV9+RvId+UPqNjDaJCID7dwYroMcJaYtK5Hi+XL4mYhYAwp2E7AR20d2iAzybTrqMnLUB80dODIkoUmNPGBymccnfw847j1DgKeLBoE8dcLZx2d3LK3c5Wk4Bk+wMk0/3MWWg43kPM81cLanskHuee7/2QNvekiIksinx8yw18fue2KXVhNPzRGK9cbubJU2e5MDCU9HxRIOj10u/1Uj/oZH/DZQBuKMjjsY11bCsuwmJQ5/cMkyCmadz9vR9Ma+8VvH/9Wj63cyup5uWJ9n7iqV9xsL1zxigqS0/la/fdxYrM5ImdAD86fZ6/fe3NCfESoyzzmR1b+MSWjejjTsn+hst889Axuj2eid+F43Eah5w0Djl58tQ5Pr1jCx/bWIdRmVxF0nSdAa+Xbx89yTMXG/BNKeQ5HAgwHAjQMOjkB6fO8vDaWn5/+xbSLeYlv6OSKCKJkyqOo4EgPz9/iR+fOUe/d6ZaJoA3FMYbCtM67Oalxma+oijcVFHG45s2UJmRjkG+dn2gbNM6LEoOI+EWJNFAprEWRUhesqBr1MPjP/0FXaOTfapKEk/ct4+9FdMpLFeeQ9OQk+8eP82Bljai8eTR8XAwzkgwxGXnML9uTkj1GySJHaXFPLK2lpsqpyt9XonraJo2Pj/CHz2wi3974QiKLPHpfVsJR+N8+6VjWE0qvmCEnbVl2Ewib15oQxDg/q21mJOsHgoCZDgsyJJIisXEqD9ESXYqqTYTBlUmjsbgqJfCdEeivEeKlSGPFwQoyU5DFARMBoWxYIjW/mHquwY51tiFw2LENh69+uWFBv7mwBsTRWJFQeBTWzfxuV3bJpzYg+2dfOXNg1x2DU9r32Wni8tOFz86fZ5PbtvEJ7ZsxKRML1w/HAiLuXtIAAAgAElEQVTy4zPn+P6ps4wGJ3Nq3cEg7mCQxiEX3z91lvtqq/njG7eTabUsefxquk4wGuVC/yA/P3eRN9raGQslp3DHYzHCsRjDgQDn+wd4+sIl7AYDO0qLeXT9GlbnZGNWlUXPY1PxyPd/wqXByflUEGBTYQHff99DE+e/spBxuKOLJ0+d5VhXD9FZnBSn34/T7+eyc5g3WtsBqMrM4AN1a9lbWU662bRoRyAW14hq8QkHfMDro8npSsxZg4nn7vT7Z/3yvtnWwZqvfH3B172CD9at5S/+1z08/Pu386tvv8ajn7tj0ecSpjixmq4TjsU41tXDD0+d5WhnN+FZ5gKX34/L76fZNcxbbZ0AlKen8b71q7l1RSVZVkvS/k3Qw3TCoSixWCJypCgScU1DVWVkWSLgD4+LKcgTzJZwOEY8rmGxGBJObCxOJBybiEzJioTBoCzIgA2FokTGxVqMRmWajXnFuXK7vFw6383WHSsY8wQQRRGjSZkoZB3wh4nFEn1kMqnIyrXn8qkI+MPIskQ8HicaTQhuqAYZVVUQhHGHPaYRCUdnvVe/P0w0HOPcqXa27KhkzBOYyHmbSnmMRGL4vEF0PWHwJ8RCmOjjaDQ+fp1EwWODKiPJCSchHIoSDkepP99FeoaVsbEgsiyiGhSMy1S0951CPK7x01+d5Lfu27gkmXRIBGjc4ctcGvkhA4GTxPUIBslOmf1OVqY8gkGcrItrMRuW1U9YkkcUCoSJRRMDNys3+Qr2UjAW9fPd1lfo8A+yN3sd6QY77oiXw64GXOExPlWxjyzj9CRfi2yaIS6hjecYxXXtuuRhJZM4lwUJdZ71J6Lx5VcwSoa5onjJPjTusI8SSyaqKCMgENc1vt92EIus8sXau1nlyKfKnsPfXHyGprF+tlrSEcQ0hGsqBGogLl1wJKZpOH1+xkJhHCYjkVjC6P/ymwc53tWzqMKRJ3v6ONnTx6bCAv7y1j2UpqXOWKH974yYptHsdAEJp/blpmaeePswA7M4JpCoE/b1g0fxhsJ8buc2jIqMruv0j3n55uFj/PJiPdE5at7ENI2fn7uI0+fjb++4hTTzNeqozQGByShQMBrleFcPX337MA2DzqRRvtkQiEZ5vqGJN9ra+cTmjTy4poaMazh/3mgfoiCTaayhN3AUV/AS2eZ1SFw7SR8S/e0NhYlrOrI0abC6/H7+48Rp/v8TZ2ZEa+aDcDzOwfZOVmVnTnOwVFlG03RGfEF8oQjhaMIYyk618Qf37+L54w0cONeCw2yiKCuVPWvKefNCW8KgiGvUleezrboYRZaSrqfoOvS6PDg9fgZGvOSl22awCQozUhga9eHy+PGFwlTmJhKap/azSVVYkZ9JfrqDXavLUCQRc5KIWeKaOvVDCScgrmkc6+rm7157g84RT9LjAeK6zjcOHWM0GORP9uzCpCgJFatAkO+fPMP3TpwiHJub7v2ri/X0ejw8ce8+Mq2LU4684hA2u4Z58vRZXmi8jD+ycCr1WDjMC42XeaO1nburq/jQhnWJCN0yRtgS7YWRYJAhn48cm43YeETlu8dO8UJj06La3uR08RcvH+Dn5y7yxb27WJObgzqP4sdX40hnF69cbqXZ5aLZOcxY+B3MMZ4C1aiw4+463EMedE3HYFIxW42ICzAaJVHAqMjENI2eUQ//efIMv7rUiHcR99Q67OZvXn2TX1yo5wt7dlKXn4dRlmcs6PT1uHnye2/ReKmX9Ewbq2oL6Gp3cv+jm1m3oZS/+9LTlFZk85GP70Yer2n2o++9RXNTP3//xAcJh2OcPNrKi8+eZrBvFEEUWFmdz6Mf2UFeQeq8n+dzT53ghV+dxjk4xm9/ei933FuHYdxZ0HWdL//Ns3S0DNHfN8I//d1zqKpMcVkW7/vIDmrWJiTrv/XEK5w91cFg/yhf/Ov72bm3ZkG0r7/90tNU1xbQ3zfKpXNdSJLItl1VvO+xnZjMKpFwjFPH23jhmdMM9I0giAJVq/LG7zUNURT42j+8QEtTP8MuH9/8p5cxGGQcqRZ+60Pb2XnTKgCCwQj7nzlFR+sQAX+YvII0fvszN1NUkoGu6wQDEZ7/5Snefr0BvzdIfmE6N922mm27qjAYFfY/c4rXXrpAe+sQne0unv7xUQTg3oc38dAHtia9N1FMQZJK5t8Z1wnCVa6IpukcP93O+x/YNMsv5g9ftI+m0acAnc1Zf4xBcuCN9tLseQZdj7Mm7WNIgoqu6zz5y+N8+KEtE9/fpWJJDpbBqCLJEsTiGM3qskt3BeJh2v0D/N6Ke1ibUjaxvS61gm80P4c3GpzmYAkklPKSSbUPR0YZiY6RaVh6AeSpiOlxOvy9M7YrooxJml9y+2wS6cuN8CyiGwIkXeGMaHEsU2TYO/wujg+3siNzBascCVUkk6ySolrwRoPI5keZ1yAQrONRrqXD5Q/g9PsxKjJvt3fyj68fpN3tXnJM8Hh3Dx//2TP81e03sau0ZNkXD96riGsarcNuIvE49YNOnjx9bk7n6gpimsbPzl2gJieLu1ZV4Q1H+NWlBp6vb5rTuZr6+6OdPXzv+Gl+f8dWVHlxTq0kiiiShD8S4YWGy3zz8HF6PLMb19eCLxzhK28dotHp5A9v3EGBwz6rceAONyEJBryxPkRk2gIvkWZcgSTNz8GCRGQkHI8hSyqartPiGuavXnmNE90z55iFQJUldpRMp8+k281k2C0caegkxWoizWomGovzozfPIOgCoViMD+5ZTzyucexyF6+cuYxBSXwygpEol3udtA4ME4trfOTmG8hOuVq1S8cTCPGzt85hMijsXVdJ99AoZoOCJApk2i2sK8vjdEsvvzx8kUgszm/fvonBUS/ptoSTbVRlirNSWVWYxYGzzXz/wEkKM1K4cXU5mY6ZjowONDuHicbjdI96+Paxk3M6V1Px07MXqcnO5qE1NYRiMQ60tPLD02ev6Vxdue7ZvgGeOHiEL928G4O8sE+rruv4I1EOtnfwtUPHuDy+yLEUBKJRfnruImf6+vn8ru1sLS7ErCxvLnIwGqPDPUqG2cylwSG+fugYb7d3TkTEF4sLA4N89pkX+NO9N3JbVcWCncPXWtt46vzFRS1ILCd0TaO3dZCjL58nHIxSWp3PjrvWk1tybaW+K5CERP3EpiEX3zh8jNdb2pZ8X/WDTv7o2Zf4wk07uXPlimlObDAY4cVfncY5NMbnv3gXsiLx3NMnaW9NzgZJ2mZJJDPLxu13r6O0PJvRET/f+carHH6rkbseuGFeypAAD39wG/c9sok//dyTM/YJgsD/+qv7GRzw8Cef+QF//Bf3Ur2mEFEUpkU9Pv+ndxMOx3jsoa/Nu/1XY/8zp/n4p2/mg4/vormpn39/4hWyc1PYd/8GJEkkI8vGrXetpaw8C48nyHe/eYDDbzVy9wMbMZlVPv9ndxMORXl031f47J/sY8OW8onSCVfQ1jzIxq0VfPoP70AQBP71qy/xix8f5fe+cCeSJPLGry9x4KXzfPKzt5GVY+fUsTZeef4sZouBzdsrufvBjdx213o+9zvf4+77b2DvHauRZAl5jtQdm/Vj2KwfW3S/XC8IgkBmho3OnmFS7JMLmwZVXnA0zhvrI6YHWZP2MVIMCT8ihxuwKnmccj5BTeqHkFDRdTh5vpPHHk7ujC4GS3KwUjNtmMwqY6MBxkYDy07BExCwykYc8vQPqV0xY1PMSZ2CHGM6Td6OGdv7gk6GQu5ld7A6/H14kkSwAMJahHA8gmEOA0tHZzA8POt+SETgFhGMSdKeMMliVQJC0shehsFGT8CNNxpEQuAnnUeRBZEHiyaTAHVdT1AxdB2EuQa+xkQ2nGhDMj+05PuBBM1kwOuj1zPGV986NKdzlcgXENH1hEF/rYhGn9fLX7x0gCfu3cf6grz/EdLnOjASDNHsdHGguZWzfQMT+5RxJ3M2yo8/EuXJU+fYWlxE/eAQz1xsmMi3gETumSyJRGLxpM/IF4nwemsbt1ZVsCZ3cXXSZDFRo+xAcyv/fvTErM6VAChSItcuMk6Pmwv7GxLRhL+8ZQ8FKY6kx4iCgjfWS0wLUWK9CW+0J+lxc8HtDxCJxTErOvWDQ/z5i69Oo2UtFplWK7W52dO2SaLIzesruXn99HyAz927c8bv//L9t0z83TYwzJnWXnavKcdhMfLKqcvEkzjRoiCwriyXD++9YWJbeU76xN+P7FwLQHHW9Dm5IMPBhooCACrzMqjMS1BcH7tlevLxbBgNhmgbdvN2eydHO7sntieM9AR9LNnTjmka3z1+it3lpQz5fPzw1Dm84UlaqygIyKI469wRjcd5vaWNe6pXsqmoYF5thfHk93CE5+ob+dqho/MSXZDH88xiSXLQrsZl5zB/9sKv+dyN27h7VRUWVV2273QgEqV12E2Kyci3jpzgrbaOWefVK/MvJJ7BtRgGTr+fv37lNVJNRraVFC1Le99phENRjr1ygY/+2X0YLQZOvHqR+uOtC3KwZFGkz+vl28dOcqC5ddn61xUI8LevvkGaycTOshIgMS+GghEunO3kptvXsKYusX1owENfb/Iao0nbLIsUFKWjGhRG3X5icQ1HigXn4FiC9bQAdrwgCkmVBgRBSFD1DDKCkKiRNpvxLYpLW/+vXVPI9t0rUQ0yGVk2Th9v463X6hMOliySX5COqsiMjgTG79WMc3CMaDSGCRWDQR7/xgiztjM7N4Xdt9SysiaxeL1peyXHD7Wgazq6qPPsUyeorMpF0zQG+kZRDTLRWJzWywNs2laBMp5vJQoCspKohXXtHKz3JgRRoLQ4g+/+6BArK3ImnMSVFTmsrVlYMW1dTzDEFHH6AqBJSiOmB6dcFPJzU6hv7iczzTqhHmgyKtgsi1MCXpKDtaImn/RsO2OjAerPdFJRnY/BuLSV/jZf/8TfvliIXGMarw2dY1O8CoMoE47HOD3SQoEpA+uMukwCJZY83nSemnHe3uAQ7f5eKq1FqNLy8FF1XefA4LGk+wLxEGdGGlnrWEG1oxxxjvynFm930n1XEI5H0JZBxcUXCyY1LERBRBVnOoF1acUcd7XyVNcJLJKBl/rOUZdWwqaMBM1I13WC8QieSACrnEzRS0ePtaHF2kD3IhruAMGAHu9FEIwI0vw/MrNhyOfnUHsn9UNOWlzTnStFEsmz28mxWUk3m7GoCmY1ERnwhSO4AwH6xrx0j3pmLTQ55PPzT28d4iv33EG29frU1XivIRCJsr+hiZebWhAFgRyblarMDHLsCYpXr2eMs339eK7KC9F0nY6RUZ6vb6RjZJT28fyzdLOJyswM8u12LAaVkUCA+kEnrcPuGdce9Po42N7J6pzsRRmBAtAwNMSJ7h46Rkanbc+128ixWcm0WjGrykSy91gojCcUom/MS8+oZ1qu2FS80dqO3WjkSzfvJsU0c8K1Knl4Ip2kG6owy5k41NlFLmbDcCBIJB6nedjN/3ntLRqGnDPuz240kmm14DAaMMgyqiQlkvJjMbyRCKPBEE6fn8h4boYoCGwrLlxwVGU25KTayE210zbgBl1n04pCUm0zLabsVBvqu/CBj2kaLzU182JjMwAZFjOrsjLJc9iRRYGBMR9n+wZwBwIz5sO+sTGeq0/Qr670vd1oYEVGOgUpDmwGA2OhMA1DQ7S43DOM3bFQmJebmtlYmD+v8auPiyk8W9/IP791mNFQ8tqJZkUh124jz27DbjQk6u6pCsFoDF8kgjccpn/MS/+YNykdzh0M8o+vv00spvHIutpF0e6SIRCNcry7h7ZhN2+0tU/rD1kUybFZybXbyLCYMSsK1vFC7P7xcTrg9dE9OjpjLrmC0VCIv3/tLb710L3kO+ZPK8+yWKnMSJ/T+YzG47j8gaTvu0VVyLMvnsaeNU4TFQQBRVVwD46hGGQioSiKYf7voSAk+urp85d45XLLjP7NslrIs9vIsFiwqIn+FUgsdnlCQQa8PrpGPdPyB6fCEwrzD6+/TWl6GoUOOwgCWlzD5w2TnjGpCmq1mTCb5446TV1kGfMEOfhGI031vYk8JB36ut2zFpR+ryM90zbh4wmCQFa2g0vnuwDwjiXutfHS5L32dg1jt5sWtDCemmbBap20o0wmlXA4mpCh0KC3x40oCfh9k++KzWYiK8eBri9N7e69BgFIc1jYdsP0nOHZlALngiraERDoDx4nhzpEQSWq+en0vU6KWo4wHlwQECjKS+Onz52ioiRzIrpYWZrJprUli7qPJX1xy6vzWLOpjIFuN2++cIFNN66kqDxrSRP3kx2vT1PW8kaDnBlt45KnE4tkIBAP0xd0s9JeMCMYIwArbCVJz+uPBTk+fJFqexmllvl9/K6FNn8PB12nZ93f6uvmxYFDOBQr+eacGRE3XdcJxSOcGqmf8zrBeDipCMVCMRgaJlkESxYkLEkk3LdnrqBxrJ+3hxqJaHHWpxbz8co9qGJi2MR1jYGghzgahZaZhQe1aBNx/3fRNRd6+C3UrG0gpKFHjqLpfmTLY0u+p5FAkF9crCcYjU58fASgIiOdHaXFrM/PnTCOphqYsXF1roYhJ0c6unjlcgt9Y94ZBpOm61zoH2R/fROPb9qw5Pb+V4A3HObZS404/QEqM9LHk87LyLAkkqL7PGM8df4i3zl+imA0NuO3Pz9/EW8oYbQUOOw8sLqGfatWUJSSgiyJhGIxDrV38n9fP0ib233V7yM0DjnxR6JYZ8mzmQvheJzjXb3TDKssq4WtxYVsKyliRWYGpWmp06hSmq4zEgzSOOjkaFcPrzW30uoeSUpz2l/fSFVmOr+9+YYZ73OaoYI0w5UPgkCZ7XYkYWH34A4G6Rvz8sPTZznd2zdtTJenp7E+P5eKjHRK01LJtlmxqOpEzps/EmXYH6Df66VteITOkRFaXG66Rz3sqSib+8ILgNmgsq26hG1zHCMIArXFi4tCLhWReJynL9Qz6PWR77Dz/rq13FFVSZ7DjigIDHl9PHOpge8cO8nIVYZnJBbn6QuXCI2P60yLmbtrVnJfTTXl6WmosjQhMvDlNw7SOOScNqOGYzEuDgwxFg7jMF571VMn4bh//dDRpM6VLIqsyMxg5/hctjIrk2yrZUKF9IpC5nAgQJPTxfm+Ad5u7+TSwNCMRSNvOMITB49gM6rcW7Nqwf2aDKFYlLfbOpBEcRoVuCjFwdaSIjYW5LMyK4Pi1NRpQjGarjMWCtPsGuZEdw8HmlupH3QmdYianC5+cvY8f3jjjnm365YV5dTkZM0ZmR70+Xjq/CXO9PbP2FeensZntm9lsYJiV5xBRZGo3lTG+cOXkSQRWZGoGo8KzQe6Dp0jowx4fdOEbfLtdraWFLKxsIBVWZmUpKVMy6XSdR1vOEzLsJuT3b0caG7lwsBgUrp2s2uYn5w5zx/vTvSvIAoYjDIB3+R4jERiRKOT15cViWh0ChNBh2HXJJOnt2uY11++wM6bVrHn1tVYrAa++nfPXZciy1em4WuxEJaCMU9w2r16PYGJQsN9PSMcePE8O25axd7bVmOxGnni/zyPeFVagSAAgj5rOyVJnPGbqbBajWzcWsHDH5g+86qqNKWGJiBc3754JyBJInfsrV2Wc9nVQjJNa+n2vclg4DSSoBLRfMS0AFUpD01+owUozEul8KoC0Sn2xeeEL8nBMlsM3PnIJsZG/Bw50MBPvvU69394B5U1+Yuu9bA+tXze0uVXDP2pKLbkkarYGYmOzdjXMNbGq4PHeLDgZtIM9iVJtw+F3DzZuX9WeiAk8rNOuC+hCBJ35++m2JyHLE6u6OrAW0MnaffNTSVyR8aS1vdaCDRdoz/oTNqzsihjU2auLKUZrDxWtpMtGRVEtTgl1gxKLdOjTrnmFD5atot1aTPlUbXgzxEEA5Lld4iGD45vFUGwoIVehGVwsGKahjswGeYVgFtXVPDAmhq2FhfOSOC9AlkUybZZybZZqcvPZWV2Jt88dIzOkdEZfRSKxXi5qYV7a1eRvgQBhv8qiGkagz4/WVYLD62t4b7aVdPU1fIcdj66aQONThevXm6d1l+ReJzLzgTl1WE0cG/NKj5Qt5a0KYqJRllmb2U5Tn+AL7306rRra7rOkM9Pr2eMqqzZ1Q9nwxUVsysoSUvlQxvWcltVJZnjDuLVEAWBdLOZ7aXFrMnLYW1uDt85fpJzfQMzDL64rvODU2fZUVpMdXaygpCT55fFhdMKekY9/OjMOd5sbZ8whqyqyoNrathRUsy6/Nyk0bMrKE9PLHQk+tFHs3OYlmE36/JmFvD87wptXGDFbjBwb+0q3r9+DRZ10tHNsln5QN1aWlxunq9vnEZ5jev6xPg1Kwp7K8t5fOMGsm2T0WuDLLOrrASn38+fv/jqtDGSoNgG6XCPsPYafa7rOh3uEZ54+0hSWqBRltlTUcZDa2rYUJCHWVWT1jSSBIEsq5Usq5WNBQVsLSniqXOJiIfnKqfNEwrxLwePUp6ezuqrKKOLga4zjUYpADcU5PPw2lpuLC8h1WRKOv+KgkCKycjGwnxW52SxJjeHfz96ghPdvUmdrF9dauSDdeumPYe5UJGRTkVG+pzHtLtHJtQLr0a62cyusuIl595KssTKDaWE/GEGe9zIskh20dztuhqBaHSCai0Aa3JzeGRtLXsqyki3JE+VEAQBu9FIXX4eNdlZrM3L4TvHTnGovTMpxfvZSw18+IZ15NhsGAwKZZU5nD7RzqrVhciySMPFHkZHJtWSc/NSaGkaoLd7mJRUC63Ng1xu6CM7N0GfjsbiRKMxHKkWBAHOn+6ks8NJWfnMMafFE1LhszkF+nj9iNn2y7KEapDpaHVSXJaVqAF1leKgpiWsyoUIHU1FU0Mv9Re6KSnNoq93hHNnOtk8LrUei8aJRuM4UhIKohfOdNLZ7qK4dLqtJEkSNpuJlqYBVtbmIwgJFUbDPHKKBFFg9y01nDnRxsYtFeQXphGJxPB6Q6SmWkjPTJxDFEVsNiMdbU5GRvyoqoyiSJgt868Z+F5APK7xwoGLM7aXl2RSvWJh3zKD5KDEdgsWOZvRSDsxLYBNLSDDUEOGqRZRmKRW7t6yYlnafwVL5owUlWfx6Cf2kJHt4KWnTjDU56FmQzHlq/LIzHFgMKnzXrUorsjmrvzNi26LIAiYJQPrU1fy2tDxGftDWpg3hk6g6XHuyd9NjjFjVureXGjzdfN0zwFOjzRe89hgPMRB11mGwiNsSK2myl6CQ7ESiIU477nMi/0HiV+D/tcbHCIUX5oKUn/IxVgSOXkAVVRIVZLTITKNdjKNyffJosRKex4r7XlJ92uRs8i2zyGom5haBVwQ7aAtXnhgLty5agWf2rqZyoz0eY87u9HIvpUrCEaifPnNg9MMBkhMyj0eDxf6B9ldXno9mv2egygIVGVmcHtV5TTn6gpsBgMfqlvHay3tsya012Rnc8fKymnO1VTcsbKSf3rzECPB4LTtY6Ew/V7vohysqci12/jYpjrurl45zcCeCzaDgd3lpSiSyD++cZDLTtcMh9vp8/P9k2f5+323LnteXveohx6PZyKCkme38altm7itqpJU0/wTFxLUThvZVivbSor+x4i0XIEAFKQ4eHB1TdJnb1FVHllby6vNrURnUWMrSnVw/+rqWY36Wyor+Opbhxm8SgQmEI3SOTJ6TQcL4FtHTtDsmpmDq0oSeyrK+NTWTazITJ/38zMqMuvzcskwm1EkcZzuOH0+6x718MTbh/na/XclfbeXgrqCPD65bRObigowzpOSalQUthQXEhmn7CXrj0Gvj6Nd3csWeXunEAlHObT/DHse3MS5Q5eJhKIgCNTduLj7WJ2bzSe3bmJ7adG8n51BltlQkE8snmBtXBgYnHHMoM/P4Y5uHlhdjcmscuuda3n6x0f4ztdfxZGaWFScaqTvuXU1vd1u/vNbr6MoMvYUE6vXFTE0mPiu5+SmsLK2gF/vP8eJw83YHWZyclMxTaEZvv7KBc6e7MAzGiAcivKD775Fdo6DtXXF7NpbQ3eni7dfa6Cna5iuDhfBYJTmpgEys+18+OO7kaREFNdsMbD7llrefqOBSxe6KSnL5Maba8grSKPhYg+H32zE5fTiGwvy3C9Ocfp4G5nZDj788d3z7ve8/DQOvt7A/l+exu8LUVCUzq371gGQleOgek0hr754nlNHW7A7zGTnOmZQKiVJ4L7f2syJIy10tDvJzLJz0221VFRde54QBLjnoY3ENY1f/vQYCIkoT25+KjfeXEN6ZoLOKYoCt+xbx+uvXOTfvvoyZouBPbfWUrdp+RgM7wR0IDL+DdR1Hc9YkCGXl1TH4ha4jVIKhdZd5Ovb0PQYoqCM2/7T1TNdbh8HDjVit5m4bVc1LrePaCxOQe7itBuW5GAde6ORiyfbGRsN0N3mJBiIUH+mk7bGflLS/x977x0mx3We+f5O5c7d09OTc0IYZBIECJBgEklJoEgqWLIVKF3Zkhx11/ba1nqf6/Vzbd/17vXe3bV3vV5LtoKtLEuWKCaRFIOYkXMezAwwOfZ0rq5w/+iZwQymBxNBEpTe58GD6eqqU1WnT5063/e93/v58Pj0Ao9xkauQv/qnz6EtgZ9cDLKQuaPsZp4b3Fc0EpawUvx08A0upfvZVbqVndGNlGihRUXbhrJjvDF6jBeHDnA20T2noPF8yDkmx+Ln6Er3ERkMoMsalmMxmBtblILgUG6U/uwIVZ6yWRGwpeDY+FnybvEomC6plK6y+AcAwovrjCFm/Q4Wbv4UQlq59/RqrC2L8chNW2kpLVkyFUFTFB5Yv5Ynz5zj9e7LczxdaTPP8Z8jA8urqWysrKDsGnlnW6srKfV55ywwATyqwsbKchqjc6mjUwjqOmvKSmcJEUAh52A0vTJlTUkI9q5t4962FrxLXEQqssTO+loe2rCOv39t35z8Bdt1ebmzi/PDI7Qu4CVfKmZG37yqyh/edbEJWJkAACAASURBVDv3tDajyzKO69Cf7ePw+AHeW/ngotqbinCsJsbMUY7GD9Ob7mFndBeN/uaFD3qTockymyrLr5m3s6GynDK/r6jctSrLrC2L0V40SllA0NBZW1Y6Z/znLIvBZHFn1kwc7OnlqbPnin63rjzGR7duonUJxtUUhBDUhkN88uatdI6N81rXpTnz2evdl/nJZFR+tVAZDPDBje3cUrt442oKiiSxs66WW+truRyPz6Eeu67L6103noHl2A69F4cZ6Y8zNjhB04YaxofmsmsWgzK/j4fa1y3JuJqCIklsq6lid2MdF0fHiuadvdZVMLBkWWLdhho+9bm7GRtLomkKw0MJRkeujPPmtgo+/Zv3MDqSxLFdIlEfgYCHsdHCPtFYgA98ZAd9vWOT3/unhQqmFASbWysIBD04jst7H94GFGo7Cb/C65cuUe3xs+XmBlrWVHDnve1AYWwbntlKmLqu8uCHtrNtexP5vEUw5CE0mevV66QJtoZZu7mWu+7bMN2GZ4F8sqtR3xTjtjvXkpjIIsuC8sow5ZUFBetoaYD3f/gW+nrHcWyHSNQ3nb9zdeRo78Pb2LC5jlw2j8erESsvRPy23dJEc1sFFVVXVLFvvX0NrWsrUSaptRVVYT7yid309YyRzZjIskwo4p11DMBtd62jvjFGMpFFViRqlxgxfTtAlgT37rnyrOdyFgePdZNIFc8lvBYc1yZuXqQn9QppawjXtSmYcIUxdFPs8yiSUSjS/KN9hINeXj90kXff0U7vYJzOyyNvjYF16JXz/OT7+7EsGyt/RYkrmzHpv1w8UfxaWA3eqEDQ7KthU7iNI+Nniu6TsXMci5+nK93Pk/0v0+Srps5bSa2vgoDixSPrKEIha+dIWGn6s8NcSF7iYqqHgewIE/nUvDRGSUiUaCFkpDnqgBP5JBPXoBTOB8u12T92gvWhJvzS0i1423V4beQo1jw0Q49sUOlZueDE1ZA9D2GnvozrjAAOTvYZHPsybu4F5MC/WdVzqbLMRzZvYG1ZbNne+qChs3ddGwd7+shdlb+QtSxODw3Nc+Q7DwFNpy0WvWaBUkNVaS8vK2pgRb1e2mJRtAVqiLWWRucYWJl8ft6k98WisSTCrsb6eSlKC0FXFB5qX8tPzpzjSKZ/ztMez2T56bmOVTewZuJzt97CXc1N6JOCBK7rkrJSdKe7rts5FwO/4qfF38aldDcJK/GWXst80BSFDRXl1x6/isK68hgXR8fmGCB+TWNDRfmCwiAt0SgvXOictS1v27Noy/Phnw4cKVorKmQY3NXcxNbqSpRlzmVCCBoiYR7esI4LI6NFjcCvHTjEe9a1LfiMLgayEOxuqOPO5kYMdXnLCq+msruxnucvXJxVgBsKy6FiuVJvdwghsC2Lx7/yAvd8eCdmzmK4b/FqfFOQhOCmmmruW9Oy7KijR1XZWVfLT893TNNgZ+JgT8/0NWu6QlNrOVBwhB4+0DlLREGWJRqaymhomu2AKKsoGAyJvMnx1AgDcpLqkiBCtwgZBrWhEM9c6OCWmmr2pQZJqjnWlsXYVFHB90+cQJFkopqXjr5RDrkujZEIG+vLOdLXT/f4OHc0NVIVCPLPhw+TyudpjER4d1srJVE/JVE/I+k0h3p7eePcEPXhMCnVZjTkMEKc7dXVNEdLePT0aVwbQuMhLo6N0pdI4rguO2trSZomh3p7aYmWsLmycjr6LUmCptaKaaW+mZAVaZbBNR+EEARDXjZumauIGSsLEiub7QyqqArPMp6EEERLA7PER4rB59OnlQgXQir1LZLpbyxq3+uJaMnfochXmFBCCIIzhJNsr4MsS4yOLP19k8hf4vjY18haYwTVWoQoPj+5LpztGOSPfuM+Tl/oRwiBZTlMJBaey+fDigysXNYkk166IXU9IYTAp3h5oHIPx+Pn540yubjE8wni+QSX0wNokoIqKUhIky9lgYuL4zpYrkXOyWM51oLZYSHVz4dr7yNppfl652ML0v8Wi5eHD3FP2S20BuqXTGs8Mn6GC8nLFBMnFghCmp9S/dqTw3IgGXtBGDiZ7wIGVuK/IdRmZN/nkPQ7VvVc7eUxtlZX4Vnmy30Kt9TVoEgSVy/vLcdhOJXGtO1VWZC83eFRFWrnkSOfiYZI8XET9nioDS88psqKFGU1bYdMfulFSmdiU2UFzdGSay6wF0LM5+Pu1ibODo+QvmohnLNtXui4yGd23DSdmDxh9iAJGb9aEHcYzp4korUgF1HoXAgtpSU8vGEtHvXqHEKXUXOUr3d9lUR+gg2hTeyI3krOyfFE34+5rfQOKj1VXEp38+zgT3ik/tMcHj/I5XQ3D1Z/AMd1OJM4zZmJU7yv+mHkeQqvD+eG+EHP9wirYQZzA5TrFeytegiP7EGVNMJqBI88l7J4OXOJp/ofI2tl8SsBHqx+PxGthHFzjOcGn+VSpgtN0thZspsNoU0oksKF5HmeG3yGjJ3BweZD1R+h2rs0Kd6rocoSTdGFvY51oVBh4XjV1OjVVFquEX2dQrHxaznOvEqUU+hLJHhhnvyfppII72ptXrHqoyRJ3NfWwg+Pn2IomZplRLpAx8gYr3VdYs+kRPdKUBkMsLOulqhvZTmq68pihD3GHAMLoD+ZJGdZq6aG+WZA9+p88t89hG3ZBEv85DImjeuKU+qvhZjPx6762msyChaD1liUUp+3qIHVn0iSzecxVoE2mjJNxrJZNldWcmF0hOMDg2yvrqIqGORYfz/ry2Ic6Onl396+G02WOdjbS1A3uL2xgaFkiqFUinVlMTpGRxlOpWkvLyfv2LzafYmmkhKChk7M58O5ip6ezJlMZHNsq6rk9NAQPRMJ6iMRNpSX8f3jJzjY18uuujpiPh//eOAgVYEAzdEohqLww1MnKfP78Woah3r7CHs8rC+bP4L9ToBl92Ka+97qy8B1Z6+4zLzFF/7s+9Of85aNx9D44APbltx2yhrEdnJsjn6GkFbP1ZQ6WVyJMqqqPO2gz2RN+obiqCtYU65opvr4b7+Lhx/ZvZImZmFmUuJKIAuJtcFG7i7bztMDry24v+VaWLYFi2P8XfO8bYE67iq7hRFznI7kZV4aPrTkdkq0IF7ZQ09mcDpSNpFP8bXOR/mjdb9KQPEu2iufyKf4Uc9zJKzilBVD1mj11yMvIxdtIQjJg2Tcj6TvAWxwbRAaCA/imjWzlo6baqqpDAZWrA5ZFw4T1HVSRRZIedsmY+bRPO98A0tXlEW9zOfLT/FrWtHF59UolldkOfacCOJSIEsSLaUllC/i/NeCEIJdDXV8dd/hOQbWlJBC93ichpLCQj6e70QRxrSB1ZV8AX+kGpmlG1jvb19PSZHom+065Owsd5W9i4yd5sj4IS4kL1DlqSJhTWBN0oAtN088X5Cpbw2s4fG+R7m/4r3kXYuezCUiWgSJ+Z95y7U4On6IP1j77wkoQZ4bfJrXRl7mrrJ3zXtM3snz/cvf5ZfrPo5P9nJ4/CA/7v1XPtHwaXyKnzvL7kaTNM4nz9Gb6aHaU0PMKOOloRfYXrKDZn8LlmPhVVYu5axIEpWLkNmO+X2TYkezLSxDURYl011s/NqOu6CD4MULF4vuo0oSTdESWkoXNu4WA+9k1OJoX/+cXKycZfHsuQurYmDVhcNsrLx2xHAxKA/4iXgKwg1zFF0dl0Q2h+6/cQwsSRKEooU5Ugix7LpElcEA22qqVty/pT4fUa9v/v7NmatiYLkUopolXg8do4Js3iLvuNiOQ84qOKojHoOIxzOt4lrq8xI2DCay2YJMfiBA19g4B3p70RWFiGGQyedZVxbjL59/kfVlMX5p44arzusiSxIlXi+OWxBdinm9VAYCZCyLXNKizOcn4vUwms5QGQhQFfBjuy5jmSwhwyDm9VEfDlMVuHak6J2Bt6faoCLLfO6RPYUPkwWZI0EvwcDShaNc10KRdAJqNbo8v9NYkgQffuBm/uxvnuBy3yi/+39/l6ryMJ/+8PILD69opiqJBSiJvf0GoRCCkOpnb+Uezia66Eq/OdSCUi3CpxoeRpdUqowYe6v2MJQbK1r4eD5IQmJDqJUNoRa+e+knDOWu0AmOxc/zX858lT9Y8yl8ysLUp5yT5xvdT3Ai3oE9j8y7IeusDzatSFHxWhBCnSxAPPUgr/55DEWhvaLsmupqi4UsSYQ8Bn2JuaFoyylIYYdW4Txvd2iyTGQR9zlffpNHVRb1exTzRjtuYZG6XMR8XqqCgRUvRqAg1FHq9xatmZTJW5wZGqYmbNCXOci5+I8QQuZy6iVs1ySVHygUMFkidEVmT3Nj0b6RhERUL6XSqCJlp/DKZxgxh6nyzO8V98oe1gbWcSx+lFpvHf3ZPu4pu3fB+SOkhqn11OHg0OJv5eDY/mvuP5jt51Kqmy92/C1ikgFQphcoRhk7w6vDL3MxdYGckyOkhjHDhQX/pvAWHu97lPbgRvbE7kRdBeeLLEmUziOuMhNeTS06I6myRKl/4WiMrihzzDOXhcfvyxe7iyqaRbwebqqpuqZc81IghOD2pga+cfjoHAMr7zi8camHvG2jriAqr0gSDSVh6ueJZi8FkhAEDA25iAHg4jKRMyldoePkzcbM52w5DkB5MqeueRER1YUgCYFf11AkabpO3hRcCgJDsSL9u2lrHe0ba5CVxY/L7nico/sGqAuF2FlXw0udnbzS3U3OthGT1zJ1TduqqvjrV17lxOAgFX4/AoEQAjEpOd4zMcFAIoEiSeRtm/5kgojH4MTgILvqZlPuLo6Ncbi/n8ZwmDJ/QcVwqtcfWLeOv339DTyKwt3NTQwmk4XzuAVBoTK/nwO9vayNxWiMFBxnf/qXH+bA+DMMW5eoUOqX9Bs+0/91bo+9H10uzCW2a7Nv9Cla/Fso1Zceyfx5gRDQNqk4eSVbannPjyGXoAgfcfMiHuXalP5bttSzrqWc7t5RDE2lpjKCZxEqj/NhRQbWalWDv15o8FfxiYYH+Nvz32HUvD6qdVPwyh4+2/Ihqj1X6oC1B5v5WP1evnLxh3Skri3FDoVB1Oqv5YM178IFqozYLAPLxeXg2Cn+z8P/iY/VvZc9sZuQhDTHOHJx6c8O8/Wux3lt5CimM783NaIG2RBqXdY9LwQr9WVk4/0IKTRdrMJ1HVznMm7+LLIxvzd8KSgP+CnxelbNdAsaWhGfNtiOQ9ZaGXXtRoCgoEa2GCrkfHQdXVEWJS5R7BxTtX2WixKvl6hv8VHea0EWgrbSUi4Mj86RjzZti87RMWTRQqXnJnL2OJZjUqK3IgmZgFqDJi2d0tNaGiWw6Bpgk/VPmCyAMil3nLNz00UuJWR2RG/lx70/JKgEsZw8FcbCL/fZeaZiQV+nC5ToEX5/zb9DmeS5C8ByLM4nzzKY6+czTb/JxfQFTk+cmj5uS3gbbYG1vDH6Kn919j/y6YbP0uRvWeT9F4ehKIuikuly8X00Wca/COXJos+I616zbqHruhzpGyjan35dp7U0uqpuqLZYdF4VzXgmy4WRUdaWLT8H169r1IRCq+LQgILCoyRJcNXz5rqQMleWm3kjwqup1EVWr3+9qlrUwAJIztO/kiQhaUsz+psiEXbW1lLi9SAJwY7a2oIxQ2Fe+L3brrCfKgMB/p/778Nx3VmiPO9buxYo0G5lUTC6/uvLr/Df9u4l7DH48+een2NgtUaj7KitIeLxzOqzP77zDgTQXl6oj3a1+M9nS7YD8O7Wwnpo6lhVUxCyy9HxF9jv5NgQvpWYXsOrw4+hSR7WB3eQtic4OfEa5UYDTb6NnE68QdZOkbLjnJx4nZQVJ54fYVvkLvJOlv2jP0ERKuuCt2A6Oc4mDlLtacGQPQzlehgzB2j2b6IlsBV5npyhGx9Ttbv8iBlsit/9k+/gzpDlF6JQvNkF7rl9LQ/ev/mardpunuOjX53+7Lo2aWuQ1wb/kpixEa9SjjSjTzdEPoEsFWiCkhAE/R7a26oK43SFz9w79ZcrqGchsy2ynk81PsTXLv6IYXP8upzLJ3v4/TWPcHOkfY63akt4DZ9v+xhf7/oxx8bPkXPycwQyBAJFkmkL1PPZpg/R6KvGdPLU+6o4NnF+zst6MDvKfz37z3yp4wdsDLfS5KsmpPqRJZkxc4KziS5OxC8sqFCoSxq3RjcXrSe2GnDS30TW7wZmhmVdsAZw0v+0agZWmd9HSDdWzeC/VmL5Shb+NwokIfCq2qL6Uy6i1ihLAq+mLqq0/PVw0oQMfVFFXhcDIcS8ixvTduiJJwrUH2FQ7S1QCXR5YWrZtdAWi81bv81xHUZywwzkBsjZWVJWknpfA4bswXLyTOTj5A2T4/GjOJOcZyEEpXphUXEsfpi1wfWLCiSPmaNczlyiRCvhQvIcdd766WuwXAvHdbBdG8uxkIVMuVGO5dqcS5yhLbAGB5eslcGjeLGcPIbswcWlN9PDqDk8fZ7x/Dhe2cttpXcwao7Qme5YkYElKFBUFzO2JEnM6QtJiIJBsszx6wLXmib6JhJMFCkqDOBVFapCq8sKUSSJ2lCQiyOj2FddmGnbKzawfJpGZdC/as+yLObnUxSjtbm4SJOL73ciPKpKTSi4ev0riXmH9mq937yqSnUwiKEq07+NDHCN33bK8JqvbuXU9gfWruHbR48hS4KPbd40az+fplEVDGKo6hyxq6lWp7bO15/SPN81+zdR513PY31fpNyoJ6yWoUkGJydeY2f0vQgkejMXOBZ/iQqjgUqjkReGvseENUK9dz07PM081vslYkYt64I78MpBXhv5MTXeNm6LPUxH8iid6VNUGU1sCu/hZ0M/oMG3AXkeJ9BqQAgNgY85HuWpz/Ntn/kZAKdQq6ww+834Z3O1q1qIEIa+G8O4E03dgqq2ImbkQX3m47djOw7PvniKgM9g68ZakmmTC51DVC8gJAIFg+py6qU521XJz7h5kXFzdu7r+shHmXKT9Q9O8PV/fYNznYP4PDq33dLMfbevx7/MOmLvWANrCqqksKd0Gx5Z59vdT9KZ6sVapLz6gm0LhTpvJb/V+su0BuYqw0DhQW321/CFdb/KvtHjvDB4gLOJTnKTUSVFKDT5qrkttpXbYzdhyAVPoy5rbAi1cGDsJD2ZwaJtJ6wUrwwf5pXhw8u6/rDq510VO1f3xeS6uFgUXA4ukMfFBHfqHDaum8J1FpYxXixKfV4Cxo1VSO/tDCHEihLJZSEVlO9W8ZqWAp+mLrru1WJQHw4VlTq3bJvB5BV1NhebvvQBJvKXmIokbYh8DE1eWhSr3O+bl7JlyDo1njqe7HuUeH6czeFtNPtbUSWVndFdPDvwE34y8BTrg+14zStUH1WobAxv5mfDz3NP+f2LogSX6eW8OPQcA9k+Kowq3l25F4DzyTM8O/g0Q7khutNddKU7ubvsXoJqkE83fIZ/7fk+T/T/GAnBXWXvYkvkJup9jRyLH+V/X/gflOoxyo2K6Ryw5wae5kL6PAJBUAlxf8XeQhSTQj6ZvETKoBBiRXkkgkIE7HqN3+54vOhCVgAB3aDUt7oUOCEEjSURXunsxr4qamE5Nt1jK3M8+lR1xeILy8WRy31cGBzhjjVNxAJvP+qg67rYloOZNXFdUFQZVVeWRAE1FHVR+YRvJ0S9XqLe2RTbxawz5ttn5va20lLaSovXSIz5fMQWeH5EocElX4NPCaNKGi4OjmujSAoBNUJIK+VY/CVcXISQcBy7QHFETM5xhfZs15re7lNCyELGnTJMXAd30pFuyH40SefNyI8KBn6HYOB3VqElG8fJ4LppbGcUK3+evHWOnPkapnkU183AtHSYiSRH0fXbUOQ6xFVCS+vbKjFNi6986xX+3z/5IJIk4bouqiLRfXmUmzbVX/NKFMlgb91XlnwHjuPyV3//NNu3NPDQfZuYSOZ4ef95nnj+OL+096Yltwc/BwYWgCzJ7IxuotpTxo96nufg2Cni+cS0kbMUCECXdcKqnztiN/PBmndhyAsv7jVJZXfpVnaXbsVyLBJWIacjoHhR54kgrQ810xqopz87suiaW4uFJqm8p/L266AeaOKa+3Hty7juBHbmcYQ0kzuew879DKGuXj0Tj6L+XCj7vVkQAjR5+TkgQvCWFrY1FHXZUtHFUOor7p23XZeJXA7HLXjQ+9IHSFtDOG4er1JKMj9QeIEuEX5NKxoZlIREg6+JzzT/RtHjNoW3sim8dZ5WXSQhUe9tJKwtrqaHLGQ+WvcILg5ZO4HAxnJMoprB+yrvoMxoRRYalpPFcQvfxYxSfrXp07iujSb7po2jcqOCTzX+Krabn3aCykIhZyd5T+X9qNLDSELBdFK4ro3ppOjPnMbFpsZbKOipSIt3oqxs/Iply6MvBoOJVFEDS5nMG1stKthMlAcChUX9HAPLZWgRNbuuBUWW8WmrK1q0WFwYHOFE7yB3rHl7FlK1LZuDz5/itaeOksuYNG+oZdfeLVTULb6IuiIJfKtcEPoXWBqMGXNZQImwPrSTg6PP4uAQ0cqRhcpEfgRd9lDnW0t/ppOBbBe67EFC4lziIBeSR2gP7WLCGkUSMpKQKTPq8KsR3hh9khKtkjK9FlXSEAi8yspFu948yEiSH/Ajy2VoaoHa6boOtt1FMvVN0pnvYduDuG6GVOqfcJwxQoHfR1Fa5xhZhWNdTp7po6w0QM60uNw7Nl1fbGlwcVwL005iuVlcHCRkVMmHKvkm+7jQz6Zl86H3bEVRZBzHxbYdznUWD3AsBtfFwCrwJ8HKW9i2g+sWqBiKIhcKyb1Fg6bWW8Gvt3yYs4kufjZ0gNMTF4nnk2TsHDnHJO9YRetbKULGkDW8soeIFmRzeA33VtxKuV6yrHtRJIWItrBHKqT6uavsZjpTPXSlelfNnyEQbAi2sLfq9lVqcSZcXHsAJ/ciuGmc7BMF5cBpyAilFdn36VU7o6bI13VB9PMGgUCWV/KMvrV0HVWW0VfR4C5IpRf/zrQLioceVUURBiV6G2lrgJDWQCrfP2+9vGvBp2urtsh2XZeklWQoN8i5xBl2le5Z/LGT1560Rjg4+h2iWgPV3k30Z04zlLuA7Vr4lBIGMmfIOSmiej0ZaxzTSZN3spQZbdT6tky3l8gP0ps5jiI0bNckqFYwZl7GdDJE9XpiejNHxv4Vjxwmqjfg4pKxJ+jJHMcrh4gZi6cNKiswsOD65hePZzJFx4UkCYzrZKh4teIROcdxGMssvXjnTCiSWHJh4dWCNpnrucS68m8acpk8z/9gH5/4wwfxBgz2PXOcoy+dpeKjizewZEladu2rlcLMWwyNJLFsh/LSAIb+5l7H0EiCkfEUtZURfN63jqWyOXxl3ry34hMA3FP+0Ul6qlSIQMF0CZ167/oCS0DAgdFnWBvYTlSvRDB7/bszuhcXl2b/5mlhjynsiX3wzbm56wghJBSlkVDwDzD024kn/hLTPALYZDI/RhJBgsHfR5YqZ927okh8+MGb+cq3XsHjUbFtl6qKMO9/75b5TzYPLMdkKHuUjoknGDcvYLsmquQjZmykNfQQQbVu+txlJX5eOdBBVXmIbM7ifNcQjuNyoatQA7U8FsS/hHG4qrNiNmMyMjDB2EiSRDzN+HCSbMbEshx0Q8Uf9BCO+giV+CktD+IPepBX+CJcKmQhsS7YyLpgIxNmkrPJLrrTffRlhhk3E2ScHI7rTHulVUkhpPqp9pTR5KtlTbBhSTLpK8Wm8Bpuj93EuJlgPL86RT1b/XV8pvmDi4q8LRnCQPZ+ANn7MObIR1FC/xEhV1+hJAkJWN1okyb/wsBabVwvVck3A7IkVrXsgEdV5u0Px3XJ2w4eFbxKKZLQsN0sg9mjODjL6kdFnitcsxJ0p7s4PH6QJl8LrYG2RR2jSzot/ql9HYJqBWVGGz4lSlirQZN81Hm3ci7xIiV6HTG9hVeHv4xHDlLl3USZ3sKLg383y8Cy3TyJ/ACyULDcPGNmD43+HcT0Fl4Z/kciag1pa5ydpZ/CxaEzuY/hXAchJ0NdZGn1T97O4zebt4rmaEkIPNfJUPGpxY12l0IR9ZVAFhLaW2RgtZSV0D0yzpFL/ayvKkO7itoZ9q5ebu5yICSBP+wjm86RN/OASzado6djkEhZEK9/4VxRaYWU7ZVgeDTJF7/1EmPxDL/1yB20Nb65daF+9MxRvvGjffynL7yfmzdemxr2ZqMg2DEl1CDNGncza5VWGo2FaBTFgwtXG1bXguu6jMXT9PSP095WVcghvQEghIqu7yTI7xGP/zl56zQA6fT30NQteL0fQogrqq+SJLFjWyOb19cwPJZEUxVKIj7UZUSwJswuTo9/B00KsDb8EVTJS8YaoTv5HEdH/pFby/8YRRggwGNofO+JQ4SDHvJ5GzNvEQ546bw8Ai58aO821rVULPrcq/LUWpZN17kBjr7RwbF9Fzl/spfhgYlpFZBpCPD5DWqbYrTf1MCWHc2s21KL17/ySdB1Xbq6R4jFAovydIyPp8lmbbaVrefmkvbpNrKOienkcVwHRcjoso4qyfO+sI+fuEz7+uprXr9tO2QyJoahzgpxLuZYRci8t+I2MlaWn/S/yoSVnHffhSALifZgM480PEiNt3zZ7SwOErLnQYQURrA4wYNln0lI14VW8/OMt/MCdSGsdsL7fEpzMKlsZo2STE+qhLoZJKEioRDV1yKL1csFWw6EELSHNtAe2rDwzjMQ0Ur4aP0jBe678BBWq+lIvkJzYDeK0DCdFPF8L6rkIW2NM8R5dDmIQCJhDiBc8F0liSsLFVUqvEQVBLKkTR9ryIUkfo9yJbIvAFUykITMhNlPSKtc3D3z9h6/85XMEEJcN0NFn2dh4rruHHXMpUIIUTRH8c2AJCQ6h8d49UI3TbESgh591m//u/ftfsuurXB9AsOr8fJjh9AMlfhwEt2jsv/Z49x0VzveloUNLCFEUcrwL3BjoNq7MkXUmbAsh5f2X+DR7UFKgwAAIABJREFUZ47yt3/+K0jSjZMaIYSKrm3H43kAK9mF62ZwMUmm/wnD2IMQVyJJruuSSOU4e74fr1dnbUuYRDKHi0s4uLRi5hl7BIHEhpJPThYaLiCsN/HKwF/gTNaOlITgUwvUvAr4liaeteLZPG9avP7caZ743hscfeMiVv4auUIupBJZTh+5xOmjl3jj+dPc/b4tvPtD2wmV+Fa8KHp9XwcV5UGCQQ9NDTEcx+Vi5zA+n0ZdbZTR0RSDwxOEQ14mEhlGR9PIikQqlaO+Llp4wcs6utAYj6c51zmM368TDHqYmMiQTOaIlvqJRQOcPd+Pqsg8/tRRWprLOXdhAMd2KYsF0HWFru4RQiEvVZVh+vrHGR5Jsm5NJZrmcvJUL6paOLZ9ffWC9+VXvby/5m4Cio9nB1+nexl1vUq0ENtLNvBA1e3Ue9+c+guy96Nvynl+3vHO1zVcGpxpNaPVwdXKazMhBDhuhoTZVagY75r4lDIc12Iwc5Qa360o3Nh102w3jyRkKj3r8cqR6VypnJ2izGhhNNdNxh6n0beDnvQhLDdLyhqlNTCbjuiRg1R5Coae41p4lDCJ/CAZe5wm/040yU+1t6AKJhCEtRqCWjlCKJjOtRVRbyRcKz9xjlNylTBfs4XF+40b/U+bJlG/l+hkzTLLXpmxuNpQNIXNu9dw7kgXuYxJ/dpKGtZWoXs1ImU3kHDFL+y7twVMy+bg8e5F7z9hdhFQaxGiIBRhu1lsN4cur3bu/eIgSUF0bTsZpZF8/iQA+fwJTPMIHk8VUKCg2o7LT54/QW/fONmcxZrme+noGiKRzLLn1sWxMKYgCx1DDiFdxZySkPHKpdN2hxCC0sjqivWs2MDa97OzfPPvnqPzXD+O4yKEoLwmQlVtCaESP7qhIkmCvGmRSmYZ6ovT2z1CKpHlUscQ//LllzBzFh/57J3oKyjoNYVsNo+hq7yx/yLbttQzOpai69IIqbRJMplFkiQi4YLKzPh4iv0HLrJu7VyDw7EdRkeTdF8amb6uoN/g0KEuSksDpDMmZaUBbNshlc7xs5fOcvvuNjJZk/MdgyiKRKJnlLxlIwkYGpqgubGMjotDDA5NUBYLYi/hZRBU/TxQvYc6XyWHxk5xePwMl9LXzvEQQKkeYX2wiW2R9WyLrCOkLk9O17HHEFLhobStM7jOGKo+v7VvW13Y9iVUbfssCc5fYPXxdltUvNWwnZV75WciZ1vzPmWSEET0KsqUSnpSrwJQ6b0Zx81zavx73OgrEyEEPiWKVymZlFAuLMY98hamcu18Ssl0/4yanVQYawmqFdP7TkGX/VR41s7aFtGqZ5QgF9T7tk9/iug11+u23lIYilo0oO+4LrkV0vXmQ8YqPoanFBNvVGyurWRD9fxsjLea2WDlbc4f7SZcGkRSJDLJLJlUjratDW/pdS0VkhAMjybp6B6mu2cUBNRVRth9czN+nz5rTWHbDgPDCU5d6KOnP04qnUNRZCrLgty8qZ6yksAcapttO5zvHOLA8W7iiQyhoIfN62qwbGfZjnfXhadfOkU8keH+PesJTtIxv/v4QfqHJrj71jba26pwHJfOyyO8fOACu25qormuULIgnshw+OQlOrqHSWfzBP0Ga5sr2NZeOye1JZnO8frhTlzHZfvmerp7Rzl2uofxiQyGrrKmuZxd25pm3Uvesum8NMKxM72MjCdxHBe/V6e6IszGNdVEQl4kSeC6Lmc7Bzl2upe+wXEOnbiE47r8z6+9MN2PdVUl3HZzM6UlVwyEjDXI+fh3qfLdTkCtRZcjDGTeQJcioMFY7gyuayMJhYBaT9rqJ2fHCeuteJXy6fnbdW3i5kW8SgXgkLL6kYXGhHkRn1qFT6kkbl4ga49Qorejy2EGMvtwHBOPUkapZ7aUvqI0oMhN0wYWOGRzP8Mw7kFMCok4tsMr+y7wyQ/fyg+fPIIkSaTSJv2DE0seBx4liiRUzsa/T6lnA7LQMe0JLqdeJqTVM5g5Ml0XSyBR4b15yeeYDyuaWQd6xvjJ9w/QdWEAx3FpaC3nnoe20bS2gkjUj8dnoKgykiSwLZtcNs/EeJre7lFeffYkh149T3Iiw2Pffp2N2xvZvKNpRRXshYCG+lIqK8J87esvUxr1o6oSmibTfWmESNjHmrYKYqUBTp7qoX9wgrxpce897bPaMU2L7sujqJqCYlqMjiZpqC9lQ3sNjz52iPhEmp23tNBQH+Xxp47iOC6yLLFxQw3DI0mOHLvMPXet48zZfkZGkqxpq0BIQziOQ1f3CGvaKqivK+Xxp44u6f40SeXmkvW0BurYGd1EX3aYy+kBBnIjpK0MOdtECIFX9lCih6jxlFPjLafWW05ML1l2XorjJDGzj6N7fxkQ2FYXjt11TQPLsfuwzcOo6hb4hYF1XZHJv/OLHy8Fedsmb62e6mYia84bWdBkGV3RkCUJSaiM5c4BAtvNknPiLDu++Dayy2bmGlzZNnMuufJttXcTuuRn8TfwdibzXR9EvEbRu3Zcl0TOvC7nnMjmio5hSRKEbuASF7IkTUfgCg7e6ytQslQ4ts1w7xh7P7UHVVM4/LPTjPRfn3qc1xMj4yn+5clD5HIWiiIxFk/zdNbkyJkePv/InRiGOt3vE8ksP3z6CK8duoiuKxiaSjyRIZPNs/9oF7/zyTspCV9hLDmOy9HTPXzxmy8xNJqkIhZEkiSOnLxMMr2ywtKnL/Sz/2gXO7c2EvQbWLbD13+4j9GxJLqm0N5WRd6yOXG2l5++coaNawqMov6hCb73xEFeP9yJz6Ph8WjEJzI8+/Jp7tzZxsfffwvKDCGlTNZk/9FOUmmTwZEEx870kDMtLNthaCRBMp3j1m1N00993rI5ePwS//yvr5NK5QgGPNiOw/hEBgH8wefuJRzyMDWPDo8k6e4dZXQ8RTJtoqkyw2PJ6T4MBTxzHK2yMMjZoxhyCYo02ZYryNhDqJaPcfMcuhQibQ2StgawnCySUOlKPMGa8Men6e0ODqO5kyiSB9e1Gc4cwaOUkrb6CWlNBUq8UMlaYww6+wio9WSsIQQSjmVTymwDS5KiyPJskRczfwywrtpPUDIZUcrmTMYn0ijK0teweSfFmHmBnB1nOHcKSShYToasPYpPqeD0+Heu9JlkvH0MrFOHu+k8249tOTStreDXv/AArRtq0D3qNSe5tg01rN9ax3e++DwvPH6MibE0zz92hI03N7IStoLrwqEj3Zw42UtjQ4ye3jH6B+L4fAbVVRFS6RwvvnSGxvoYCKipjhAKenjmpye5/94rOQqWbdPTO8bAwAQ+b2GQKbI0rUzV3FTGG/s76OwaRlMLD5k+qa7j9WiURv089fRxDF2lri7KqdN9nD7TR8BvUFcb5bU3LnCx88qxS0VI9bMh1ML6UDNJK03GzmI59qSUe6FosSFp+BQvulT4LbLp75B3HRy7DyGHwTUxvB8nm/4mrptCkitQ1Jux80ex7Uu4bgpV24mkNGBmHyOffQ7XjaNoNwMOVv4o6cR/BxR0z4PISu2c67Tti2RS/4DrJjC8j+A4Qzh2D5qxF9u6QD73NLLciqy2IMsN5DI/RFbXo6hrltUvP6+IZ7O/oAnOQCafJ5NfvUjAcCpVNFIsC0FQ16cXeGXGRlTJQ8oaQhIybcEHUaVl1ua5QX9Qv7J4dbSfV1QE/EUjK5bjMJJO47ruqhsJQ8lkUaqrLKRVr7v1ZsJ1Xc4ODPP40TOc6R/m1/ZsZ2tdJYe6+wCXm+qvneP8ZiCTzvHUN17B8Gh0n+tDlgsS0Bt2tFBRf2M8L5d6R6mvKuGX3ruN8knZ7G/8aD9P/+wUrQ1lvP++zdP7GrrCTRvrWNdSQUUshK7JZLJ5vvnofl49dJHdNzdz1842FEXGdV1ypsXff/MlLveP8VufuIO2xnJs2+GVgx08+uxRzGXO5UJAdUWYF14/SzpTcJL1DIwzFk+xtrmCk+cKqRY50+JS3xhBv0FFLIhpWjz1wgmeeek077tnI7tuasbjUUlnTP7liUN857GDlJb4eeDujXPOefxsL9lcnrt3raGloQxZEqTSJoY+W3wlnTF5/PnjjE9k+LWP7KauKoLrFrYPDCeoLg/PmiM2rKmisa6UZCrLibN9BAMGn/vobciTRp6uKdMRuilochBVChJUG5EkBce1MJQoCbMLFxtF6BhylLQ1RCrfh6FE8arlGHLkKgdagVrouBaua+FgEdbXYLsmiXw3GXuErDU82XYnMWMb8dyThPRmSo3ZxlXhd/EghI+ZVYtt+zLujFJEsixx1+41fPmbL3P6fD//5X89jc+js/e+uX2+EAJqDVujv7mofa9mXawUKzKwLnUMEh8r1ND4wKduZ+2WOhRVXnBCU1SZytoSHv7Ebk4c7OLyxWGO77+I4zisRGHuvnvasWwHx3bw+XQs2yGbzaOqMoauYlk22ZyFx1CRFYnW5nIUVSKdmu019Bgat+9qI5fLT9+PrikYHpX33r8Jj0ejpbkcRZHZsrmOSNjL+/YWJhjDUNm2pZ5kKoeqyng8KqZp09wUw+vVMXSF8vIgiiKzdXPdsif/QmV0QUj1E1IX5o06Vgeqtpt87qcYxmfJJv+evNIG5NA9D2Dlj2FmnwBsZLkOSakhn30BXWlGUTbiKJ1oxl6EFMKxX0GgFo4zj5DPvYys/HKRs0poxv049mWyqa+iaDuwrakirBM49jCy3IplHgVNw3WTrLbC4DsdKdMkkVuZl++dhpRpkjRXr096JxI4TpHyDbJEzH9lcSqERDLfT19mP6rwEgzV8rYKRf0Cbws0RCJF1b8c1yWRzRHP5gh7Vjdv73J8ArsIbVaVJWpCN1Au0FXoHB7jG68dYSyd4eLwKKOpgoE6ns7ww0Mn2VpX9ZaKXCiqwqZdbUiShCQJmtprkCQJRZERN5Bwhd+nc/stzdy8sW5aqOv/+NBOXt53nh88dfgqA0tla3stAqb3dV2XO3e2cex0D+c7h9izvWX6uxNneznTMcAdO1q569Y16JqC67oYhsrJc330Dy2dFjaF6oowqqLQNxinua6UU+f6MHSVPTta+faP92OaFqZp0TsQJxT0Eo346OgeZv/xbloaynjXbWupq7pSjif6Kz5ePXSRb//4APfetg5dm72EjicybG2vZc8trXhmRPWufn/YtsPoeAqvR6OtsYzKstBkP8GaZhtZuqI4KIQgFPAQCniIJzRkWUJTZCpioQVV9YJaPefi36bcewuy0OhLvYTpJCYpcdKk+qEgpLcxke8gn0sS1lpntSGQ8CoVXJj4QcH4QiKV7yFhduJRYmhynnHzAoowcHGQJY0JsxNF8pC1h/Gps8WJhJAQQmGmgeW6E8z0KkqS4M5da2iuj3G5fxyfR6e2OkJ5bOlzlS4HKfPMNfTeDKzIwJoYz2Bm8wTDXto21izKuJqCEILa5jIqakro7R6ZVB1c/rUIIYhEfNM0CCEK3NVQ0DPrmoIzvp+Cx5it9CXLEqGQB/DMuZ+SSY6rMZ0vJhACopPbJUng9ep4JyNfQgg8BoSCVyQoy6eTW9/cCVaSq0BoyHIjkMe2ziPJzUhyE8LuxbFfQVbbkZQ6ZLkR030CkJCkEoTwI8k1k9csISnNSHIdktyHlS9OdZSkCmS5BkkuJ5P8Eoq2Y8a3LkIYCDmKY41i548hyVXIypsjwPFmYD7+v8vqiTD0xhPkVzHf6J2A8Ux2xbV9ZqJjdLSo91+TZapnLE770vvJu2k2RD6G5WQ4N/EoW6OfxXiLEop/gbcnoj4vZX4fySJ0wJRpcml8nLBn8VLAC8GybTpGx4rmJaqyTFNpSZGjbgycHRhGkuDX79zB//zpq9Pba0tCHO8ZuG6iIYuFrEjUtVVy9JWz5M1CJGbN1gY27GxF1W4cZ2JZNEh5aXCWCnJ9dQlV5SG6e0aJJ7KEJ9c4Qog5C38hBOVRP7qmkM6as95+J871IQRsXFs1bbAIIagsC1FZFlpRBLKmPIzXo3GpbwzLdjhxro/G6igb2qr4SiZPV+8oXo/G8FiSzetqUGSJy/1j9A9N8J4722dRGQv9EGBjWxWHThRys66W7C4J+2ioic4yroA5DhVdV9i0tppv//gAf/PV5/nA/VvYsKYaQ1eWJUU+HxqDD2I7GVQ5iEDQGv5lCkXnNcBFoFCityMLjTL3JhzXRpF0xAxHt0Cm3HMLJfr6yWLLMkJIhLRmZKEhhEzM2DJptAnOxb/LttgfoMshzox/nagxO+rkuhaumwOcGdtmX7cQomB8NlfQ1BBDEgJZfutq6C4XKzKwFFVGkiW8fgN1CcbVFGRZwhcwkCQJTV+dRNuZ11C05sASDMDlfl/46lrfv0WDREhMGUggIcmVOHYvYIKbQYggAoVCFGnKu+CCUHDdmQtWgZiWn77ihbgarjOMi41j9yHJ5QjhmYxSWTh2DwCyXIdrD2FZp1D12wBP0bZuNAgEXrW4RHfOssivkjDF2eHhop7pn2cMp9MMp1ZHdc52XU4NDhXtY01WaCyJTH+WhEJIrSeiNePicin1EqvpRLEsmxdfPsuPHjuEbbu0NJXx0Y/sJFYaoH8gzr/88AAXOgYxDJVf++QeGhpK+enzpzh5qofP/+a9OI7L6bN9PPr4YX7/8/czkcjy+FNHOXykC0VV+JVf2kH7umoUReJLX3mR2poIL758lmwmz7vuXs977pvfCzgwGOcfvvozDEOl+9II4bCP3/ud+wkGDDLZPM+/eJqnnjmOx6Ny390buG1XK6oqc+ZcP9/67uuMjKWorgzzG792N4GATj5v87VvvEK0xMfr+zvwejQeeM8Wtm15e9XCWQ4kIdhWXcXF0fE5BsBELsfZoRE2Vq6egXVhdIz4PA4Hn6rSVhot+t2NgIlMDl1RqIkEZ9VC1BSZXN5+y5m22bTJv/79T9m8u43zxy4Rq46QNy0M71tbvmGp8HrUOUWGJUkiGvFx8fIo4/H0tIHlui4j4ymee/UsB4530z8YJ5HKkc6YJFO5WcsF14XhsWShrfBsJo4sCTyGtqKi4eWxIH6fzuW+MSzL4eS5Pta3VNLSEENIgrMdg6xrqWAsnqaqvGDMJZKFa40EvWjq3HVpeWkA23EZHEnMMbBCfg8+j77gGs9raDx072YSyRxPvXiS/Ue7aGko4+H7NrH7puZVK6qsCC+KfKVuqy6HiuxVOJeMPitAMYUCW0pHlvXpta3ruijyFYNaFsb03xXeHfSknkMIlRr/PXPO5jij2PbwrG2SFGTmu9KyHZ589jj33rkOXVMLIigXh8jm8mxct7Dy9tsFK7JqQhEvuqGSTmZxHHfJ3HHXdUmMZ3Bsh7LKyA1nnd7YkFH120hP/GeS47+HLNejed6LnT81d0+lCccZJjn+eXTPBxZ9BheLdPxPcZwhvME/RpJryaa+RGr83yMkH0IEEFIpTIarpauqed/QEBAwir9EM/n8qqiFua7LwZ7eVTPW3ikYSaXpjU+Qt21UeWXewPNDI4ymMkUXaoaqsKbsSg6F69p0JJ+kL72PvJMkme/n5Ni3kYXGxpJPIIklXEuRx8A0bZ5+9gS/8+vvoqY6gmU709Tnp545zrbN9fzqI7dz8EgXX/vmy/zxv32Andub+NJXXuSzn74Tx3E4ebqX5sYYQgj27e8gGPDwZ3/yAU6f7eOJnxyltjpCSYmfbDbP0z89yZ/++4cmKTvXvlzHcTl8tJv/8McP0dpczte+8Qrf+u7r/Nqn9tDZNczLr57jP/zxgwwNJ3nxpTNEIl5amsv55nde4+H3bWPdmkoef+oY//DVF/k3v30vrgvxeJqR0ST/1xceRFXkG6ao5mJwe2M9Pzh+Evuqfo1nsxztH+ADG9evylzoui77L/WQMudGyxRJYmNVxQ2tIujTNXJ5m7FUZtb2l8520RiLvOUSKkJAKOpn6x3rsB2H+rVVjA8l3tJrWg7m78crdYum/u/sGeHP/voJ+gbjbFhTxd271hIN+xgcSfD9pw7PaWFqbin2fMuSWBGVUpElqspCDI4kiSczXOob44Pv3oqhKdRXl3C6o59Y1I+QBNXls5kGBXGfIncsCk5lZx7RmMXMU0IIYiV+fvuTd/Deu9r54dNH+dm+8/zF/3iSu3et4Tc/vofSkuUpPs+91pXvf/X2a30u0dcR0Qt59ILZxrHrulhWN5bdOWu7JAVn1Up1bIfHnz3G3ns3Tn4vGBieoLd//OfHwGppryZaFqT7wiC9XSOUV0eQ5cX9oK7r0n95jOGBOI7jsv2ONqRFHvsLLB2ewB8B4A//deH/yP8GwBf6i1n7KerW6b+9wT+Z/jsQ+WLRdhVtF4q2q8j2HTMogS5TE3Gg5MtcWT26gIPrZpGVugKF8R2E4DzqXIPJFKOZDHWRlVHHcrbNG92Xydurp5j3ToALnBsZoT+RpDZczGO3yHZcl5c6u0gXUWkUQLnfT134ym8Y0hupm0dtb8kLvSIGjarK3LK9if/vb57iPfdtYs/uNiSPYHgkRWfXMM88dxKPoeLCdCkKn09ny6ZaXn3jAhvbazhxsodPfXw3yVSOi10jvPDSaX78xGFcCjTmmae9dUfLkjyppdEA9bVRVFVm984W/vZLz2FZNt2XR2mojxIOefF6NDRNoX8gjmFohEJeKstDaJrCXXes5dd/52vT7em6wqa2SryeG8vbvxjc0dyIX9OJZ2dHlnKWzdnBYS6OjtMUjcxz9OLhuC4vdFwsmqepyhJ3Njfe0E6t9upynj/TwX9+8kU6h8d48cxFnj/dwTOnzvNnD997zcWuIkmo8xRqLfbMLwtCoBkqruty8WQPF0/00LThxis/kMmamOZsp6DruozGCzn44VChDlk6a/LUi6foH4rz0Ye287GHtk+Pr/3HunjsuWOzGxYQDnhwHZf4xGwj2QUyuTzWChRhhRDUVpVw9uIg57uGsG2X9W0FR25rQxlnOwZpqovhNTSqygvvCr9Xw2OoTCQz5C0b7ao8q+GxFJIQRMNFxGGW8ChNUSnXNJXzh5+7l48+tJ0vfuslnn/9HJvX1fCeO9vn5HjdCCjkdc2NOhaMcJOcuQ/TnJ1WosgNk+ypK5hSFJ+O8r/FdN/lYEW/Xvu2elrXV9F3aYQf/vPLtKyvIlRSGHTXmrRd18XK2zz53TcYHogTKvHxroe3zakt8E6B6VhYjoMuK8uWSl8qHNfBdGwEAk1aOn1zpZh9vuJ/O/Ywucx3cZw4hveXV13B5a2EAKqDxRMye+MJhpKpFamFua7Lixc6GUym3nIazNsRR3v7uTg6Rk0ouOw+zlgWz5w9Tzo/1/uvKwq3NdbPyrMbz3VwMfl04YNbyLLbVf6F5eVgFblkRZF48L1buOXmJh597BD//X89w68+chuqqhAMevjd376PrZvruJq2e+/d7fzg0YPEogEc16W+rpSJiQw+n8YnfmUX77lv45xjoKAGtpS+sx1n2qtrOQ7y5OJWlgRTDEvHLbwnCwVuJ73fU8fbzixvtaAgLnQjGwDzwadp7F23hm8c+v/Ze+/wuq7zzPe36+m9oXeiEuy9iSJFVduSVVwkdyeO7dhOMjO5N5N7c68nN3eSKZmxM4lLEtuKrcS9yLJ6oajC3kESBAkQRO/AAU4/Z5f544AgQYAUm2RR5vs81CPss9fea6+zzl7r+773e78jcz7rHB/ntTOdVPi911XHyTRN3jzbTfvo/DmEHquNrTXV13z9dwPKA16+vHUdP9p7lM6RCV480U6p38N/uv8OtjbUXHb8LLKM5RLRuxtFMbY5LHzmLz6IYZg89IVtjPSNU908V3H33Y7hsRhj0dlr1uh4gv7BSQpD7hl6oKYZ9A9G8XsdNNUWzmySDdOkZ7po7IUQgLrqCJphcKJ9gHtvXzhT+2kimmRsIj6vwNDVoKzQx1Q8TXvnMC6HhZKIF0EQqK2KsH1XGz39EzjtFsKB/HpdVOAlHHBxqnOYqXgau02deeZ0RuNIay8Ou5WaitDcm11hV03zPOPr3LVLC308eNcSOrvHONM9Si6nzTGwBPKKgYZpktP0G5qv9XYibyTlSKd3kEh8H5i9pqrqsmnhizwEQSAScvP0iy1sXl/H2Hic1tODlBXfXPmi12Vg2ewWHvn92xganOTQzg7+7qu/4mNf2kqowIMs5/Ozzr3fTBNMw0TTdabGkzz/8/089/P9GIbJJ7+yDX/ITS57eU+FJAlIN8mEuhDfOPUiP+new7dXfZZm7zvzcj05NcB/O/EUpfYAX6m/m6DF9Y7c92ogSiFsziuTz7zZIAgCS4oL5/1sIBajZWCI1WWll4xyvRXi2Sw/OdIyxwN+C3l0RyfZ1dXNwoIwPttcsZq3gmGYPNt6irMT0XkdZ3ZVYcuCqlnHih1rptWKTBLaCH2JnbOSha8K89zTME36B6K4XVY2b6pn5+52RsfiNDYU43JaOd0+RFGhF6tVIZvRCIVcgMDCphK++U/beX3nKTaszStEOZwW/D4HPb3jdPeO43HbyGU1/H7nFbMQLkY0mqDt9CALqiPs3NXOkkV5xbGKsgBv7jpF/2CU8fEEuZxGYYGHkmIfmUyO7t4xLBaZ7TtOsnb1zb3hvxp8auVSfnns+JySAmPJFNs7OllTXkpdKHhNBqZJnm7485bjDEzNpaRJgsCDzY04LTd/dLDU7+FP797In969EcM0pwtiv/WYWWUJ+zw5NgCdY+NMJNMEHFf/7rgQ59pKkkBRZYiiynk25TcBxieT7Dl8lsrSAAGfE0M3+P4vdqPpBvdtOV/iRpJEQgEXx08PMDA0RaIyHzntG4qyfVcbk7HUnGsvayol5Hey61AnLW19VJeF0A2DXYfOcKJ98LodLKVFPkRBYH9LN7WV4WmjBuqrImSyGq0dA1QUB2ZqLNWUhVhYW8wz24+x/2gX61dUY1FlNN3gB7/cSyKZ4eMPrMZ+iRSAK0Emq3H81ACV0xE32B+IAAAgAElEQVR/QRAwDJP2syPEkxmCfse8AQdJEikp9NHZM8qxtn4aF+T3GJKYr/cqXWWdI9M0gLeLAXOOoaRhGJOk0s8Ri/0DujFw0XkyFnUlcH48ZVnk0x9dzze+t51/+ckuHHYL225rYP2qmrepr28PrsvAikWTqBaF9390NQNdY+x6+QT7drRRt7iEytpCAmEXNkd+A5lJ5YsM95wZ5vTxfiZG8y/9rfcvRbUpvPbc0bzKzmU8ADWNxTQsKbueLt/CLbwjEIDmggJUSSI7D4Vve/sZ1lWUsbK0+KpeiiaQyGT4wYHDHOkfRL9O7957GU8ea6UhHOLO2hos8pVHQgzTpGN8nJ8caWFsHk/2OZGCpkh41nEBcaYivEsuJGskMG/g4pXL6vzoZ3sYH09gscgsbi6jdkEBsiRy//uW8ptnDvMP334FXTfYvKmerZsbkCQBWRLZsrmBw0d7ePRDedquJIpsWLuAl7af4DuPv4amGaxZVc22LY3YbCo+rx2H4+qM/4KIl737O3nyN4fwuG18/sO3I4oCpSV+bttYz7f++VUsFplN62qprytEVWQ+/PAqfvHkAX799GGCASef/vjG/FgK4PXasb0H6YHnUOHz8vCihTxx8MgcsYsDPX385PAx/mDtSkJOx1VFskzTJJHL8aPDLezu6plXPTDicvLYssXztL65YJqQ1TWmUhlS2dx08r2Iy2rBZbVwTuV3PjhUlYDDgSJJc2jWBvCr4618ZtWyW4UWgNrKMB1dI/zNN18gHHQxODxFV/84zXVFPHzvspnzbBaF9cur2LH7FE/8ag8Hj3djmtDRPUJNeRi/1zErOi8IAlarwhc/tomvfe8Vvvq1p6mrjpDNasQSaXwee14Y4zpQFPbgsKkcP9XPJx5aMzMfSgp9qKpMd984m1ae37irqsz92xYxPDbFP//4TV7e2YbP66B3YJy+wUnWr6jm0ftXXlefJmMp/su3XkAQ8gagw6YSnUrRMxAlHHCxYUX1HFERyEev7t7UyP/4zsv87T+9RF11BFEQqC4PcdfGRsLBq3Oka9oZNK39up5lPpgYmEYCw5ggq50gm92LpnXOe67VshZFaUC4IEdZEARKCr38///xgXwEU+Cqjcd3A67LwHrqh7t55sd7mRiLY0wn2muazvEDXRw/0HVF13j5yUO8/OShKzr3kc9uumVg3cJNAUEQ8NqsrCgpZmdX95zPT46M8sNDR3FaVOpDwVl1Ly4FTTcYTSb55bETPHHwCNFb0avLYiSR5Ouv70IWJdZVlOKxWt9yjHO6ztmJKH//xm6ODw7P6+/xWC18euWyOcfHM+0Mp/LccoMsoiBdewRrHlitCn/6x/fM+1ko6OLTn9g472eSJPLoh9bw6IfWzDru8dh56IEVPPTA3Mr1j31k7VX3TxAEPvXY+jmGmcWisHljPZs31s9pU1ke4t9/5e45x1VVvqY+3Gz44rpV7O3upW1ktqpWRtf55fETWBSZRxY1Uer1IEvSW272dSP/jnj6RBs/PHSU8eTciIFNkfnS+jWEnTdvgeFzSGaz7Oro5tmWNrrGouR0HafFwtKyQh5ZuYgyv4dLJcZIoki5z0PIYad/nijfv+w/yOqyYhoj4Ztyc3cjoCoypUV+FjeUsLCuiFd3n6a1fQCH3cLD9yzlwbuW4riAQidJIk21RfyHz23jpTdPMjoex2G38ME7l3Db6gU8/rPdFEZm07YlUWTjyhpsVpUXXm9ldDxOKODkobuXIgjw3GsncF6Hqp6qyqxYXI7NprKksXSGlqcqErevqWViMkltVWRWm+ICL1/51O28srONg8d7GBmLURDycM/tC2lsLLqgTE8eiixRXJAXVbk4ZzSjaajS7DQNl8PKYw+souVkLz1DUdp6R4gEXNy/bRFb19VTFJmf2i7LEmuXVfInbOHpV49zumeEkpAXm1VBUa5+rUmmnmQq9t+vut2Ngih4cdgfRRRn50rnxTAMBocnSSQzSJKI3+vA57XP0E6vBGk9RX+q55r6ZpVsFNmuj3F2XQbWyECUseFrLwJ3vZjKJelOjBHNJtHM2R4oWZCodIYotp/nbKb1HP2pCUbSU2QMDYsoE7F6KHUEEBHmTOicoTOSnqI/NUFKz6KIEkGLi1J7AFWc6xHXTYOR9BQ9yXHSeha7ZKHE7p+hLVwPxjIxTk4N0OguxsCkKzFCXMugCCJhq4cyRwBFnO/rFJjKJhlITjCZS2Fi4pStlDuC+C1zCxRn9ByD6UmGUpNkjByqKBO2uim1B5CE80aAbhr0JscZSU9R4ypgMpdkMBUla2hYJYVim5+w1TNLOhfyP5yknuFsYpRoNl8U0qlYKbH78asOxPdQHpYqS3xoyUL29fbNK0TxzMlTJHM5HlrURH0oSNDhwKGer59hkh+veCbDSCJJ5/gEL7S1s739zIxxJQBuq/UWVXAa5+hB53KBuqOT/OeXd/DQokY2VlZQ4HYScjhm5V6YpklG0xlOJGgdGuFnR4+x62w3mXm+M1EQuLehjpVlcxPVnUrBjFKgKMi4lGJk4b1RduBKcKNqu/2uQBAEAnY7f7p5A3/x/MtzqHzxTJbv7z9E10SU9zfWURsMEHI6cVrUWTQ40zRJ5TTGkkk6x8d58VQHz7ednrcWnCSK3NtQywMLG96JR3zb0dI7yM/2t1Di87C1oRqrojA0Fee5Y20MTcX5m4fvvmyh4QXBAOU+77wG1mAszl889zJfWr+G+nCQoNMxr+KiYZpkdZ2sppHOaaQ0Db/dhstyY6S2f5sI+p189kPnRawWVIQvc3YeFlVmzdJK1iytnPPZn3x2y7xtZFm6ZJt1y6+fNvyHH79t3n7+2RfuumQbv9fBw/cumxWhG5mK81c/e4Wvf+YDs871uu187IFVc66R1XSOnB1geVXxrHlot6ncv20R929bRP/4FP/2xmHCHicPrV6I4y2oh1aLwm2rF2AP2GjtG+bTt891kN0MEAQ3DsdjWCwbEYTZvxXTNDl8rIed+zuYiqWQZYnK0iAbVtdQUnTl4j+D6T7+of2vz99zeieeM/PRbgEh7wgVBHRDwyR/zCrbqXct5NOVX76uZ7wuA6thSTm53DunYFbTdF6ecTwT51e9+3ljuA1JENFNg67EKNFckqDFxWJfGR8oXj5jYMVyKXaOnOLZ/qMMpSdnNgNFNi/3FS9lc6SRC/2DGT1HS7SHp3oPcjo+OLNhC1lcbCtsZltBM1bpgkrdpkFnfJh/7XyTI9FuFFHCJVtpcBfTm5q4brnY45N9/GXLL/hM1W0MpKO0TvUTz6VJ61lK7H4eKl3FxnA98kWqSHEtxc979tERGyKmpYlraQQEbos08PHKDbNysxJahr2jHTzTf5i+1PjMMxdYPdxbvIQtkSYk8kZW1tB4ZfA4v+49yINlKzg5OUBvcoyEliFn6CzylfGJyo1UucIzwh6maTKeTfDr3gO8NnyShJYBTFRJYbmvgvtLl1PhCL1njCxJEFhdVsqq0mLePDs3igXwakcnh/sHWFNWSm0oSKHbiUWWkQSBjK6TyuUYnIrTNjLK8aFhhmLxWe0bImGWFBfy40NH501k/12Dz26jJhigNzo5s2kaisf5xs69vHCqnaZImPpwCI/VikWWkUWRjK4xEk9wYmiEA719DF40xhdiRWkxn1+7at5fs10OYpeD83zy3ofdprJ2Vc1MHsMtXBkEQWB9RRlfWLuKb+zcM2fuZXWdF0+1s6+nlyVFhTSEQxR6XDhVFVkU0Q2TtJZjJJ7g1MgYh/sH6JucmtfUlQSBLTVV/LtNG+Y4vm5W9EWnCLkcfGbjCoq850WFKoM+/o+fPvuWhYarAwGWlxRxbHCI2DyFn48PDfN/PfciGyrKqY+ECDnsKJKEgIBuGuR0nYymE89kiWUyTKbTTKRSPLZsCatKi9+TAi03KwajMbpHoggCpLMaiysLscgyhzr7cVhVDMOkOOAmp+n0jk2h6TpVET8ht4OW7iFS2RxZTcfEpG98kmQmR3UkwMhUgmgyRaHPxdnhCeLpLH6njaDbQWvvML850IphmJQGPBQH5qraFvndrKguITpdasA0oa1/hMlkGt0wWFgawWmzcLizn6ymo0gitUXnc/nGYglGphIU+tx47NZ3bDyvB5JUjM12H07HJ5CkucIVmm7wy2cP85EHVlBTESKezPDqzlMcOtZzVQaWW/awMbht5m8Dg7OJdqLZcSLWInxqAItkQ0QgY2SI5SbpS3XhVrys8M1Vx75aXJeBteX9S9h836WLT95oiBck/b06dIIfnd3FHYXNbCloxCIoHJ3s5hunXiRkcfGHtdsIW/KTWTN09o2d4fEzr1Fg9fJI2WoCFifj2TjPDxzlayefwy5ZWBvKJ4AbpklXYpTvduwglktxT+ESShx+4lqa14ZO8t2OHVglha2RhUhCXvEmref4Xsdr7B5r5/6S5TR5iknrOfaOdXBqqn9OhO1a8bPuvdR5iri/ZDlu2UZfaoInew/w3TM7CFs9NHlne9aPT/YRz2W4vaCRIpuPmJbm+f4j/PjsLiJWD49W5CeRbhq0RLt5/MwOHLKVD5asJGR1Ec0meXHwGP+r7QVskoUNodpZ1x/OTPLCQAtNnhIerViPIMCe0Q5eGTyOW7Hxh7XbsMt574SByU+79vCz7j1sKWhkqa8CSRQ5Fu3l9ZE2DEw+UbmRkHV+9b2bDYIg4LFa+Ozq5QzG4nSMjc97XjSV5rm20zzXdhpZFLEpMpIoks5pZDTtknGBMq+XL65bTbHHxc+OHEO/JddOpd/H59eu5HDfIP968AhjyfM5VO2j47SPjvPk8ZOIgoBNUVAkkYymzREamA+LCiP86eYNFLjmRn5vON7BfVk2q3HsZB81lWHcrmuLuHk8dj7y8FwP7i28NSRR5P6FDeR0ncf3H6InOjnnnGgqzasdnbza0YkAOC0qiiihGQYpLfeWtfBUSeKuuhq+vH4NIYf9PbPxd6gqbttc6q8gCBR68yIvl4MqS2yrreFQ3wB7unvnzVcbT6b49YmTPHXiJBZZxirLCEJeKTOj6eT0uQWNt9XeXMn4vwvoGBzj6QMn2dxURdfoBGOJJBvrK/nX1w/xgRWNWFUZ65TM6YExJlNpLIpE12iUVTWlPHe4jabSCJPJ9IwB1Ds2SUXIx5mhcY71DLKwLEJr7zBhjxNFknDbrQxGYyQzOaKJFEG344qUg4eiMd5o7STscZLM5ugZjbKyupTtxzpoKAkzmUwzGkvisVuZTKTZ19GLYZiE3O/AunRdEBDFIKq6DJt1GzbrNiQpxLy/URPiiTS1VRGsVgWLRSEccDE6fmnn53zwW0I8UPLozN9diQ5GMkPUuxex3LeGoBrJO/SnRXQncxO0TB5k3/gbyOLcHLirxXUZWLIiwQ3MMbhS6KbBrtF2EOCRstVUOPJe41p3Ic/0HWYsG8erOrDJ+VDrSCbGjuFWREHkIxVrWe6vnIn01LoK+dL+x/nH9ldYHqhEFWVSepZdo6fpTozy8aqNPFCyAouUH6pGdzF/fvjH/MuZ11kTXIBruoJ1e2yQ10dOsipQw6eqNuJW7JimSak9QHdijKH0jaFSZk2Nzy/YSpk9MBNJsooKX297lu1DJ+YYWGk9x4cr1rApXI8iypimSZUzzO5d3+TVoRMzBtZENsHrw22k9ByfrNrExnD9TI2QOnchf3zgB/xT+yusClZjuUBOUzN0Cm1ePl19GxFr3qBt8pTQOtXHmyNt/F7N7dinK4R3xUf5ec8eat2FfG7B1pno2RJfBZO5JK8MnWBTuIGgxfWe2QAoksTy4mI+t2YF3961jzPjE5c9XzOMeT2pF6PS7+Nza1ayqaocAJfFMsuY+F2EKAgUu90sKy6iJhBAMwx+cqRlXsllwzTnLb56KayrKOMP161mcWHBjezypfEOBiOzOZ19B88SCriu2cC6hWuHIAjYZJmHFjXhslr4t4NHODIwdMnoiwlX9I44B7/dxoPNjXxkySJKvZ73zLsVoMTnZmd7Fz/ac4TGojCKJDGRSPHyyQ6aiiLs6uiaKWBqkSVWVc7NqagLBfnkimWMJpKcHh2bt4As5Mc9rWmkb0CR+Fv47cDnsLF1UQ0DEzH+x1Ovs6G+Ih9Fri/HblFpHxgjkcmwqqaE0oCH//KrHVhkCZfNwp2La+kamWD3qdlsFBOTdC7H4ESM0qCXO5prZn5jzWUFdI1MsLW55ool1U8PjOK0qmxprkZA4CvffTJfzyvo5Z6ldXQOj/Mvrx7gjuYFHOzsw6rKvH9FAwGX/arHQxQ9yNLboWsggKAiCDZEwYEkFSLLFSjyAhRlIbJchiBcmgopigKLG0v4l5/soqjASzqTYyKaYNmi8uvq1el4Kzkjy2LPCsKWwtnvQgE8io+l3lUcje7n4MRuGtzXF0C6+aqYkafjxXIp7JIFp2yZGSRFFAlZ3AymosRyaTxKfsINpCZojw1S7y6m0hmaRaNr9BTT5CnhwPgZziZGqXUVkNDSHBjvJGR1s9RXPmNcAVQ5wzR6Snh+4Chn4sMs9pZhYHJ4Iv+jW+6vwD19X0EQWOAuoNTu51j02hLtLsZCTylFNt/5ZxYklvkrUEWF9tgQaT2HVTpveVc7w9S7i2Y98wJXATZJZSh93lM6mo7ROtlHlTNMrbtwVgHGencRjZ5ido6c4mx8hDr3eflxh2xloaeU8AVRp0KbD5/qoCcxhmGe9wjuHesgrmVYE6yZRU0MWlyUO0K8MniC/tQEObMMVbgpp+a8sCkyd9bWYFMUnjhwmP29/ZdcxN8KsiiyorSYx5YtZmNl+bQ3VaAm4P+dN7BcFgs1wQB2VcWhqjy2bBERl4Pv7z9M5/jENY25Q1H4YHMjDy9qoiESfkc3p6fPDHHkeC+SKBKLp7n3jmZsNoWnX2jB57WjGyZNtYUkUllaT/WTyeisWlZBeWmAk6cHOXK8B0kUqa2J0FRfxKtvnCI6mcTjsrF2ZRXDYzGOHuvFxGQ8mqC7b5yz3aOsWVFFKp3j6ReO8sj9K/jprw8QDrpIp3PU1RRQUzU3D+NU+yCHj/VimCY1lSGWNpfz5LOHyGk6oiiwfFE5be151ctcTkcQBFYsKWdoZIqunjHS6Ryb19dRWODhh7/YS2HYw1Q8zYLKMKGgi9d2nSKT0SgvC7BsURm265BIfjdCEAQcqso9dQsodrt58ngrL57qYCI1V6TiSiGLIstLinhoURObqirwX0O5gnc7JpIpTg2NksrmONzdjyiKJDM5xhJJkpksPePRGV+F32Gf18CSRJF1FaVI4kb+ec9+9vb03lJnfQucnDpBwBIkqIaua06ZpknL5BFK7WX41Le/xlF6mqmQ0TQsSj4pRJUk7NPlCuRplpRuGOR0A1kSUWWJbE4HTLTpSLEiSWRyOpphEE2kZlQ+dd3gwoiMJIpkNeOq/GWqIpPVdUwTcrqGKsvYVIWJeHL6mJGnqYoCJQEPFkWmd2ySAq/rqsVYbNY7UeS54kM3BIKMICgIqIiiB1H0I4oOroSeIUki77tzEYeP9RCLp1EViVVLK6itvj4HZzw3hYmJdInasIKQz8lSRJVobn7G0dXgptzFSoKE3+LkdHyIyVxqZrOuGQbdyVGssopXPW/Nx3JpJrJJAhYXDnk2R1UQBModQfaMtdMzbWBlDZ3BVJSw1UPgovpRgiBQbPchCNCdGGWRtwxMGEhFkQSRAutsjq1VVHApNqRLVIy/WkSs7tllewUBq6TgU+0k9QyJXHqWgRW2evKCHNOtBEFAREAVZfQL6BBJPcNoNk6tuxC3MtuLLQgC5fYgb5htdCVmG1hWSclHnC7olSgIKKKMbs5Oez+TGCZn6DzZu583R9pm3WMwnRfVmMql0AwddV7BjpsTgiDgtFi4vaaKCr+P1zo6eepEG+1jY1e8kEuiQFXAzwca69lcXUml3zdLqKGpIMyent636xFuCvjtNhojoZmZGHY6ub+pgaZImKdbT/F0axvD8cQVXcuuKKwqLeGDzY2sKC0m6LBfV9HXa8H4RIJT7UN89MFVnOka5ekXW3jfnc0cPNrFJz68FrfLhq4btJ8ZIhhw4XZaeW33ae60Kvzm+SN84N4lWFQZt9NG59lRevrG2bR2AZ1do7z8Wis2u4rdruL3OejsGiU6mWJiIsHKZZVkMhotrX08+P7l7Nzbzuc/dRtulw2Pe26EK5XO8cKrJ9iwZgFulxW304YowrJF5WRzGsda+9h3+CzpdA6H3UImkyOT1WhrH2RoJMbC+iIyGY0nnz3M5z65iVffaOMrn9tKdWUIt8uG1aKwfHE5w6Mx+geiDA3HqCgLvKPfxTsFq6KwrKSIcp+XjZUVPN92mjc7u5i4ChEbm6LQXBDm7vpaVpeVUO7zzlExe6+gsSjMn9+3+Yo2sKp06TXYIsusqyij2OPm5VMdPNN2iuODw9fUJ6si41TfWw6AkfQwfakeJnOTVDiqGEoP0pXsQkKk1l1PQA2wf2IviqBS7axhJDNMNBvFJtmoclYzmB5gOD1MpaOSYnsp0gWS3APpAQbSA1hFK7WufArCyVgrfjWAR/Eynh1jMhelxFZKka2YQxMHSOlJgpYwS33Lr+o5hibjfOflfQxG49y/smnO5wU+F36nnecPn8IwTZZWFrGypoSW7iH++eV9WBUFSRSpivh5an8rP9hxkEQmi8dupTLi5/XWs5x+bicVIR+3NVZS4HUxmUjzTy/uYX1DBYvLZ0dNcrrOqf5RXj3eQSKdRRQEllYWcax7kO/vOEA6q/GR9YtZWFbAP7+8l2+9uBvDMLl3WT1ZTac6EmBVTSl7T/fgddioLQxdsizBfJDlMmT53afMLQgC4aCL29fXkUpnkSQRm1WdtzbY1cAuOxnLjNCX7CKghlEuogEapsFAupe+VBc1zus3PG/KXawoCGwtaOLQRBdfO/ksD5Qsxypb2D54nKHUJJ+o2ohDOq9KYmBimAaSIMwrNiELIph51cA8TDTTQBCEGYGGi88XOH++iYlm6AgIc0Qmzl1DvEFJFfMJQAgISIKEaZro5mwOuSJKVySwYZgmhmHk+zqfPOi0Z+T8GE33B2FWtOtyyOoaoiAQsroJX2SIRmxeFvvKqXSE5h1zRZL45kMfmLemlN9mu6EFM//q7m3z0scsskyR24VmGJimiTLPgt07NUWxa36Ko1WWqQsFKfW4ubNuAadHxmgZGKRlcIiBWJxYOk0skyWraVgUBY/VQqnXQ10oyIrSYhrCIUJOBw5VnfMd/f6aFXywuXHWMVWSKPbkI4u9ibwnt8Q+myL0vsY6VpWVzFKAEwQB9xUqYG2uruSpz3xs1jFREPBY846MjK4xko7jUW24lLnXXF9RNqe9gIDPfnmqmgA88egjs3ImLLJMxDmbh+5QVZoLCyjzeXlk8UIO9Q1woLeP9tFx+ieniGUz5HQDqywTsNuo8PtYVFTA6rISKnw+Ag47yhVI6F8tCl0u/umRB+adzwUuJ+o0nSTod1Be6sflsvLSjlbed2czVotCbXUEWZY4fWYIXTepKA1QWODlmRdb6O2bQJIkqitCKLKEYZjsOXCGY619ZLIaumbg9doRJZGayjBFBR4OHJ5dVuNCelo+ClZwSYrL+EQcAYGK0sCMAZZMZnnx1eNYLAojozGcDgtejx2/z0E2qzEVSzM4NMmpM8MMj0whSeffkIIgUFdTgKJIGIZBd884r7xxkpxmkM1q1C0478W8o7aaRUWRWdFJgfz3fikYpklrdIjO+Bhryir45ScfI5bLMJiaosYdJKNr9KbyEU9REMjqOiPpOC7Fglud7aBbXVbMr+fMX65LQU4WRSIuJ1sWVLG8pIj+qRgtA4Mc6h+gc2yC/qkY8Wz+PaFKEnZVJeJyUu710FQQZnFRIeU+Lz6bDZty5fXf3gpfu//eeelxNkUhdA2S74PjUxw83ce9q2crGn5h3WoeW7Z4TsRZFARKvbPXjYDTQWD63rF0vl6SQ1URxat/ZlkUqQr4iSxzck9DLadGRmkZGKJ1eISz4xNMZTIkMlmyuj6dK6vgtVkJOhwUe9yU+7zUBP1U+n3XRMX8b++7m1QuN+e4VZaJ3MC8z0+uWMb9TQ1zxldAoMw3V4QBYEqbRDN1apy1nJg6hm7qhCwhSu1l7BjZTsASospRgyoq7B7biU/1U2AtIK7F2De+B1VUsYo2Dkzsw28J4JRdF9wXItYCfIqP41PHWBvYQMRSwHBmiNHMCC7ZxQJnLS2TR0jpSWRRxiv5yBpXTpM9h+oCP/ctb8A0TcKevGrxv/vA+fIWFllmbV05zWUFGKaJx27FblH4zJYVaEY+cnT3kloiXid/dN/6vLKyKKBIIg6LSpHPnV9PFBm7RUUSBf7ovvUAuO2WOXNCFkUqwj5+/45VGIaJ3aLitlv44OomMjkNw4Sgy44qS3zq9hXohoEoCAScdrK6Tm1REJfVQoHXhV29/pyhdwt03eCl11q5Y1MDHvfVUx8vhVpXIy3RAzzZ90NOxo5R4ajBLXsRBEhocbqTnZyYOoJhGizzrXnrC74FbkoDC2BDqJ7e5DiPn3mNU1MDCIJAyOLiS3V3cn/J8lkT2Soq2GULSS1D1tCwM3vxncgmEARhRrZcEiQ8ip2srpHQ0rOiYQCTuSSGac6cLwgCbtWGYRrEc7OL4p0TwLhRIhdTueQcb52OQUxL4VXt2OTZC7sw85/LQxVlHIqVpJ4lredwXhTpm8gmMIHAPNLuVwq/xYksiGyJNHFP0fxFLi2iMq/BJgr5CM47gYsX8Yvxes9ZJtIp7quumxWSPzw0wH/c8QJPPfxx5EssruJ0NMuhqpR43KyvLCOr5akGhmnOLHoCeR6yLIookoRFlmdt9JNalpf62+hLRKn1hFkWKGX7eBsCcFdxA33JKPWOCGPZBEcH+xlKTdGbjLIhXE2jtwMUN8IAACAASURBVIAdg6cZTse5vXABRV4Pv+pqIalnWewvYl2oaqa/OUNnz8hZDo71sNhfTLOviJf6TzGajrOlqJYim5s9k52k9Cx1njA5w2BTQTXDqTi7h88iiyJn4+NsCFfhkFV+0XWYoVScZl8hGyLVuK0W3NbQrDHScjoTozEm0jF8lyicKAgCNcEri2KIgoDPZsNrtVLm9XB3XQ053ZgZ8/z1YHwoRi6Vo6a2EKsiIwpzSzfcKKiydEXzeXwigWnC2HgCn8cOwvS8mDZ27DYVwzRJpXPE42lsNhWvz55vZ8C5QquhoIvK8iCPPbwaQYB4IsO+Q2dJpbMkkllymo5FkUhPF2sdGDpPHxZF4bL5A06nlclYCl03OZctvP/wWVRV5t47mnlpxwmik0kEgZkxFQRwu2wUhN3cdXsTAb8TSRQQp/+dq+mSSuU42T5IcZGP4gIvh47Ozn/w2qx4bVamsmm+d3o3QaszX37DcGJJ50UgWqODOBSV3cNnafYVsTpUgVWSiGXTOFQVT9DKE+37KLJ7qAkG2D/azXNDJ9AkjSWBEiYySU5PjbAuXDnHwLKrKm9ET5M1DJYHSii0uflN93HcqpX6bJjj0UFMQBJENkSq2Dfazej0767Y7uGXXS2k9CzNviJKHF6e7j6Ox2LjruJ6glYnIaeDgMNOXSjI+5vqORbdw8uDPyajp1kduJeV/rsQBQFJzDv3VEnCIktIoohhmmw/0sGZgTEWFAdpKi/gmb2tRONp3remgZbOAUaicXwuOy67lbKQl50nzlJZ4GdhRQFHzwzQNTxBRYGfRZWF7NjfwVQyzQfWNFJecH7uarrOia5h3jzeidNmYXV9Gad6hxkcj7NpURVhr5NfvtmCbpjcvbIeVZb4xRstWBQZizJ3C1Lgcl6VkMzJgRG+v/Mg+8/2kdV1gk47H121mPuXNiBfJmo1H84JiDgtKoUuF2vKS8npOjk9/64wL2BliIJwwdiLyKLErrE2/qz1cXTT4I6CZv6o/t4rvne5z3tVfb1WhJ2Oq66BZpgGiqjgVX2kjTQiIn5LkKAlTEJLIAkyAV8AMJnKTRG0hAioQbJGlslclJAljENx0GRpRhUv3qMIBC0hnLKTscwoxydb0EwNUZBI6UnsciFBS4iskSViLeT5wWcosBawNrgByDvxnuk/yHc7tuNXnXykfD33FC+Z9zlsqkKB1zlr3S7ynU9vEARwWlWcF1GQw56587HYP3efMN95Rf5Li3YJgoDDouK4yEHsd841KiIXXVuRpZl215J/9W6Grhu8uOMEd25ufOuTrwKl9gruK3qYpwd+xsGJ3Rye2DsdtBAwMdAMDbfq5YGSR6lzLbzu+920BtZENs4rg8e5s3ARv19zOxZRRhREVFGaUw8qaHVRbPPRlRxlIhufZTDppsGhiS5UUabBXQSATVKocxdycLyT7sTorFpaumlwYrIfgAZ38YztUusqIGfonIoNcA/njYeJbIKJbOKac24uxqmpwVnRBsM0GU/HGc/EWearwClfm+fUpzqocAQZSObrhF2YI6WbBocn8tLzjZ659X+uFMt8Ffxr5xu0x4ZwKTdvMn1Ky/HztvwmalNZBaIg8PyZ0/x/b27nAwvqryhWKQgCiiShSBKOawi+5Qyd9tgoH65cRtjq5PHTe9hWVEfI6uTvTuyg2hWkzOkjpWlM5dKUO/2UOHysDVfw+tAZ0rpGjSfEEx37+FLDJlonB/nq0nvmRA+zusZIOkG1K8jyQBm7R86S0TUWeMJ8v30vX2m4baatYZocGO1hx2A7LsWCiECF089gaoqUnuPYRD+yIPFY9QocsjrvOJmGSc+ZEY7t62TR6irsTivbnzrEQNcYKzfXU74gwi++9zqGbrLpnkWMDESpWViMLEscP3CW9XeefymmU1l2v3KC3o4RyhZEaF5RyTM/3oOuG2z5wFJ6O0eoaSpGFEUOvnmaTDrHqZYeYrfVU9dcyuFd7Qz0jLFqcz1F5QFe/OUBElNp6heXsWrz28RbvwhjE0n+5zdfZCKa5LMfy28oLhy3woiXoN/Jk88cJpXJcefmRspLAmxct4C//tozWCwKS5tL2bh2AYdbevjGd7bjdtvYtHYBkZCbl149gdNpYzKWoqoixIEjXXz92y/j81y50pzbaWXtymq++b1XEUWBRU0lLGkq5RdPH2YimkQURVRlblS6rMSPKAn8/KmDaJrO0kWl3Hn7bNqOqsp43XaefO4wkZAbVZ1/yXqm9wQbI9UUO7z87bFXWOwvpszpJ2foDKVi3BtsRDcM2qdGqHYHEQVxhkojCyLrIpW8OXgGSRCodgdZ4A5xV0lDvtyGYmEgOUVSm+sx3zXciV+1c29pE7KQN2puK6yhZaKfN4bOELa58FnsnJ4cYfvAaRRRYoE7xBPt+/hy4220Rgf56rL8784wTTYV1nBsop/W6BAbC/IbKlEQsCoyVkWmJf40mjSEKBkcSz7JfeUfnEW3uhCdg+NkchrvW91IwG1HEkVuX1LD4Y5+dhztYGwqxZbF1ZzoGWY4Oko0niLsdXJmYAxJEukanmDz4mpKQ14kSWTLdNvXjnXy8QsMrFgyw3gsyYLiEGBy4FQvtSUhNjZX8cTLB1FlmS1Lqon4XPzDr3dSUxRg48JKTNPkYHvflUyxS6JzZJzvvrGfVDbH729agdNq5czIGN96dQ9pTeOjqxdfM7VXlkRk6epezjoGw+kpNFNnMnft+XPvRpyJt9M21UqxvYSUnprFylnuX8kzA09ilx3UuurQTA1hei0psZeR1OKciXdQZp9fpEDk3CbXJKEnGM0MY5PsSMI5Bk7+n2kaTGTHUUWV3mQPDe4mwCSpZRlKT6KbBil9/sjW6gVlrKguecep3rdwDRBAUSSyOQ3LDYzMSYJMrauRMvv/ydnkaboSHUzmooCJU3ZTYitngasB6/Tcu17ctAZW29QAI5kYW2xe7JKK7YIXoTnjlc7/kMrtQRb7yvm3szs5MN5Joc2LZZp7+UTnGwylozxYumomauNSbGwKN/DCQAuvDJ2gwVOCZ9ogeKbvMB3xIe4oWIhv2lATEFgRqMYqK7wx0sb9pcsptwcxMdk92s7Jqf4b9twnpvp4c7iNzZG8ZZ/Ss/ywaxcuxcaKQNU1e9wLbF5W+Kv45umX2D3aTpkjiH16TH98dhf9qQnuK1qKS772OgurAtVUOyO8MnSc2yL1rAuel3zPGTojmSk8qn1O9Ozdhs1llQwl4vzg2CGcqsrx0SH+8dB+vrhsFQ/XL3zHXuA+1YZdykf8JrPTEUxJmdkIaoaBZujopjHjbZVFiYSWQRUlHJLKRyqXIwkiIatjVu7eOdhlla1Ftbzc38ZL/W1MZtPYZAW7pPLRyuXTlE8nVknBNE1qPCG+dfINFvmKuLukkYyem45pmMS1DC7Vgk1S8rTc+SBAuMhLuMRHIpYmncoSHUuwaksDtc2lTIxMMTEa56Nf3EIg5ObY/k5KqsIoqsFAz+ykVF3TGege5/b7l1JY6ucX332dTfcuIlzk49v/+TeU14QpqQojSSJTEwlqm0twuq2s3dLIoV3tpJIZapqKef6n+/jQH2zmbNsQf/xXDyJcJpH4YuW3642ANdYV8rFH1iCIeU85wJ//u/tmXX/96hrWrarG5FyECO66vYltmxunC9LmzztnoAEIogAmrFxaMXNMFAX+w5fOF940yef+/devPnLZPgqCwG3ratm0dsH03/ljf/uXD896fmFWON0EQaC5sZi7tyyc1e5//c1HZ9rIssiq5ZWsWFYx03I++lcsl8aj2vCo044b00Q38lHK7sQ4z/e15unSwvki1Bd+U7Igco5sKk1HJRRRQkSYGdNzhb8vfKbJXAq/xYFFlMkaOs/0niCpZXHKFnQMLJKMTVKQBIFYLkOh3Y1dtvCRqtm/nbSe49neVlJaFrusXpLxoJsa5nRPdVO7rDMnnclhVRVsFgVZEtl+pJ3+0RilYQ99I1EUWcRqUbDIEuOaTianEXTbWVFXRsBtY3gijt2iosgSLx86zcBYvu3QxOyivC67FVkS2d3axZ3L60hlNCyqjMNqIZ3VyGQ13A4bNotCIp0hkc7icdjQdP2635UnBoZRJYnPbVtFVdAPAphmDVUhP996dS8fXrkIUbq1ob4RqHXVU+GoxCbZyO968uP68YpPIyJSXFoC5vk0BgEBn+Kd+Z0Zpp4v6nrRrN0auXPm2COlH50+15jZ4E5nj/P+ogd4duA3fKz8U3hULz/s/sG0gXVlyBvM7436b+91SKLIisUV/Kf//htWLq1AnY50V5UHaVhQ+BatLw9RkLBJNhpci6h3NXN+JZhRKrhhzJWb0sAyTZNmXynVzjDfPPUSf9/2AjAdara6WO6v4Peqt1DmyEuZK6LEPUVLaI8P8fWTz/PK4HFK7AHOxIdpifZQ7y7my7V3zgyqiMBCbwkfrVjH98+8TutkH3XuQobTUxyN9lBg8/L5BXfkxSOEfB0st2Ljiwvu5L+eeIo/3Pc4S30VTGWT9KbGsUgKjmuMLF2MZm8pf37kJ6wJ1BCxejg+2Ut7fIiN4Tq2FTZf83VlQeS2SANtsQG+27GDXSOnKHeG6E6M0hLtodoV4St1d17z9c99D19d9BB/cuAJ/uzQj2jyllJo85LIpTkdGyRkdfPvG+6bJaLxboQiSnyovpmpTIY/feU5krkcX924ha0V1W9Lvs6lcOHm5MGKxfx962s4ZIW7ihsQBYFvt71J2Oqi0hUgZHXy6uBp4rkMzb4inuxuYTgTZ6GvkIjNNW/eG8BULs3ukbOcnhqh2hVkfaSKp3paGE7HWOgrmm473Q9BwCLKhKdppIZpsHvkLDsG25nIJtlSWMcTHftoGe9noa+ILYW1l94gTtNx3F47dz+ykhd/vp/oaJyVt9Xz6Be38qvH32D5xloEQUDL5hAEMOapBeT22lEtMqIokklnsdktSLKIltUQRAEtq2HKIoZuIIrTL1YBsukcsixhsSjc+5HVqBaFQNiFKF36+zVNk1Ox/XTEj9LkWUOJvQ7pOl6xgiAgSSKSJCBeYNRJ0myjJd+fi+sAMSfvU7p4ozkPf3jOOYAsv/V8zhs9F+UXXFaW+PycmXu/8+3O0QnfKof1jsI6vt32JmVOH6ooUe70862TbxKxubBJKolcltFMAoesMpyOc3S8j5bxfkJWJzWuIL/sOsqZ2CiNwxEW+YtxKVYeP7WHNeFK+pJRtg+cZjA1RdDqwG85T6/aGKnhrw4/x/GJAeq9BWCanI2N4bXYkQVpxrEhCgIbwpW8NtjOcGqe3w5gmgad0219lvkpP7eFH+KFwe+TM3JsK/gYApfeMFYXBThwupeWM/00lEcQTOgbmySZzSLLEjk9n2csiAJhr5PikId9J3tYUBLCZVNnDEsAWRSm2+Zm8gPPwTAM4qkME7EUZwbGaCyPsKe1i+f3t7G4qpDKggDffW4vFkXizmV1+N12vvf8XkIeJ4HrzK+IZ7LYLQphl+O84S0INBZFGJqKYc4h1N/CtcApu9BNDVVUEZj9DpSQ8spsppRX5571mz5vTl0otDXz6UV58RL5XPJ8hPmidxoCS33L2T32JiYmt4W23PDnvIV3BwzTpHdggkjQTXfvecep5waVETm3bz8fHT1//EZCMC9XceUG0dpuNKLZJN9p386O4ZMs8pYSsXkRhXwUpD8ZZffYaaqdEf5uxSdxKeejIaPpGL/uO8CLAy2MZGIELS62RBp5rHIDdkmdM7iJXJodwyf5Zc8+uhKjuBQr60N1PFqxjoh1bhJrRs/x0uAxfty1m8FUlFJHgA+VryGtZ/nXzp38v80PzqlTdaV4bfgkf9nyCz5UtoYaV4Qfdu2kMzaCS7VyR6SZj1duwK2en3wnp/r5+snnKLH7+fyCO2blTummwQdf+59YRJkfrv8SJszkPU1kEjzbf5hn+o8wlI7iV51sjjTwWOV6XPJ5md+0nuVn3Xv5de8BvrDgDm4vmO1J+rPDP+LAWCc/2vDlWfc2TZPB9CT/dnYnu0dPE80mcMpWKp0h7ihsZmOo7l1HHzRMc97k44yu84+H9zGSjPPlFWsJ2fIbL7ui/FYUu0wz79s+V/xaN00k8fzWVDMMBIEZY0ozpoVf3qKvupkX9ZAuWPSutO18uFzbTDrHiYNdvPniMUIFHpasraGrfYiejmEal5VTWBZg/442xkdirNpcjyRJvPSr/YQKfXgCDt7/6NqZayXiad54roXlG2sJRjz0d43ymx/uRlFkmldWoloVXv7VAUIFPnwhJ0vW1rD75RP4wi5qF5aw++UT5LI61U1FVDcU8dxP9/LoF7de8pkzepJnBr7DwYlXeH/RH7DUdzuKeGMcK7fw1tDNvJjR3xx9kf978V2z5v858Z9LORIuhjEtGHQlAj7nfmuyKM4IDV0sdnQhLjX/r6TttUC/wHmQ03TkyzgJjGlV0/mihJdqe3ZwnKOdA2xeVM2uE10UBd0srCicjvad38yYZv665/5fuMCAu1Y8fbSNXe1dfGLdUqpCfhAEDMPkhWOn+M4bB/jpFx59R6MWLwwc5atHf4pm6ryveDn/T/ND79i9f1eR0XP8rHsPX297hqDFxe9Vb+XBsltFz29hfuTfsxpZI8NodoSUHsenBAhZ8o59EwPd1JEEeV5RuXlxiRfZTWlgPdH5Bk90vsGfL7yfdcHaWQtSztD4+1Mv8nz/Uf56yYdZ6q/47XX0BuKcgfVA6Qo+X7P1hizCWV3j9ZFWElqGD5SsuAG9vHbsG+vAME0W+8qwXiXv/e3GWDLJh371w4uO5pWDVElmOBHHKskzFK7nP/LpGdXFW7h+6Fp+cyxK+U2iltMRpsUQIL+BlC6zabwQpmliGmaeIjdPW1038gIj5+qh6DriFUYlB1KdPDvwPToTLbcMrN8SdNPgNz3Hub/s2qP5t3B1SKSzHO7op6NvlMpCP0uqi3DZ3xmad8fIOP+4Yy+ZnMba6lIcFgtnRyd4+uhJPrNxOQ8tb35Hc24uNLDeX7ycv7hlYL3tuGVgvfdgmiaGYZJMZdG0/HpvURWslutTRTVNk8ncBK+NvMDusddIaHEMdDaH7+bB4o9hYtKV7GDP2GusD26l1F5xZRe+RJ9uSopgb3IcURApsHpneSRNMy+vrk9LievMpQzd7LjRlAcTk4SWYTAVRRYlPIqNpJYlZ2gzkS23YmMim0AzdEzAq86frxPLpUjr+UhPPjncxlQuRdbQ8qqLqoOUnkUWJRyShYyRI6llccgWyuwBLJI6U/8qmk2QMTQM08CvOolmEwStboZSk3hV+7R3WZ63HzcaDlXhKyvWXfH5t5JobywkebaxKiuznQuXp6LNhiAICBfQ4C5ue3GdDekqVMjGsgNM5kau+PxbuPGQBPGWcfUOw2FVWd9Uwfqminf83tUhP5/duIIf7TnCj/YeJaPpeG1WPr1hOQ8sbfqtvovF6chd1tCYyqVI6lmM6XxYq6jgVuxYpfnZDqZpMpVLMZqJIQkCHtWBT7208l9yeg03yefNFtp8AGiGzng2TiyXRhUlAhYX9rdIVzBMk6lckrFMHFEQ8L7Fva8VsVyK4fQUggCl9iCyIJI1NCZzSVJ6dqZMgk1ScSt2LOKVb64N0ySlZ4jl0mSMXD4PGQFVVHAqVlyy9YqulTU04rk0ST1DztDzVEhBxCqpuGQrNlm9ZBmcpJZhOD2FbhoU2/1YRBndNJjKpUjomZn9lCyI2CUVl2KbSTu5HEzTJGfoTGkpUlp2Jl9TESVskgW3YsuXErouQySLYSYxzRSYmXzep6nD27SnluVKBOFCHQU42T7IC68eZ2gkhtWisKixmE1ragkGrl3JOqZN8ev+H3NyqgWn7KLUXsHJqWMznwsIuCQPJ6aO4lX8V25gXQI3pYEVtrrJGhr7x88gixI2SUE3TTJ6jjPxYV4ZOkGJ3U+1M/zb7uq7HllD52i0m/FsHAmRrQULOTDeyXg2jlO2UmzzsSFcz7dPv4RXdSAA9xQtpcIZmnOtHUMn6IgP4VedFNi8LPVX8quefZiYxHIpVgaqiWaT6KbOfcXLOTrRTetUH7dHmvhR15tUOSPcU7QUEYEne/eTMTTiuRT/m733jJPjvM58/5U6p+npmenJGTlnEAwgwUxRwZRly0GWLUvy2nttr+/+rva3V3dXjnfXvvbaXsuWnJNsybICKdHMESAAIucwAwwmp57OuSu890MPGhhMBAEwyHr4gehQb1fVVL31nnOe8zxbqjt5fvQEX1j1Ef7Hue/ysaatZI0iK/2NdHpvzdl7KXCoGh9ZtnLxL/4Q/25hCoNocZTUbXB//yF+iB9i6VhWF+K/fXgPuZJOoaTjczrK1ND3OM+lygrRUoaDU728On6a86lRMnoep2Kj0xvm/rrV7KpZTtgZmEVdNYXFy+On+Z/nnsavufjp9nv4VMd98/7WmeQQv3KkLA9/V2gZf7jl0wCk9Dz/cGUv3xjYT70jwK+ufIL7alctGHgWzBLfGDjAX11+laDNw2c6H+BHW2/dE+hG7J28wK+f/iaarPK3O38Rv+bi7eglXh47zcXUCBmziFux0+0N82B4LTtC3dQ4fAvStmQkLCyuZCbZO3mefZELDOaiZI0CdlmjyRVkS7CLh+rX0O2tn5cJJIRgqpjmZHyAfZGLnE4MEC2lKZkmfpuTTk+YHaEudtWsoMlVPSeV+HRikC+d+ibRUoavbPss3d4wJ+MDvDx+mlOJAWLFLIYwqbJ5WOVvZHfdarZXdxGwuef9+1jCYqKQ5ES8nzcmznMxNUK0mKnoD6z2N/NAeA3rq1oJaEtXgq2MbyUxzDF0/Rwl/QyGfgHDHMKyMgiRQYgiC5He3inCdW+iqe2V14Zp8jf//BYP717NjzxRRzpTZP/hS7x1+BIfeXRuCf6l4HzqJAPZPnZU38fu2kfwqn6+cOpzlc8lScKpOqm11zFaGL6lY4IPaIB1X+1KrmQifGvwMPsjPXg1J7plktYLTBQSdHhq+fHWnVTZbp853w8qFElmmbeeH2vdyeuT5+jPRsiZRbq9YXbXrUKTVQTlZsD1VS0EbR6aXHP79+TNEq3uGh5r2IBd0TgRH2AsH+fJps0kSzlemzjH57r38JWel9gZWk5/NsK6QAst7hCbgh2VPolLmQlGczEerl9Pxizy6vgZ3KqdsXycFneIc6kRgjY3Yee74xtyI1LFIlm9RJXDiUO9dgtFclnyuk6z7+ZNJm8XyvxinZ70MQQCt+qj2bkc5QbrgoKZYyB7DkOUK44+LUiza/ms8bJGivHCFQpmjipbHTX2JjR5JoWznKXNk9CnyBoJSlYRS1iosopdduHTgnjVIKq8tGpjUo8ykutBkhTqHe0EbOVg3hQmKT1KUo9QsgoYlo4iqWiyHZfixasFcSlzmzzPPPYsSX2KnJGmaOWxpjOAiqRik+04FA8e1Y9L9aFIs6fIcqVcJ2skyJvZ6fGiXMmewRBlBcexQh+OlAtFmn3MsiRTa2+m2t6wpPNxuyGEoGjlSepTZI0kJauAwEJGwaG48KhVBGw1yCjznsu8mWWi0E/WSAFQZaulztE65/m6ClOYxEpjRArDCAQ22UGjswun4qn8jhCC86mDCMCpuOnwrCtnbEWRRClC2oijWwUANNmOR62iylaHJs3uoV0IlrBIGzHSeoy8mancB4qk4VQ8+NQgXi24JA5+eZ/fRiBwKV7aPWum37fImxkSeoSckUYXpbIZvaThVD141Cq8atW8vxErjTNZGMIUs819AVyKj3bP4ipqxXyJ3lODLN/YhjaPzP2dRi5T4OLxATbeM3uOWQqEEKRiWUb7I6zcfG0hlswVyJZKVLtduGza+8pstWDq/H3fG3x36DA2RcWnOXEqGik9z7HYFU4lBjifGubTHbtpdlUvvd/jJuC3udgUbOf50ROMF5KcT46wOdiBb54+ZyEEGaPAvsgFAJpcQdZVtdz2/boelhAci11hJB/j6aHD2GQVj+bEodhI6jkORS9xPH6FDzVu5mc67iPsCMx/r0vQn4lwINLD4ehlHIqtUrFK6jkupEa5kBplX+Q8/3nlk2wLdc0aQgjBQHaKbwwc4MWxE6SNAj7NSdDmQZZk8kaJo7E+jsb62Dt5gU937GZzsAObMv+9dTY5xJnEIH/b9wZFS6fa5iFk91KydOKlLK9NnOV47Ao/1noXT7VsJzBHxdASgr7MJP94ZS8vj5/GFBY+zUmNw4clBPFSlhfGTrJ38jwfb9nBJ1p3ErIv/jwsH7OJYVwiX3ieXP5ZdP0sd6patVSoqsI9O7pwOmwYpkUsniGezN3SmJOFMZyKi81VO/Fpc68fJWScipu8mb2l34IPaIDV6a3jF7r3cDR2hXPxUSRZoMgK3d5yxWV9VRvN7nduSqubJsOJFLIk0Rp8bxbxN6LBGeDDTZtY62+5rYt3VZIJ2j0okoyChCFMFEnGr7kqfmISEj/TcR8Hoz0cj/VjCsGaQPOssRRJxqc5sU/T9oqmTlLPcSUziSLJ3F+3ioDmImT3cjoxQKSQ4kONm2aNU7q6XXYSm6xyf91qhnMx3pg8z7bqLt6cOIdfc+F+j+Tcz0xNcDYywYe6VlDvueYXdjE6xfN9Pfz6PXtmqIO92yhaBb43+lUyRoIW1wo+0fx/4reFZnxnLN/Hd4b/hKxZNpRtca3gs53/76yxRvOXeXb0L4mWRrk79DHuqfnojADLFCaD2fP0ZU8znOshUhwhb6YxLB2b7MCnVRN2ttHhXkuXZ8OSFq1D2Qt8c+gPkCWVDzf+Ahtsu8noCXrTx+nLnmI410vWSFGy8qiyDZfiIWivZ4V3K9uqH0Nh7qykYRkMZM/Slz3NSL6XWGmCrJEsL64FaLINl+LDbwtRY2+i3tHOSt923OrMgFkgGM1f4nDsJZJ6hKQ+RVqPV4Irg4njfQAAIABJREFUgCOxlzgSe2nO/bDJDh6o+yS77B9e8DzcCRiWznjhCpcyJxnInmeqOELWTGIJE1Wy4dOC1NibafesocuzgdA8QWDJynMqsY+TidcpWQVaXCv4cOMvUGtvrvjfXA8hBInSJK9N/gtnEvsAiVX+HQRtYZzKzETYN4b+PyxhUWNv4he7fp+0keBC6hC96eNMFgfJGikkwKl6qbU30+FZxwrfNkK2hiXNjWk9Rn/2HJczJxnLXyGhRyha5Qe3TXZSZash7Oigy7uBNtcqvFrVguMJLP5l8PcxMWl0dvL5rt/FsEqM5C/TkzrCQO4csdIEeTOLLMk4ZBd+Ww31jnYer//MvPfD5fRJXpr4GnkzPefnba7VfMbzW4sebyqR5Wv/63n+y5c/jf8W6DW3guhEkr/8je/y5Ze+8I7HGOgZ45m/fpMv/sVnKu+dHB6jZ3yKj2xcRc0cpsXvJU7GB5gqpthS3cnmYDt10wnBkVyUtyI9nE8O89zoSbyqk8927cGzRNrazUCRZNrcNawLtLA3coFjsSs8EF6NT2uc8/sWgr70BJfS49hklS5vmDb3bLbK7YQpLJ4ZPsJ4IcH2UDcbqtqodfixhMVgdoq9kQv0psZ4evgIPs3Jz3U+MC9dMKMXeXPyHLplsiPUzcZgG3WO6fOej7E/cpFjsSv0ZyP8We9LLPc14LfNVLKcKCT5+sBbPDd6AktY7KpZxsaqDhpcVaiSQqKU5XxymP1TPZyMD/CV3pf4xWUPs626a96/30tjpxjITlHn8LOrZjld3jBu1UHWKHA2OcxbkYuM5eN8Z+gQK/yNbK/umlFdK1fUUny192XemDyHV3WyPdTF+qpWauw+LGExlItxYKqHc8lh/rF/LwLBZ7v2LEo7FMKgWNxPOvuXFApvAsV38Fe8vZCQsGkK33zmKOFaH7m8zuX+SZwOGy+/eR6AjWubqa66ufnMFCY2WVtwDSIQFK0C6gLJwqXi/TUj3QQaXUGCmhdHxsfuro5Z0rG3gqJhcmpsHJuivG8CrC5vmF9e/ugdGXuxKb1g6pxNDuHTXAxYUyT1pWUROr11dHrqcCl2ZEmizuFHk1W2h7p4eugIm4Id2BWNwewUF5Oj5XK55qbRFZyegOyokkKd049Hc/AXl17hycZNHI32zfA9e7cxkkoxmErOCqKCThevDvTx3+95YJ4l/p2HJEmokkrY0calzAmKZp6EHpkVYI3mL88ICCYKAxTMLA7lWuZMCEHOSJE24kjIVNvD2ORrmU/dKnI8/ipHYi8zVrjCVeqAjIIiqRStPJPFQSaLg/RlTjGU62Fn6EPU2JuWlK01RImilSdRmuRQ7AWOx16tBIRXUbLylKw8GSNJ0Baelw9vCZPj8Vc5FHuO8UJ/5X1FUlAlGxYGRStP0coT1yfoz54laAvT7FqOW/XfMJogXoowlCtneSUkPGqAnJmmZJXNRV2KD7vinHN/NNmBU7n9PQ2LQbdK9KSPcjD6LMO5nkrVRpU0ZEmhZOWJFIeJFIfpSR+lz3uau0JP0uZeNWssvxZic9UeosVR+rNnGMxdYP/U93i0/tM4ZPesB3rBynIm+RY9qaMIBI3OLrYFHyVgq12gSpZhNN/H8fhrnE3tJ29mUCQVCRlD6KT0KCk9Sn/2LEO5i9xf+2OEHW0LLiamiqMcib3E6eRe0nqsUp3XZPt0xSlNPp9mNH+Fy5kTrA/cx+aqBwnal0JFFhTMHHkjw0DuPPsi32E414vFNU8rU5Tvm7QRRzeLC+5rla2Obu9GMnqcklVEt4ok9EmK1mwDW9MwGe2foufkIJIEpaLBik1tNHfVlfdMCI68do5iQUdYgl2PrycQ8mLoJv0XRrl4YgBVU+hY1UjHqkZKRYNTB3opFXSyqTyGYbLzkXUEa30AjA9GObW/F9O0qGmoYu2OThyuxXp7LPY9e4JkLEMg5GXr/auwOTRiE0nOHuojGcug2VQ23L2MmsYqZFlm+PIkx/deQLOpGPpsb7DJVIaJVKYiMPR+wkguxs6aZfzy8sdmUOoNy2SNv4Uv977A2cQQz40e5/661ayrakVZkk39zeEqXf9Q9DK96TEupSfo8NRV+p2vh26ZvDpxFlNY1Dr8bJ5+Rt9JCAR9mQnuq1vNL3U/TJO7+rr9MVjpb+SPLz5PX2aC7w4f5v661azwzR0g5swiAsHD9ev46fZ7aXLNTOhtCXbyxZNfZygX5VJ6jBOJfu6rvTa/6ZbJ/shF3pw8T94s8Wj9Bn6m4z7aPTWVcYQQPFS/lu7Rev689xUupcd5ZvgIre4QYefcyZgLqVHCjgC/tOwR7qpZVkleA9xVsxyf5uQbAweYLKY4Ee9nTaAZv3wt8BPA08NHeHPyPE7FVjm+Bte137OExaZgO39w/vtcTI3yrcG32RHqZnOwY8GzXyodI5X+I4qlQ8Dc1fJ3G5IssaI7TDSWRddNDNPC6bDhctoYGYsDsGrZzdv5VNmqOZ86xURhlBp73SxWjSUsRvIDRIoTbKq6dVrs+zLAMi2LV3r7SOQLuDSVXR1tJPN5jg6NUDAMVofrqPd52X9lgBcuXiKeL7Cmvo5VdTUzHlh5Xef02AQDsTgl06Klyk/Y6yGSybKuIYwAnjvfg0vTcGga0WwOt92GbhjolsW58UmS+QItVX42NjVweHCYvG5Q0A3qfR42NzeifIDV4hRZZrmvAcMyUSWFVf4mBNDhKc0oUcuAV3MgIbE91MXawNyUgQ1Vbdium4xDdi97wmuJlzIIwK5oyEis8DWSDhdY5S9L1muywrqqVgRlP7Fqu5fddauJFss+Jg5Zo9Eb5OPN2wnZfTxUv+49NSO+alR6Y5CgSBIF472foGRJod7RUQ6wrByJ0iSt7pk9ZOUAS8ejBsgYCUpWgfF8P23XUY4MUSJtxClZedyKH68arFDABIIjsRd5M/JtMkYCCYkGZxednvUEbLUoKOUAqzDE5ewJ4qUIJxKvkTczPF7/c/i06iVlaxOlCAeiz3Ii/hqypLDKt5MaRyMO2Y2FSdZIMVUcIW3EaXGtmDdwG8r3snfq28RLEwB0eNZNVyfKx2QJk4KZJa5PMlkYZLzQT6OzC5fqm8OPRabVvZLH6q9l0vNmmhPx1+nLngJgjf8uOjzr5qUIhuxzLxDuFExh0p89y6sTX2eyOIhddtHuXkOLeyUeNYAsyZTMApHiMBfSh0jpMc6nDpI1EjzZ8HnCzrZZY9Y729lW/QgJfZJYaZzTyX2EHa1sr35iRmBpWDoD2fMcjb1M0cqVg7PgHpqcXRUz0blQMHO8NvkNhvOXCNrCbPWsJ6DVoEgqBTPLcL6HnvQxilae86m3MYXBx5t/BafinXO8lB7lUPQ5jsdfo2BlqbLV0eXZSK2jaTpxIMgbGUbyl+nNHCOpT3E49iIgsbP6CTzzUEquhy6KXMqcYP/U95gsDtLo6qTR2Y1XrUKSJPJmlnhpnNF8H8t9W5AXSMU0ubrx22qm6bAldKvE3si3uJI9WzEbvgrTtLh8dpjXnz7Kg09tJRnNcPiVs7g9DpAhHc+RjGUJNQQ4c/AShmHy4Z+9l+h4guf/eT8rNrZRKhgc39uDqikEary8+I2DtK9ooLk7zIVj/bz+9FF+5LP3UyzoPPv3++ha14ypm/ScHMAyLbY/tGbBcxObTKEXDZxuO6cPXsJm19j6wCqEAM2h4q1yc+X8CPIBmV2PrUezq3zjT16ka20znoCLU2/1zhqzyuXEoankijrBdz9nsSBUSeaTrbtm9SurssL6qlbuDq1gMDtFUs/zxuQ5VvqbZons3A44FRsrfA20uUNcTI9xNHqZbdWd1DpmJo7EtLjFvshFJKDBWcWGqrbbvj9zwaHY+LGWnTOCKwBNVtla3cXOUDfj+TiJUo7XJs6yzNcwbzDa7qnlsYaNNLtmP2NW+hu5t3YVX+vfiykEZxJDMwKs8UKCw7E+poppGp1BPtq8lbbrgisoJzFdip2H69fTkxrju8OHOZ0Y4mjsCk80zl/t/ljLNu6tXTlrn6psbrYEO9kf6eFCaoRL6XFyRhG/Vg6whBBEi2m+M3QIgaDO4efH23bNCK6g/FxZF2jh/rrVDGQjZM0iTw8fWTDAMsxxsrlvUNKPsbTg6t1JZCiyxJMPr1/wO07HzQf+Xd6VnE4e47XJ54mWJmlwtmAKk7Seoid9lvHCCMcTb2OX7WwIbH2nu1/B+y7AEkJwORrj5Og4e7o7GIwneK33Mvd3ddBdE2IwnuD8xCQBpwOfw4HPYaczFKTaPduwsGSY9EamSOQLrK0Pc2FyislMlmQ+z7LaEJaAfX0DBJxO7u9qZ3//AE+sWs7evmE2NtZjVxWaAj56p6L4HA4O9A/RUR1kWW01VU7ne9Znc7ugSDJNrmsTWrM7NOf3bIrGjtCyRcfr8NbNem/ZHKbBXs3JA+FrD+N6Z1VF9egqurxhum4QsHiwfh3AnPTEdxNBp5NoPkdPbIoqRxOKLKObJs/19dBRFZy3ivJuQZYU6p3lPoWClSOhT874PG9mmCqNYgqD1b6dHIq9gEAwmLswI8AqmDnipfK2AVvNjGDjSuYM+6e+R8ZIABJr/HezK/QkQXsDDsWFhIQpDLJGio7sWvZGvsNY4QoX04cJ2Gp5qO4nUecIPm7E+dRBCmaWOkcr26sfp97Rjlv1o8k2LGFRsgrkjCR5M7tgleFc8mBFgKLVtZLH6n+OoFaHTSkH6le9MQpmloyRIK5P4NdqcM2xWJckiSpbLVW2ayI6KT3Klczpyus6RyvLvJveFzLtQggyeoJXJ/6ZyeIgLsXLxqoH2Fj1AFW2WjTJjiRJWKIcsHZ7N/Hs6F+Q0CMM5Xp4M/JtPt78K8g3BEOypNDl2chkYJj90WcomFn2RZ4m7Oigzb2q4n+U1CPsi3yXuD6BJjtY7b+Lld7t2JSF/e4MUaI/e45W9yoeqP0ENY4WHLITSZIxLYMV+jZq7a28GflWObBJH+dI7GXuqfnY7LEsnXPJtzmd3EfBytLkWsa9NU/R5OzGrfoqhr0WJsnSFM2uZbw2+Q3yZprTib3UO9tZ7du56JyfM1K8OfktcmaandUfYpV/B34thF12IQG60MkbaZJGlIA293x7FQ7FPaOiDHAy8ToS87SZCwjW+Nj56DomhmI897W3iIwlqGkMIMkSWx9YRVNnLQ6njRe+foAnPnU3/RdGMXWL3R/dTD5b5Pl/OsCl08NseWAlpmGydkcXa3d04Q24+P7f7eNjP7+bsYEIe79/HL1kIIQgNpHC4bKzfcGjAc2msuPhNaiagrAEx944z9YHVmFZFvFImkQkzeRwnFJBZ8v9K0nGMgz2jPP5Lz2Fy+sgm8wTe/XcjDFXNdbRF4nx/VMX2NjSgM9pnyEQsKwu9J49p6tsHtZXtc75mSorrA+28sLYSVJ6nqOxK9NqcHemWtTpDbM60ExPepxD0ct8LJ8gZPfNOFcCwZHoZaaKKdyqnfVVrVTb505W3G7UOnyVhOuN0GSFrdWdvDx+mpxZ4lD0Ep/tepA5PNGRkej01LLCNz9deKW/THsWCKYKqRmfDWWj9KXHAdgQbKPJFZzTO0+SJNyqnQfCq/n+yFEixRQXUqM8GF47Z8XPJil8qGHjvMdfbfdU/ELjxbJi8/U4Hr/CVDGNKimsCTTT7KqeaxgkSWJzdQdfH9hPzixxcKoXQ5hoc9LdBKXSIQrFfQhRmONzOw77TjRtNarSgix7QbJDZQZa6L6a6/Or783+TJFnCtJJkoTXc/uT6GFHA3vqnuCl8Wd4bfJ5nIp7mtlxlrH8EBkjjU/z81j9UzQ4b7338H0XYAGcG49wZpqiV9ANmgJeBhMJDg0Mky6WMCyLXZJEU8BHyO1mVV3tvM2tTk0j6HKxobGensgUmeI1WpSYrkQIIegMBbEpKt2hEC9evIRdUWkPBtnc3MhAPMlkJoslBF011aytD/9QivvfMVbX1LJveIDfe3svK0O1+Gx2BlMJzkQm+L923PueXxsyCrWOZhRJpWSWxSfK8sDlB8VUcYTCdAPnSt92LqaPktAnGZymvF1FwcxWgrMqW10l2LCExdvRfyOpRwGotTfxUPinZgQcUBaN8GlBVvi2kbcyvD7xTdJGjGPxl9kY2E2do3XRxU+sNE7Y0cbu2h+lzb0aWVIqAawilfum3Kpv0XMSL00gpsUswo526uwzexnL1EoNjxzAowWodZQn1/c6WL4dEFicSb3FSP4yMgrNrhXcFfowXq1qxvHJkoJXq2KZuolY6EmeG/trBBZ9mVMM53tpca2YNbZdcbK1+mHGC/1cTB8mZUR5fvxv+VTbF3GrfkpWgf1T32ModxEJiTbXSjZV7ZmDdjk3XIqXu0Ifotm1fEZvlyKrBO1htlU/ymDuApcyx7GwOBx9ge3BxyqB81VES6P0Zo6RMRI4FDf3hD5Gt2cjiqzOOAcKKlW2Olb772KiMMDR+Msk9AhXMqdpda1ctB/LEDpJfYpNwT3cFfowLtU7Y3wVG07FvUTK4c1BkiXsTg2bXcPpsSMEGHo5K+32OfBVlambbq+TUkEHIchni7i8TlRNxe4UqJpCIVfuwXC6HXir3MiKjMvjoFQsgYBcuog34OahT5RDKkmSltTbZXdoOD0ODN3EG3CTTRcoFkqc3N9LdCzJzkfX4vTYiU2kEALy2SKaXcPhsiEB1eHZ18zp4XG+eeQ0+ZLBM8fPoSnKjLXbt37xp1DnWom/C2h2Vy9oI9LoDOKelkwfyETKst1C3JGA0K+5WONvZt/kBSLFFMfj/XRO0/CvwhKC50dPVL6/q2b5u/Isk5BocgUXFIlodddUzmVfZhJLmAgxW4rcodgIO6sWbCG4yn4RCAqWPuOzqWKK8UKZht7hrl2QKSMjUevwU233MlFIMpFPECtmqHfNniMaXEGCCwhO2GS1QtksCQPrhhTK8Vg/AKos0+2tX/Dvcr19UVLPkShlqXHMvndMK0GxeATTHJn1md12F17vL6KqHciSH1l2AyrSAoyDDwIUSaXbs5JgS4i+bC8D2UuE7LUIYeHRfLQ42+nyrqTWHl6QXbFUvC8DrBqPiya/n09sWIMsSWRLJY4OjdJSFcCmKpwZm0RQpriVzNm87OuhyBI2RalckJosk9d1LEswlkpX6F6KLCNLUoXyp1sWRcOgYJSzdA61PIb9urF+iH+fqHN5+Mz6zbx85TLHJkaZyKSpdrn50j172NHQ/N4vySVwyG6qtDqmSiNkjSR5M11Z1I7n+ymaeTTJTq2jhUZnJwl9kpH8JQxhVJo7C1aWRKns6xTQanGp5QArUhxiON9boSltDT5aUfqbC5psY7XvLk4l9pI2YhTMLCcTb/BQ+KcXDWAkJDZU7abJuWxBhbrF4FLc5QW6sOjPniVvZirHMxfuhKLXewVLWByLvYzAwqX4WebdVKaszXPuZUlhnf8eXhj/WyxhUbTy9GXOzBlgAbhVP3vqPslkcZCp4ghj+cs8P/Z3fLTpFzmXOsiJxOtYmITsjWytfpQae+OSFpESEkF7mHb32jmFMwBcqpcNVbvpy57GFDopI8pg7iJd3pn0kvH8ACO5SwC0ulZR7+yY7ueavR/l7LSPDs86jsVfQWAxURggpUcXDbAAArYQW4OPLCnwv50wSgaTI3ESU2nGB6PIsoTbV64SynNQ2WVFpqG9ljeeOU42lScVz5JJ5uhcU2YISLI0W+pcgobWEIZhomoKrcvrMXRzzv6oGxGdSDHaHyFY6+Py2WEaO2rRSybJaAaP30nrsnoOvHCqEuDVNFaRjKaJjiepaQhw8cTArDE3tTbwe594fN7ffC97s+ZSgrsePs1ZCSoKlk7eKFVoYbcbsiSxOtBMh6eOyWKKNybO8Uj9+kqAJYRgrJDgWLwfRZJp99Sy3PfuqJxKLH6uAjYX6vSCt2CW/TNtcyTV7Yq6qMfVTMGia7CERc4okjfLSfgqu3tGr9Rc42iSStDmYaKQJGsWyRhzVYKgxuFb8EkncV1eQMyuT48VEgAUTYN/uPIm3x0+fO0AbigKmZZFrJSpbJso5eYOsMwxDOMyMPPedTj2EPD/JqrSAtyan9b7EaqsUedoIGgLsda/qazSKsrPPbtsx6bcPtbJ+zLA2tTYwNsDQ3x530E8dhs721pQZInnL/QQcruxTZt/Nvn9JPMFfuul13hs5TLubp87I379Wy3BAAf6B/mjvQcIOp1zXctAecI5NTrO2fFJlteGWF5bw96+2RP8D/HOMRJL8qcvHWR/z7t/XkM+N5/ZvYVH19+8bLAiyzR5/fzE6vU8tWI1QggUWcapaiiS9J5PSBJSeRJxtjBVGiFvZkjp8WsBVmGAkpUnZG9Ck+00uZZxNnWAgpkjUhimfrrfpmDmSOgRFBT8tjLNCWA410vJvNZov8q/Y9FAyaV4aXB0MJq7XOlTeZCfWvRYfFo19Y4ObPKt0QWWeTdzOvkWpjCYLA7xd/2/zt2hj7LSt33J8vEfRAghSBpRIsWyp4dNcVLvaF/0GnWrfhyKh5yRwhImkcLQvN+VkAjZG3k4/Cn+dfB/URIFziT34dOqOR5/lZJVwKl4WOe/l27PxllUw/mgSCp19pZZtgA3otOzDlmSMcXVJuXeGQGWbhWJ6eMVgZSwow2HvLBHjIyCW/WhyXZKVoHUtJz74vusEXa0E7TdeX++G6HZNdKJHF/90rdJJ3I88LEtNLbXkk7OLTcsSRLNXbVsuX8lv/35v0azqWy+byXrdnaj6/qc2wD4gh4+/YUn+KvffhpDN6mu8/PEp+6eIZ8+F5ZvbOFbX32VsYEpQuEAn/7Ch3B57LStqOf7f7ePk/t7Cdb68PjLQaHH5+THf/lhfu+X/x5ftZuuNbOp4dVuF8E52gNuFqcGxvi9Z99kOJpc/MvT+PR9m/mJuzagzSOw5VhgcQ7l/iL5unnz6sL+TqHFHWKlv5GTiQHOp0a4kpmgxu6rJJVfHjtFyTLwqA7uqV05pwjGncJ8yq9XcaMSXs4sEWB2UKZI8jveb1NYlKxrfUhltbmF58ly0r38/NAtk9I8lgpO2cat9C+l9fLzVlD255oqzq0sOhcMMbfcummOY5iDM96T5SB+3xdRldZ5k1o/KNBk26LPllvF+y7AkiQJh6byH+/egSXKwZEiywgheHzlsspNpinlFsfffOxBANQ5mkN9DjuPr1yOJEkoksSntm5EkSS2Njcipse++n9NUfj1x/ZgUxR+67GHUGSJj6wpCwMosoQqy/zqfXeh3oSoRe/YFF95/iBBr4vPPLiVcODd4TN/UGBagmSuQCR9634DNwtJgkLpnQtSyJKEQ1XRpiuf73VQdSNUyUatvYWzHCBvpEkbMeppQ7eKRIuj6KJE2NmKLMk0OsteIILy4rTe2YZh6aSNGCUrj0+rxqte8x6ZKo5UvHk8agCvunjzvyRJVNsbUGUbullksjCIKXTkRTJkAa1mhk/SO8UK3zZW+XZyMvEGAovRfB/fHv7fBGz/zPrAfaz276LmXRaeeLcwnu9DTOdq46UJ/ubKf1/Sw/OqIqJAkJtHKvwqZElmuXcz26of5a2pZzCEzr7Id7AwkVFoda1iR/UTNxXMypKCf4HK6FW4FB9uxU/CmgQEU8XRGZ/nzQzJ6UoswL6p73Ag+j0WW/AIYaJPK22WrELl3wtBlbQlq2TebkiyxLJ1zXz6vzyJEKDaFBRFxuYI8KW/+Ry26abwFZvb+OKff6b8rHXZeeTHd7Lnqa0gSaiqjKIqIBz8yu9+Ek0rL3y717fw//zFzyNJEpICW/esYcPdK4AypU1dxF+rsb2G3/i7XwBJQlgWsiyj2cvbbNi1nDXbOhECZLk8l6pa2YNt90c2s+ux9SBJKIqMZc1cLErS7SHx6qZJLJO7qWdRrjh/EApQshau6hmWOYMKditqfUVz4X2BcvCxMdjGG5Pn6MtM8ur4WdZVteKeTl49N1amB7pUO/fWrlxoqNuO+QKTq9Atq9LSAeBYcGH8zq4IRZJnVKx0q8xeWmg4gUCfDspUSa5U2Wbt0S0+v+zTlU5NUri7diUt7rl7sOZC0D43fVdYaSwrMeM9l/NjqEoj75aYxXsJUxhES1PkjQxezU+Vdvv7Nd93ARaUL0abOnvXNGX2xetYwPtCkqQZ21ytfM2n/HfVNPbqmNoNP2efY58WgiXENV71TW25OIQQnB4c51f/6hme/2+fmfN8/RB3BpYQHBkb4c+OH+Lw6DC/+8CjPNTWySv95YXsIx3dN0EjvfrQuI62cBt4+KqsUTPdR5QzM6SnBR6ixbHKYjnsaENGocHZiYSMJSxGc5cg+BC6VSBWLDf7+tQgHjVQqVLlzUxlYeBW/Cx1MnYqHuSKmIBFzszgVxcux9sV55LEMBaDLCl8tOmXqHO08Nrkv1Cy8hiixFRxlFcnvs6+yNO0u9ewvfox2tyrKup/77fA+Z0ga1yflS+b9s6tkjAfBIa1eHAhSwp76j7JQPY8Q/mLFXnygC3Eg3U/gUO5uUqDhIRDXnybsqqXh4Repo4XrJmLZMPSKVnXqDumMOY1750PpjAQ82SCr4csyTjU90jOTpSpgHbnzMWnJDHjPUWRUaZfXw1m1BsfdlK5Z2qubcqvJRTX0rO/c+1XZSxVQlHn+0wpB3zzQAjBhbEIX3v7BAcvD5Er6TT4vfzIltV8fPNaNOW9oziljIXtTLJGsSJmICHhugXrkbRerCRRFsK6QCvNrhBXMpO8PnmOz3bvwaXYuZAapT8TQZFktgY7qLa9e35pgmsVmvmQ0fOY0/efhIR7nuvlViAh4VQ0bLJCyTJJGwV0YaLOU10TQmBYFsnpfXco2h2zj6nSynOKKivcW7uCxxo2LHnb+VIQQhQRYuZ5t9t3IElzUywFYsZz40K6j7xZYIW3A6dy8wyThb25Zl7Lt+seFqLscbU38hJvRl6WpeEjAAAgAElEQVQmZSRACO6rfYSPNf4klrDoz17mZOIQO0P3E3bcGk32h6vyO4hl9SH+8OfujJmoAA5eHMSwbmql9EPcBpyfivBXp47i1jTqPd7KZKDIEn92/DAPtXctOcAqCy8oFRqrEAJDZNGkW3vAySgEbXVokp2CmSFtxMtmhaVrAhcNzg5kqexZVedoYbzQz3D+EkIISlaxImnu1arxXFel0q0iV2famymxq5I2Y6IsmTlQF87EldXdbs/kKksyu0IfYWPgfg5En+VY/GWyRhILQdHKcSF9iN70MTo969hd+wkaXF3IczRSf9BQuM43SZFUfGr1TVVYJCT82tIypoqk0eFdy1D+4vS2MgGtjqC9/h2cR2nJNJXrg/Dy9XkNJsaM6pNb9WOX5/Yomw922bVEmqq0oPT6nYQsS8jqDzat50acGZngD1/ah2EJPr55NW6Hnf6pOF9+5QAj8RS/9vDd75np+1A2umCybLKQJDdNC2x2VaPdQIO7ypaxENMKg/NjMDu5pKSJU7GxOdjOqcQA8VKWt6cu8VjDBl4cOwmUqXgP1a97V+c8gWA4t/C5Gs3HKU5XilrdNSjy7Z+XJUkiaPdS4/AzkosxkouRN0oLBk1Zo8DEdH9U0Oa9Y6qLqwLNvDR+GlNY9GcjSNw6a0ZQmqUeWO67micsEDBeiPDKxEH8Ni8uxcFkMcqx+DlW+DpY4e3g9cjbRApxHqm/m2pbgOfG9iKwWOnrwq06eXPyMA7Fxo7qDXR65lfpM02Lf/jmQZZ31tHZXkd1lQuQynPcLfRVFq0C3x3+Jw7H30JCotYeZqIwWklOSEh4VS9H4vvxqj7C4R8GWEuGaVoUdANNVZClsqGwaVnlnhVFxq6psxbGliUo6gaSBDZVRTdNdNPEssqTgaYq2FWlcrELIdBNcwb9rPwddVbDcPm7FkXdwGnTsISgZBhYYtr8UlXKAh3XXVC6aVIyysZr+y/2l70r8kVsSvn3ZFnCoWmzKJOWEJR0A90sl9plSUK9Yd8r58myKJQMVEVGUxV0o/ybV7fTVAX7ApXDH3Rcikepc7n5/MZt/Pb+1yvvtweCDCYTS8okXsVA6h+pcz2EQ20ALHLGIOemfoOt9X9zS/soSRI22UG1vZ7xQj9ZI4kpdKLFMQpWFpfio0oLI0tl+m2zaznjhX6S+hQ5M4UuisT1coDl04K4rwuwbIqjsjgtWUt3fdet0ozMlP0mKxq3CgkJJHBrZVGGe2uf4kLqbU7E32Aof5GSVcAUBj2ZY4wV+nm8/mdZ4duGImkfaDVB+3WBQdAW5qfavkjQNttS4VYhhKA/e5a3Is9cew+L0fwlDkx9j7trPrrk/qurWy+lcgZQEteuwxsDIRllRgC2u+ZH2RR8ENv7QEL/dsFm19j1+Hp2Pb6wd8wPGi5NRqn2uPkP9++gPXRNgGR7exO/8+wb/KeHdr1n+zZVTNOXnaTTM/teE0JwITVKojSt5upvnCEHLkkSPrU8P+qWQayUnTcAMSyTQ9G+Wcpzc0GSJHaElvH9kWPES1lemzjDnvAaXp84C5S9K7dWd76j470VRApp+rMR2j21sz4TQnA6MUR2WkBijb/pjs3HDc4qWl0hRnIxTscHiZcyVNlmG6cLISiYOkdifeiWiUd10OKunqHKeDuxvboLRZLRLYNDU5f42Y7duG75tyTKLqdXK/MakmSfLWwzjbxZZDA3ysaqlaz2d3M+dRm7bGOlr5NXJw+y3NPOPaEt9KYHOBo7ywO120noSX6h85PkjDxnUr2s8HWgSgqORYQkJFmiu6OWC5cnePbl06SzRUJBDw/vXsWOzQsZJy+Mc6mT9GTOsSV4F4+EP0aVFuQLpz537XclCafqps5ez3B+cIGRloY7sko2TQvTsBBW+ZZXFBltEY72u4GzQxP8j2+/xiOblhPyunn60Fl6RqeQJNjU0cTnH9lGVzg0I8gaS6T4o++/RcDl4Kmda3n97GVeOtnLRCKDy67x+KYV/PIT1ybxomHy/LGL/MH33kQ3LQolnUc3Luf/eHwXDcHZqlLPHj3P7373DX7vU49zZSLO946eZyKRxmnT2L26g0/sWk9bTaCiArXv3BW+dfAMPaNTTCQzIAQf/p2/rUwAXeFqfumxu9jWfa0h2DAtLo9H+Yc3jnH08jDpfImA286uFe38xL0baQ75Zxxz33iM3/zXV7hvVTv3r+3k2wfP8Oa5K8TSebxOGx/ZtppfeOTWXa4/qCgYOrIs49ZmUtdKpnHTE78quxlI/QMtvp8ipw9wOfFndFb9h9uynzbZTsjewHihn5yRJmukSOgRimaeds+aGf0wLa4VHI69gCUMxgr9ZcpVKYIq2fCpwRn0LpdyzTcoayQQWEhLyNrnzFSFNqag4FTePRrKjZAkCZtkZ13gXlb7dxEpDHEk9iLnU4dIG3HSRoyXJv6RansjYUfbB5qSXqZxlmEKg5yRvCMBVlKf4pmRr2CIEhISNfZGYqUJClaOo/FXpo2o51cEvBEWFnlz8Z6YsvpXmfYqAU555nWlyTbs8jXPrayZwhQ68IMTYC0V2WyRfL5EIOBGvc3VLr1kkM0Vsds0HM5r1epMpoDDoaFM0/WEEFiWmNdUVy8ZlHQTp9O2aLZaCEG120XANTOo7qit5ibape8IDMvkmwMH+JXlj+NQryVphBBES2nenuohVsygSDK761ajydfmUBmJNk8NqiRTMHUup8cZLyQIOwIzFvu6ZbB/qodL6bEl71ebp4aV/kb6sxGOxPo4lRhgLJ9ARuLh+nULKufdKRQtnaeHj/D57gdxKNfOlSUEkWKS/ZELpPU8qiSzp37tHetxbHXXsL6qlePxK5xPDXNgqpcahw+v6pyRRLdEuer29NARJKDDU8umBQx9bwWSJNHhqeXumuW8MXmeoVyUbwzs5xOtO3Eq9llFgTIDxaBg6rhUO6o0d7WvHEw5EOKqeI+BQK/oEsyGqIjC5c0ChjBxqg6c08HSscQ5ckaeOkcIa7riWmUrP3scih2f6uGlibfYEVxPyLawGqssSXS11+FxO6gOuBkYiRFPZEln5lZpXCpG80M4ZCd3hx4kaJublSEj41a95JYgarQYbtudJIQgk8qTjOeYGk8wOZIgky4gLEFTe4jt989smrQsC0MvV4JkRUbTZldS7hT+7eh5irrJutZ6tnQ2MRCJs/f8FXrHInz5sx+lOTS7aX8snubPX3qbfFHnnpXt2DSFnpEpvM6ZD2mborBrZSu1/se4MBLhmcPnZo11I4olg79+5TCxTJ5t3c34XO2cHRzn6UNnMS2Lzz20nRp/edFQ6/fw4PpuHljbxR//21sUSjq/9uQ9lYeV3+WgrXbmxXtmcJwv/vMLWJZg5/JWwgEvfZMxXjzZw/mRCX77Jx6jOTRbxrN/Ms7vP7MXBDyycTkycHF0Co/jziqvvN9R7XJTmBznQnSKgmGQ0UuMZdM803uBjeH6GcpQ80EIE4FFg+ejjKT/ld74H5I3hlkd+hJu7fZkEG2yg5CtbN6YM1NES2Nk9DgWJvWOjhlZ/SbXsmlzYJOx/BWanJ1kjAQ+rRrfDYaoYUcrqqyhm0WyZopEKbKor48QFlPFkUpFotbRUq4MvQ/od4qkEHa28VjDz9HpWc/LE//EZHGQWGmCK9kzhOwNaNIHdzEedpZ77SxMimae8cIATa7FjcNvBnkzy4vjf0+sVO7bC9kb+cm2/8qrE9/gVGIv8dIEb009TdBWS5UtvKS/uyVMYvr4oj2JaT16ncKfRI1jpmGpQ3Hj10JISAgEE4VBimb+PQ3w3yvse/Mi3/qXt/nvv/VxGhsXl5y/GQwNRfnm199m7YYWHtizGsd0D9crL55h285OwuFAefFXMhgejNHZPXeQ39szzqlTg3zow5vwLGI22hT00zsR5ezwBN3TydGSYfLK+cts72gmls1XgjRFkqlyL2xufTvhVO08N3qCOqefB+rW4FRsSEik9BzPjBzlSKxcddoUaGNDVeusCla13cu6qlaOxa5wMTXG1/rf4keat+Gd9mYqWjoXkiP8754XsCvaLE+nhXB/3Wr2R3qIFFN8fWA/AoFTsfFw/XtTAVUkmWdHjhGye7m3diVOxYZAkCjl+ObgAc6nyl5Nm4IdrA+03rF8lyYr3F27gtOJIQ5O9fA3l18DYFfNctyqHRkJXZgM52L8ee/LDOejVNnc3F2zgpX+OyeSJCHxue4HuZSZYCQX42v9+0jpeR4Mr8Vvc6FMM1F0YZI1ivSkxtg/1cNnOu9nmbd+zjFlyYcsBzErc6fANKfQVJO5QgOHYqfBVcvB6AlipSQ2WcOneZAlGb/mxae5yRhZUkaGKpsfVVIIaOWigmEZpPQMdtnGVCnBZDFGs2v+NYOum/zfv/Md6uv8bFzbwv27ltNUH8DturXncMkq4VJd2BZpbTAXoeQuFbclwNJLBv09E+x94TRvvXSG0cHYtR/QFO55eM2sAKuY1zm2/xLRyRS+gIu7HlyNZnt3gqyBSIIv/dhDPLC2C5uqIITgb149wp88t59/2nuCL3xs96xtDl8a4tFNy/nPH7mPcOCaqlnpBv8PWZao8Xmo8XkIuJ3sv7i4BLlhWYzEUvzmJx+pVJ4GpxL8wTNvcuDiIE9uWVUJsFa3hFndEsayLP761cMIS/DhbavmFbnIFUv8xUuHyBVK/M+ffpzNXU3IkoRhmvzz3pP86fMH+Ob+k/ynJ++Zde5fPX2Zp+5ay2cf3IbHYatkH3Vj8WbvH2SsCdVxcmKMvz9znL5EjOcu9/BK/2XGMmn+6127l9R/lS71kDfKDw27Uosi2fHYusnpQ+T1UWrdD9zyftokByF7AxISOTNTrmRNT6YNzg4UaXqSkcpGwl4tSNZIMpq/hFcNIBC4VT+BG/pvmpzLcCqeyqL2dHIf99Y+tWD1LmXEGStcqfTCdHk3vu9od4qk0u3dRH/uHJHiMAKLaHEMUxhoi1Q7JOQZlRldzKRDvleQJImAVkudo4WxwhUKVpa+zGnW+O/CodweMQbdKnEk+iI96aNYmLgVH4/X/xxVWpgH6n6cqeIwI/nLDOUucCj2AvfWPLWgB9lVmMJgMj+wqGdZT+bYtcqopNDknBk82mQHIXsjbjVAxogzlLtArDSGTwveJGXxg4VYLEMqmcc0LUIhL16fk0ceW8fRw31AWUHXNExGR+MYhoXTqaHZVBRFJp8voakKilrOfvv9rkqgcrUCNTQYxTQtikWD2jofHZ11bNrSjt1+LXEzFUnTvbwev79cAc9li5w9O8KhA5f46FNbCFS5UVWF6FSaQkHH5bKj6yb5XImhgSiKKhOuD+D1zt1479Q0rkzFOHxliI7aauyqwkQqy/mxSe5Z1safv3GoQpzzOe38yoPvHmXwI01bOBK9zF9eepVnR47T4S7T3wayEYZyUSwhaPfU8rOdu/Frs20DnIqNH2u9i+FslMliim8Pvs3hqUu0eWqQKPcl9WUm8WsufqbjXr7S+/IMmfGFsDHYTou7mmgxzdtTlxDAuqrWOSl6dxoyElurOxnNxflq70t8f+Qore4aLGHRl5lkNF/uH+70hvlc9x6cqu2OrhO7vGE+3rKdnFHkTHKIP774HE8PH6HdU4MmqUSLac6lhimaOkGbh4fr1/OR5i0zAuTbjXIVq45fW/EEX+l9mf7sJF/r38fTw0docFbhVu3olkm8lCVSTFKyTCTgZ9rvnXdMWQmhKvWY10m16/o57PbtSHOEBrIk0+JqoNlZj0DMqCI+HC7fV6YwZygDPxK+G4CcWSBppHmk/h4mC1HS+sLVIVWV+Y+fuZ/zl8bpuTzO+d4xqgJu7trSwca18/duLQav6iVnZEnqcWrsdbPmfyEECT3GVHGCbu+tK2necoCl6wZH9vbwT3/6Kn0Xx7CWKLogSRJvPneKt14+i9Nlp3NlA03tocU3vA3org+xtjWM7Tp1oqd2rOUvXz7EgYsDlAxzxmcADpvK/Ws6qfPPlIy23ai+9A6gyDJrWsJs7bpG62uq9tNWU8XbPWVlpHeK88OTXJ6Isq27mTWt4criX5FlHlrfzVdfPMjJ/jFyJR23fWZU77JrfGjzikpwBdPUqttwzFfH39BWbiIsGgal6V6v0vS/i4Y53f9lUDItSoaB+T4Q9Qh7PHxq7UbeGLxC0OEkVSpS63Lz8xu2sLmuYUmTf04fIFE8UXmtyuUFZLxwFElSb0uAJcsKPq0ap+KhYGaYKAyQN9M4ZDfV9vqKU7k0/V+zczlnUweYKAxSYy9fix41MEsqu8peR7d3E4ejL2Bhciz+Cst9W8pUujlQMgucSeyrVDdcipe1/rvftQDLFCYlM49DcS1KTxOU+x/LvkoWNtm+pP1UZduM3p+p4gi6KGLj1vy7bgdkSWZL8GGeHf1LTGEwlLvI2eRB1vjvwq7Mn9EXQmBhUjBz85rmlhdBpzgUe56ilUeVbOwMPUmnZ0N5Ya6FuK/2E3xv5KukjRjnUgepdbSw1n/3kgRSknqU86m32VC1e06j6ZQe5WT8zQolJWgL0+iaXQEOO9podi3jQuoQGSPB0fgreNUg1faGBelGQliUrCKyJKN9gHq2hIAD+3oZH0vg8TrYtKUdj9fBjWqlw8MxXnz+FFVVbmRZIp/XaW6tZmggit2u4nBohBsCbPz/2Xvv+LrqO83/fertVb03y5KLXGQbdzCYYmNThh4YMklgkpBkMpkkk8zu7JTMb5LsZn47m81OMpPJpAwBEkICBAgdAwYb3KtcZNmqtrp0pdvvafvHvZItVCxbNrAJz+ull6R7T/mec8895/t8yvMsLkc8p4RtKBTjiV++S36Bn+PHOrlhwwLWrhtvRN3e1s+jD7/NZ79wLVWz8giFYuzf20pnZ4gjDaepnVtINJJkz85TqDaFgkI/qk2mq2uIgwfaGBiIUFKaxaabFk94nJphUJ4doPyc/qvKHJXKnPHZuXNL8C43FFHiztIVrMudy2Mtb3Mi0sW7/SfQTANZEMmyeah053F7yRUsCpQjTzA2RZRYnjWLB2Zdw/On93E6PsDp+ACtsV5kQcKnOJjrK2ZDwUJuKl7Ck+07OR0bmGA04+GQVNblzePI0GniRgqBNCH8ICAIAmWubO4qXcnjrdtpinTzTm8jmmWgCBK5Ni+zvPncVbqSOd7iy0pkIP08XJk9G4ek8uzpPRwdOk1PYnhUiEMVZXyqkyJfkNXZtdxUvAS/evn7iSVBZFV2DX7FydMduzg+3ElfMt27ppsGgiBgE2X8qoug6qbQEZxUoh1AloqR5WqSqV2M9GElkq/jct6BJU5u1py2Rpj4PWmSgJVLdjLLXUZ7tJOA6qXMNXW2zwISSY2iPB9+j4OhcJyevjBD4anVJs+HctcsDoR2827/VnRTI2hLE/mkkaAn2cmQNsiugbfRzBTzvBPfcy4EMyZYDXtaeeT7r9Hc2IVlWmTleskt9GN3qOx7p2nS9exOldqFJex/9yTDoRgH3j1JYVm6bvrQUCO5tiBBmx/DMmmKtIJlUe4qxqPMPOpaEPCOyfgIgoDLrlIY9NIfjhGKxMn1j70w8/wegm7HjBRMJoMsClQXZI+pexUFAZsiY2GN8/64EJzqHiCR0hiKJXhi+8ExPl6xlIYgCMRSGoPh2DiCVZLjx+OwXbZoUZbbyZ9cWc9dy+uIplLEkhrRZIpYSjvn7/TrsZRGPKkR1zQSmk5S00mkMr91ndMDQ/SFY5jvU9Ygx+nijtr53FE7fzRTcSHnKd+9gXz3hss1PCAjcy25CKj5DKa66E60EtPD5NhLsItjG3cFBEpdtTQMbyes9dMZP4mAgFv2j1EQHMGy4A20RY/RmTjFQKqLl7t+zsqszRQ6KnHK3ky5oc6Q1sfJ8AH2DL5GVB9GFCTqA9eSYyt+38oDk0aUHf0v4lOzyFIL8Ck5oyayIzAtg4geoiV6hJboEQxLRxJkChwVo5LtU0EV7XiVLBTBhmYlORk+QKWrjmrPYmwZU1vLsjK+KUkkQUK+zCaHIxAQmetbwfHwbhrDexjSetne9wwJI0K5ax5+NSfToyRgWBoJM0ZMDzOk9TGQ6kQSZJZn3TjhtrsTrWzve4ZhrR+Aub7lY5aVBJkK13yWBa/nrb6nGEx1s3fgNbLUAkqcNeftpYgZYXYOvIhNclDmnItL9iEKIrqp0Zc6zd6B1zgdb0pHVJFYkbVpQiIUtBUwx7ucrngLg1o3DaHtCAjM860k11aKW/YhiyqmZaJbKRJGlIgeYjDVTVgfpMw5l2Jn9cV/CB8AnC6V7BwP+YV+8gt8455dum5wtOE0lVW5rLtmLjveaeLlFw4SzHLj9Tno6R6iqzPF4iUViO/pl9J0E9O0KCvPRpJEKmdNnPlYvKSct948NvpdLyj0c8XyKhx2hes3LCCRSPH2sePk5fu49oY6BEHgyOEOAgEXGzcvIhJO8B8/fH1SglVfVkR92YfHv67UmcWdpSuQRYkCh59CR4BiZxZ7B5tpjfYS15OookKRM8iiYDmFjsCUhMEp29hUVM88XwmHQm30JIZImjo2USbf4afOX0q5KwdZlLirdCWn4wOUu6aXharzl6KKMnEjRb4jwPLsD+b6trBIGhpLsyopc2Wzd7CF9mgfCSOFTVIpcWZRH6wg1+6d8H4hCSI13gLuKl2JW7ZT5Zm6vzTf7ueu0pXpPh/PxGVqgiCwOFhBpSePI6EOmsJdDGpRDNPEJdsodASo9RVR5c6b9DmWZ/dzc/FSonqSWZ78KcN0LtnOqpwasm1ecuwePPLEgS9JFJnvL6XSk8/RobRZdF8yTMLQEAUBt2Inx+al1JXNbE9Buix1kvGJYjaquoR44hVMMy1olUruIZHchtNxE5dSokERZSpcxVS4is+/MGCZFk3Nvfi8DvJzvMyvLSIn241jhu0pZa5ZLM9ay9beV2iPNZNty0OzNJqjJ3j29OP0JDtJmklWZ1/zwWewhgYivPjrXbSf7EEQBNZunM+yK2spKstCUWX+7I5/mXL9qjmFON02hkMxDu1u5oY7lyKIIo+3P8+a7Ho8sotqTzl7BxvIVgMYmCzyz/yg1YyK4HvhUBUsCxLa+DS706ZM6tg+YwgCTtv4SdylmH/GkhqGadHaGyKa0MZtszIvSEn2WRGNc+G2q5N6hl0KjPiUKU4Jr/P8kX7LsjBMk3iGXMVTGglNI57SeWLHQV462Eh8BubB04VhmrQMDXKot5uhZALjPaTuE3X105ZpH04ewamUIQnjS0QuBeySiyxbPp3xU5msSop8exnqBL4Vpc50BDplJmiLHUcV7fiVnAknrHn2Uq7Ju5uXu35Ob7KDE+F9hFI9lDhr8SlZSIJM0owzkOqkPdbIsDaAJIjM861iedbGCbMRlwualWLP4CukzDhZaiEBNQ+37McuuZBFNdMUHGNI6+N0/CT9yU4EBGa5F1HirJnWWNOladXk2ks4HW9iUOvmjZ4naIk24JEDiKKMYWmkjCQWJvN8qyi5xH1QkyHtE+Xl6ty7MUydU9GD9CTbeLP31xwL7yao5o2WC+qmRsKIEjVChFK9hLQ+ajxLJiRYYW2AXQMv0RE/gYlBkaOaq3LuSEugn3Mt20QHC/1X0ZNs5/DQNjrijewZeAWvEiQwhdiGLCgUO2s4E2/ila5HKXXW4FdzkAWFhBGnK9FCa+wIeqbsdL5vNXX+tRNuSxIkajxLiWiDvNv/PMN6PwdCb9IRayTPXoZHCSALZwlWLGPOPZDqRhYUvPnZ7xvBMi2DsB5iWOtHN1PoloZmptCtFAOprlGV0oge4sDgVhRRRRYVJEFBEVQcshufks3SKyo5cbyLY8fOoGsmV6yoRJlA/fVsdQJ4fQ76eocpLApisykM9EdxuWzvIWcCbrcNI2MYPG9+Mbl543t4J4MopkvUgdGmeUEUODe75venSxJVm4SmX/57+qVCra+I2vf04mTbPVxfsOCit6mKMrO9Bcz2TtxLM4J7yi+s/PFUuHvUh+v6/AW4zqPsdjlhWOmSszyHn42OtMdTz2CEPUfbqSnLJd8xuZm9LEoszapi6TTVDyvcuXx17k3TWtanOFmZM5uVORd+ry535/DQ7Ountx/Vyc3TzCAKgoBLtrE0q5KlWWeFNXTd4MV3j9HeHaLD6iCw2ktp/uSERBBE7LZVJGwriMefBzQs4oQj30eScrGpqz6wHmlJErlt02J27GnmRHMP7WcGqK0uYHZV3ozm4aqosiy4Br8S5Hi4ge7EGYodZViWRdyMU+mqodozh3m+xRdkQTMZZjTLOdFwhlPHOtE0gyuuquG+z6+npDwHQRRIncflHKCwNAt7xnyw5UQ6AwagCAoVrmK29++n3FWMS3JS5ipkMDU8k+GOIpHSJixljCZSCAI4JlA8vJyXmQAXYEx7YXDaFERRYGVNKZuWzEGZQLnJrihkecanuD9sPTKCICBLEh5JwmMf+zDY1thyWcnguTgZGuA/D+2jKxLGa7NPqOIzXXbcFX2JEu89SJdJstwhuQiqBWmBg4wfUr69bIyq2giybAW4JC9RY5iYMYxfySGgTt6IOtuzBElQeLf/OZrC++lNdtCb7EBEypTYpYU8IF1qWOdbw7Lg9XiVrPf1xi0JMopoY0jroyN+go74CSAt3y0J6SyxYWmjE1dVtFPtqWdV1k0XNNZCRxVLAuuJ62EGtG56km30JNuQBDkjMqFjWAZ20Umho/J9I1iQLhMscFSwPv9e/AO5HBveSdQYoiV6mJbo4UnXkwQFnzK+dFszkxwe2s6x4V2kzARu2c9VuXeQZSsad74EQcCnZrM0eB39qU4646c4Ft5Fjr2EpcHrJhWbkEWVOt9q8u1lHAi9yf7QG4iIiIKUNv7NfF6yoLLQfyVrc26b8LoegVP2sDhwDQ7Zze6BV+mMn6I/1Ul/amoFtnx7+QWbJM8EKTPBsdk2UegAACAASURBVOEdHAxtRc+YIhtm+nfEOGsDMaj18Gr3o0iCfPZHlCmwV1DvvZ7OIxadZ0IMD8UxTZNYLMW+PY10dobY/vZx5s0rpmZOIVtebSA8HMc0LVavreHQwXYkSSQQdBEJJyao2rCIRZPoKYP+/jDh4TiqKqOoEkcOdyBJIjabTM2cQhoOtdPe1s87204QiyaZv6CEYJabzjMhXn35MHPnFZJf4Gf/3haeeWo3uXnetGDTh+vR83uHpKHxWvdhEqaGQ1LZWDR949rLgYnqTvpDUV7b1YjDplBZND0fvj9kCIJAts/FUCTBT555l4WziyjJC0w5FZGkYtzOj6Hrp9C0w4CFpjUwNPSPeNyfweHYgCC8/2XuhmnxwmuHiUSTBANOUimD3ftb0XWThfOmlwWbDHbJQZ1/CRXu2QylBkiYCSzLwibZ8CkBvMrkZP5CMSOC1Xy8i1B/BEEQuPGuKygqzcpEoqYHX9A16iDf3xPORLMEgjYf+0PHGNbCvNq9HYDe5OAlu+d29A+R1M+KU1iWRTiepHMwTEHAg/99VBq6eAiokoQFU/YlVeQFcagKQ7Ekc4pzcajnL3f6CFPjeH8fQ8kE985bSJnPP46IXghZ1s1hTGt6Xj8XA1V0EFBykQQZw9KxiQ6CasEYBUHIZBMFlQJHJU2RdG+YQ3JPKectChKz3IvwKdnM9R6jKXKAM/FTRPRBDEvPlCfmUuyopsq9kBJnzWiJ1/sJu+RiU8GDtEQb6Ew0E0r1ENGHSJlxdEtDRMQhufEqWeTZy6lwzafMNYeAmntBmTab5GC+bzUeJYtjwztpjzUypPWRMuMIgohNdOGRA+TaSwhOQVwvFyRBpshRhTcvSLVnMS3Rw3TEmghpPcSNKJZlIosKbtmPX8khz1FOiaOaAsfYyLBlWTRHG9g3uIWwPogoSKzI2kylqw6RiT9bSZApdsymPrCeN1L9RI0hdvW/RI6tmGrP4onPs5XOfq3N+SMKHVUcD+9KX19aCFlUcUk+Ch1VzPEuo8JVNy0y7Fb8LPBfSYGjitZoA23RY3QlWolmrgcBAVWyj/ZnFTqqKHHMpsBxeSSYJ4Jh6QykumiLHT/PchohrWfc6wICmjdBYVE+Xp+D2TX5FBYFsDtUyity+OSDV+Fx2/EHXfj9Lq5ePxddN3A6beTkeCgoDOBy27BMi7qFpThdY4NZpmmxZ3czK9fMprQsi472ARoaOrhm/bx0mR/gD7iw2xVKSrO57+OrcThV/P50ljQ3z8utty/Fblfxep0Egm7cbjuJhIbLZcPpVCkqDmK3K6iqzH33r7lk5/YjpPFu3wkahzsxLJPVObWUON+f/vePcPkgSSIr6sqpLs3hsZf2TGsdQRCx2Zbj9XyJ4eF/QtOPAxYpbT+h4W8TT76G07EZm3oFonhpVUengmmYvLunmb/83PUEA06SKYO3d5zgVGvvjAnWCNyyB/c0xJZmghkRrMH+MPFYCm/ASXFFzrg67fPuXJFG/bESsfQkUwDuKL6BUGqYNTlLMEyT3mQ/g6lhar2XRr76ZFc/+5pPk+tzjfZiPb7tAEldZ/Wc8stXCniJkef30D0Uoamzn7qyiSds80ryqCnMZueJNt4+2sL6ullj1KAiyRTRRIp8/+W90H6fENc1shxOFucVEnTMjIz77YtpG3oUn70OWcj0Fwoiuc51Mx8o6cxFjXcZD9pLRvtUsm2FE4o9SILMpsI/JW6kPYVU0T5lCRekiVmOrZigmscs92ISZhTd1LAwEQUJRbDhkNw4ZPe0yUqlewEPVn0bsLBLbvxKznnXmQqyoFDlXkCRYxYJM4pmJtEtDdMyM6IWabIoCyp2yYlD8iBfpIS8Q/ZQ7VlMkWMWcSOCZiYxMRAymRdZUFBFOy55+iVVlxKiIOFTsnF7/ZS55pIwIqTMJKZlZK4PEUlMl5rZJSd2yT1h43Kho4pbij+XEZcQyFYLUadojIa0QfVC35WUOmszPlQCATVvUlKWzizqeOQg832rqXDNH72+IP252iUXbtmPJMjT/rxU0U6Ro4pstZC53pUkzRi6qWFinnMtpD8nu+RCFR1TBgUERB6o+iZkvl8+dWaTVbvkYkXWZub7Lk7xThUd+JUcbJ7x96byihzKK8Z+n6pmjf2Ol5VPPX5BgGDQzTvbT9B5Jq3wVrewlGCWm2DW2GxkaVkWpWVjsw+qKjP3PZOk947pXNTOKZxyPB/hwtAU7uLx1ncYSEVwSCp/XLFmUq+kj/D/HsYW205jecGOw34NkpjNUPg7JJM7AB3DaCMW6ySZfBdJzEVR5iLL1chyKZIYRBCcCIJ92r6GU0GSShDeE/TVNB2nU02XNQsCsixhGMlJtnBxiOtRYkYUywKn7MIpXxpl3RHMiGClkjqGbuJwqaNyrhcC07TQM5kkm+Pck2vRHGvHiKQzMwHVy6rseuzSpWkKzw94+f4L77DjRDvFQR+nuvvZdrSV0mw/962dWao8lkxxuK2bSCJJU2c/vcNREprOlsMnKQp4cdpVFlcUokgzI3GCAJuXzuGd4638w69eZe3cChRJxOOwsXZuBWUZFSWHqvDQhpX8zWMv8+3fbOGFvceoyMvCMAy6QhHa+kJsWlLLfVfOXDHlDwV5LjcNfT10RsMzJliaGcYkxXDyMGQmmqIgXzKCBeCSvZOqwJ0LQRDJtl34ZEYQBGRBxadm42PmkVCn7JmWjPeFQBBEHLIbB5ff+0gSZDxKAI/y/kX8LhSSIOOWfbgvgugJgnBR6woI6c9Anv5nYGKNZlf9ag4wM7J9LmySY0oVxelCEIRLWu4pCTIBNZeA+v5LZk8HgiCwcHEplVW5iKKAIAq4XP/vKCz+ISGmJ9ndf4rG8BkUUaY7McT+gRZao70Ylsl95Wuocl960/HLgWRK43uPbyUa1/jq/VfjsquYpsWWPSd45s3DhCJxqktyuOnK+SyqPqvme7DpDL/ZcoCT7X34PA6uvaKGW66cjygKDIZj/M9HXmf5/DJ2NrTR2jlAbUUed61fTFVx9pTldSM43trDb988RHlhkB2HW+kbirJsbin3XFdPls81uo239p/kN1sO0DMQoTjXz41r5nLloqrRgPfR5i6eeuMQR1u6cTlUNq6ay8ZVc1BlCdO0+Or/fpqNq+ay+2gbDae6KM71c9vVC1k2t/Si+/VNcxhNP4GmHUVLHULX2xlRFExDwzA6MIwONO0ICDYEQUnLuAsiF07nJkZu9pPI8lkVbUkSufbKufzN//gtZSVZo7YRt94483lqykxxILSLPQPb6Ul2YVjpHk8RkYCazeLAcq4IrsE2QZ/6hWJGBMvuUJEViXg0NW159nMx0DNMKpk+OH/QjSCko5YPtzzNiqzFHAwfo9RVSNSI4ZpEVeViUF9ZyLzSfF7a18jWw6cQRZHVc8r53IaV5M0wk3N6YJgv/+xZDDMtyJDS0vKZJ870IYkCgiDw9F99nGzPzJnyNXVVfP22dTyx7SC/fucQsiSyorqUFbPH+gRUF2Tz3U/dxK+2HWTrkWZ2NrYjyyI5Xjf1VUUsqbw0KdffV0S1FI8ePjD6f1zXaRoc4L++8TL1+YXkOl1jlKAeXLRk2mVwxe7bsHivqd0fViTRsix62vr4/p//hAe+dS9lc0vOv9KHFLqm85O//gUV80tYe/tK7B9NPD/C7xkEQcBmU7DlfFRu/mFH0tTZP9jCE23vIgAGJrppYAGbi+q5s3QFqjj97O/7DUEQQEhLdn/v8a2c6Rvmq/ddjTOjeLyjoZUfPrmdT960nPwsD7sa2njk+V3Im6+gblYhJzv6+OGT21lSW8KtV9XRF4ryr7/ZRkrTuPu6egzD4mhzN519w9xx7SLWXzGb598+wpOvH+ATm68gN3j++WBS03nnUAs9gxE2r51HKmXw+Cv78Dhs3HHtIlx2lX3HOvjOw1t48NYVlBcEaWzt5T+f2wkWrFsyi6aOPn7+wm78bgefu2MN/UNRHn5+F6mUzm3XpAVS2roG+bcnt3H/jUu5Zulstu47yS9e3kPA66C65OICT5HoIwyHvwfoWJYG6IwlWGdhkQArweUQarYYK2QjigLXrZvDnNn5tJ0ewOW0UVWeQ8A3s17YhBHnhc4n2TnwFjE9hl8N4pV9WEBED3Mycoz2eAuN4SPcW/oAjhlmtGZEsALZbuxOlaGBKP09w+QXByZUo5sMRw+0ExlON97Pmlc42r9lk2wsC9bRnejjiuAC9gxO3oR9sbh6fiW3LJs7KustCgINh08TsNlGTREhLen+j/dej2UxraxTaZafv7vuKhqOnOEzD66bcBn7OUpONy2dy4bFNSiSiGGYHDjYztHjZ7jvnpU8cO0V/MnVS8d5ckH6xmNXZO5YUcfivDyefnYff/6F65BEYZynhiSKFAa9fGHTKh7auHKMrLgkCOmm4nNQlZ/Fjx66HWDCfV8Mjh7r5OHHtvHtf7jjvMseO9ZJMOgiO9tzWWTxLxQJXeepxiOj/1uAaVlYlsX2jnYyz4BRfGrhkglVKieCNEVT/u8LkrEkpmFhc6qTlhEbukFkMPo+j+zSw7IsYsNxdG1iJ3jLsogOxVBsCjbH+yPT/hE+wkf4w4QsiARtLjyKnaFUDEWUqfEXclPREtbnz8cjOz605ApAlkR03eT7v36b3sEIX/v4egqy0qTHtCweeX43G1bWsmFFbdpU3e2grXuQwyc7qZtVyGu7GinO9bF5zVyy/W4sLE529PHEqwe4+7p6AGyqzJI5JVx/RQ0IYBgmv33zEB09oWkRLACfy87qhRVcuTjdxtIbivD2gVNsWDkHl13lp8/t4LrlNWxePQ9BECjND3DydB9b951k3ZJZHGw8jWGY3HJVHdUlOWnD23CcX7y8l1uumo8kiYiiwNyKAjavmY8oCHhdNn78zA4ONp25aIJlWXEsa+ii1r2cEAQBmypTVZ5DRWk6kygIwoyv1cND+zgY2k2Zq4qN+beRby8aDYZbWAwm+3m+60mODR9kW/8Wrs2bntrkZJgRwSqfnU8gy004FOPVp/dSVVuIw3V+l23LsggPxXn9uf0M9qX7PepXV4+SM1VUEBHoTQ7wctfbMxniJPtP96bYMkTHsiwMw+TZ3+3jgU9eidebnvSmDdXSxGqEtZ9LTkb+HpWaFdI/qiQhiyJ2RWYyQbmRdSRRQJaU0W0tWljCooXpCL4iSZl9W5mfs/sZgSyJzK7K5y//fMMYojTR2GRRRBYZHdNkYxPFtGHduduajjDeucuM+v5k9m+aJlpG/n6isZ2L1986xuoVswgGXaP1vR/kQyBod/DcnfdPe/kLEbnQjGFahx+hP7Ed09IJ2BZS4fsMNjl4MUP90MGyLN741XYS0STr7l6FL3viUsWCyjz+/y1/f0EiOR9GyIrMF3/wYFr45D2HYlkWqYTGj77+c9bdvZrF19R9MIP8CB8apL3RLp+K7Mg+RnC57qPvxz4+woXDLdu5t3wtHys/KxSSLuoakeb/4D6rjYWLuKFwYWZMk3k1Cfzy5b0MhmP840ObRsmVIAhgWjQ0d7H3eAc//u2OzBrpOUdpfgDTtDjdO8QrO47zzNbDjNyQLctCkkR0I52pURWJolzf6PwpJ+DGMCxiifMrYY/A7bSRE3CPKhmX5PkZHI6jGQaWZXG8rZedDW384qW9Y8a5fH4Z8aRG33AMr9tB0OfMBJUFasvzGBiO0RuKkJ/lRRAEygsDyJlxel123A4bg8MzM9/9sGLk2pSk9O+m5h5CQ3GWLiq76G12xttRRJUb82+nxFkxZj+WZZFrL+CO4vv516bvcDJy/IMlWHMWllBSmUNHSx+vPL2XytoCbrh9KYoqj0sjjky2LdNkoDfMY//2OvvfacI0LApKgqxYNyd9YQnwuap7Abiv7CaaIm1Uuy/+hE4HnV0hfvSTrezc00x3b5isLDebNixg+bJK+geiPP/iAXbvbUGSRO6+4wqWLC5DUWR6eob51x+9TldXOgJw0+ZFXLd+HpYFx46d4W//4Sl6+8Jcv34eN1xXRzSW5P/862u4nCodpwfQNJOvfXkDVZV5JBIaL7x8iFe3HGFOTQF/9rlrR8c3GIry2C/f5eixThJJjeuvnc9dty/DNC1efvUwL7x8CJfLNiY7tGdvC089s5eBgQh2u8IXP389ZaVZdHaF+PY//Y6S4iCtbX34vE4+/9lrKC6afELf3T3E3/7D0/zge/cjSSJ797Xyu5cO8Fdf2cTO3c08+/x+VEUiHElw042LWLt6NooisWtPCw8/ug1ZEqmszBnVYo3Gkvz80XfYf7AVVZFZvaqaWzbXk0im+O2z+3j9jaPs3deC22XnmqvnsHnjwsvzwU8TI5m+EYxkr8T3RFQMy5xYb3YKNIV+gCQo1AS+giCo9MXe5HDff2VJ/r+NW9ayLEwr3ZNyqSdkI9u2YIwZ9YWsD2Mf2KZhoqd0mg+1odgUUgmNZDyFJItIsjRKwrWkliHnArIqjW7DNC1MwwAr/bcoiekyF8NAEMVRgRzLsjANE0M3AQtBFEd7Qs8b7DEtdE1HUmQEAYxM5klS0kEVQ9ORM/vREhqKTcHQjYz5tzB6LJDOwhlauvxGVqQx2TrLstBTOvFwnINvHGH1rctJxlMIYrp5d2RZ00wfh3XO9kfe+zBPXE3LwrDSIhGSIGJa1vtmm/BB42KMxkfW++Ub+/nVGwd46hufuAwjS+Ovf/ICuQE3n960YrS06lKjpXuQH7+wg8Wzirh97cV7Pl3ouRy5b5mjwbyxN2BFkj7U35upMDJnMkzzgoS3LMtCM0wUSRwNEk+n7HyE7I8QD1EQRifzaQ/K9DPvUlSVmKaFIIDI1PfoweEYXrcd3TD45ct7+dI9V+H3OM4+r0yLL9y1luuX14xZz+VQQQBNM9i4cg733lCPx3W2p0YgHdxOH1s6a3XueUCwLqhS37SsMW0ylmWNBo4tIJnSefCWldx85bwx66kZFW3DMNMDOefytTL3U/s5ys/6ueMknXWZ2eV9aXqoLiVSE/jQAvT2h+kbiAAXzwd0S8evZmGTxmduR/6XBYU8exFhfeaZvRkRLKfbzg23L6W1qZuOlj7+7VvP8c5rR1i3eSHl5ygTpVI6PWdCdHUMcHBnM2+9dIiO5j4sy0K1yXzsoatxemxpf49zLjCf4mGWu4xT0Xbq1XkTjODSoLAgwF//1U188cuP8tdf30xRYbo53TBM9uxrQZElvvHfbqXpVA+vbmmgoiyb3Fwv/+tfXmH1ylmjBGAkQ5NK6TgcKp//zHpCQzFef/MYZzpD+HwOTp7q4c8/dy3Lllbw/IsH+fVTe/j6V27E4VC5edMicrI97DvQNjo2y7J44sndBINuvvPtu3A5bSQzHmOSJHLDdXWUl+fw8KPbxhxTTU0Bf/nljSiyxLPP7+fdnU0UFab1/Y83dvKFz66nvCyb554/wJY3jvLx+y5OsSoWTyKJAl/50gZaWvt4590mykqzKC4K8vPHtvHFh65l1qw8/v0nb4yu47Cr3HHbUu6/dxUtbX3s2n2KltZe5tQW8on713D6zCA3bljAgvkl48oXPww40tdD40A/q4tLyXOdbdh/u72VpsF+PrmgftoeYoYZocz/aRxyCYIg4FFr2Nn58QmXbQ8PsbW9hcV5hczLvvQN8FvaTtIcCvHpRcsuaD3LsjAsi9bhEFX+s0R910v7efjvHqft+BlM3eC5H76MIAhs+vS1fPzv7kqTFc3ggfl/QXQwhsvn5L88+ufMXZkWDGg90sFLP91CqHeI4zubWHnzMhxuOy/+ZAvV9RX8za++giiJhAcj/O6Hr7LlF28Tj8SZvaSKmz93A/PX1CJPYKx6Lrpae/j2H3+PL/3gT3H5XPzsb38JgsAnvnE3sXCcf/70v/G3v/oyDq+Du/If5Ps7/we/+e5z7H31IE6Pgzu/ejM3fOJqAJ774cv84ttPMdQX5v6/vZNbvrABl/dsufHf3/ZPnDrYSv+ZAb55z/9CUiSKZxdw/9/dybIbFmPoBvteO8Rvv/8iTftb8ARcrLrlCu78yk04vR+eUtJz79MjD6UTQ708fHwPLkXla4uu5omTB/lY9QfrrfN+wLIsekIRnDYFzzTM0j/CeFiWhW6ZJHSdpKHjUW2oooSWMcFVxMlJUlzTefP4KV44eJzu4Qi6ObZ/5PHP3ossfbgmkNOFYVrsaergtzsa+NbHN057vXhK43Pff5LvPLCZXN+FifqcON3LNx/fgsOmsLS6mD+9YTkASc3gF2/uY2l1MXXlUxseTwfbj7YwuziHHO/UPS5Ou8rmNfOYVZzN3/37C/zq1f388calOO1pf8+a8lyaT/fjczuQJRGLNNGRRBExU4rX2NaDLEsEfa50gC5zjYxcUylNp6N7iJRmIArQ1R9GEiVc9ukHIyKxJN0DYbSMaFtL5yBBrwtFlhAFgbmVeZxo78HrXpKuSiIdTBvx9swLejh1up/ewQgBrxPTsmg41UV+lgePM93Ha5kWzWcGSGk6oigyGI4TjiUJesf2JVmZn+kEe2W5HLvt6mkf5+WCKJx9vj34Fw9jt43v74zGkly9pnZG+wmq2XTEWkka8QwJHu9hmrJSRPRhcm0zv85nRLAAll1ZQ09niF//eCvdp0Mc2HGKAztOjb6vawbbXmlg2ysN49Z1umxsumc5q9bPRVFkjg2fGiMWADCQGqI1dob6wMwJlipL5PjcBFyO0ejFVIjFUpw+Pcjb75zgwKF2ANxuO5IkYpoWx46f4Rt/cyuQ/rKqqkJK01EUiaLCAPn5PsiUDY6Qr4DfSU1NAaIoUlqSxdvbT0w5BsuyaG3t5/57V+LM9GzYJrj4zoVpmpxo6uatbY0kkzqdXSGqZ+WNRgezsz3U1hSgaQZ5eV4OHGyf+kRMZKSbgarI5Of58PucFBem0/LhSJKenmHcLjt5eV5EUWBpfQVNJ7vTPSjRJC+8fIj2jgF0LZ1Cr59B2vf9RuNAP7s7O7iisGjM6y7FxiMNB/iTuvrz9mBpxjCGFUOVAgynjgIigiARSTXhUsrTvTy6RlxPXzeyIGBksgTDyQQ9sQguRcUhKwwnE+iZrJrfZkczTWJaxvZAEPCqNgzLIqalMC0Lp6Jil+UJDJIhYej0xaMICHhUG2ARSaUlzR2KktlfEt0yMU0Tv90BWJwY6OepE0f5fP1yHLKCXZZZev1C6tbU8oO/+Bkun5Pbv7QZb5YHWZGQMpE7WZV5+MS/0NHYyX/d+M1x56n1aAez6yupWzOHx771JCtuWsp/e/zL/OX6b3DyQCsV80t445fbeOeZXXzuu5/En+Nlyy/e5un/8wIur4PqJVNbO6g2hfzyHE6f7Ca7KEgilkzXv/cN0dvWT2FVHso537fvf+mnbPzkNXzsr/6IyGAE5zn9mrd8fiM3Pngd37r3uxPu62+e+ApDvcM8VP81vv7zP2PhVfPSGazMuTi5v5knv/s76q9bwJ9+534Gu0P8y5/9GD2p8cB/v2/K43g/YVgmw1oMRZDxKOkH4y+bDvCx6kX85/E9WFhs7275gyBYAP/z12+yaflcrlrw/nll/T4hZRq83dnKI4172dXTzn9fsZEbSmez5fRJhlIJ7qiqQ5okYLW39TSPvXuAQr+XG+pmj8u+X87Sy4mgGyaDkTiyKKAZJoIAfrcDWRSJpzQ03cTnsqMbJpFEEqdNRdMNNMMgqRm4bArxlIYkingzhN0wTPqHoxiWhdOm4LKl2zAi8bRkdVLTMUwTu6rgcdjeMx6DSDyFqkg4VHXSbIdhmvSHY2w50MT88nw+dd0ynJn7nmYYJDSNG5fW4nuPR2goGkeRJGJJDcuycNoV3HYbhmkSTaRIpNKG4C6bitOmYlkWw/EkT24/xD1XLUIAnDb1vGSmOM/PF++5km/99FXysjyj6nof33QF//zY6zzy4m7mVRYQT6YYjiSYW5lPdUkO66+YzcGTZ/jFy3tZvaACWZY40zeEy66yYeUcAFKawd7GDl545whOm8qrOxspyw9QlDt9w9lwLMn2g814XXZSmsFb+06ybkn1KDn61E3L+fsfvchPn93B4poSdMOgdzBCcZ6fZXNKWVhdyL7jHTzz1mFWDlUwOBzlpXePc+/GpaNBZtOyONrcxdNvHqIg28f2A82IgkDdrLTybyyRIhxN0jMYxjBMekMROvuGsKky2f6JibbLeRsu523TPs73A/m5Pr782WvHvX7gSAfx+Mw8Q2s882kY3s+Bod3YJAcu2T1qE2JikjKT7BvcSX+qh2vybiSmj+0LV0Ubsjh92jRjggVw411XEMj28Osfb6WzrZ/hUGxKVUG7UyUrx8P1ty9l453LcGX8Oh5ufZo5nrETopgRv2TGpLXFufzvB26e8D2BdL3vuaniEfnZG6+v49ab65EkCdM0EUUB07Sw2xTCw3GystyjfVJktqMoY1P6I2fDpspjHhXWecIMlgWqKhGPa+nIjCSMRj4mi+qFwwneebeJhXUlrF09m988tYfhcGz0fbvtvR/71GMYqVc2TQtRhP5zxAhM0yKZ0tF1g6Smg5CumZUVMd13pacJVCqljS5/qrmXhiOn+Ye//SNaW/t4/c1jY/YnigKmcRmkai4RkoaOIkm4lbEPs2yng8F4/LyfKUBn9Dn64m9jWRZ98e0oog8BgaTRi99ej26avNLcxNaOVrKdTuySzJL8QrqjEY4P9GGYFgty8llfXsXPDqXrumO6xoaKakKJOC82nyDf5UY3TW6sqiGuaWw73UZC11mQm8915VUZAnUWJhb7uzuJaSlimsaNVTVIgsBrradIGjpzsnK4rnwWzzYdozMSpiM8xMfnLyZod/LY0YM0DvTx+LFDrCkqY35OHpIsYXPakGQJWZGwOdVJVfUmKztRVJn5a2qprq/i8e/8livvWEHNsiqyigL0tvdRWJXHqz/fSt2Vc3D7nOgpIQ9SCgAAIABJREFUneLZBRx66wgdTV3Mqq+c2pvJrlJQmceZk51Ikogn4MYwDIZ6huloPENBVR6KTR79ROuvrWP9H6+ddHuCOL73CjJNuw4Vm8MGQprYvfdc7H75IDanSvHsApLRJE63g7or5/LKI2/ywLfv+9BUcvQnh/mPky9S7SnirtIrAXArKrIgkTIMzkSHsUkX/2gpsFdiWiY2yX7J5foBDHMIkBEFx4w8XNp7QkQSKfY0drCwqpCjbd1IopgO4nkcGKZJOJYkFImTzESdvU4b2T7XhOWTlmWRSOn0hCK4HSpBjxNBEIglUvQPx4glU0iSiN/lICsTtZ5+KR10ZSLsgiAQ9DjJ8qYlpE3LIpZIMRCOkUilAzpuh41srxP1nAxwUtPpDUWJJdOBGlWWyPK68LnGZ+5M06JrcBhNNynK9iKJk9u4HBvs4alThyhz++mLn322OGSFHxx+h9sq5zNZEqpnOEJVbpCH1q0g7wKzNZcD3YNhvvbT31FfVUzfcIRoUuOB65dRW5zL1kOnaDzTxxdvXkPXYJhfvLmPTcvmcKSti+aeQdp6QswpyaU7FGEoGuc7n9qEZVm09w7xo5d20B+OsaiikE3L5uB3O/jtjgZiCY3eoQjD8QTLZpdy28r5o2PRDZPDrd1sOdjEypoyVtROHsQcjiX52Su7ONDcBYLFj1/aydr5FayaU05PKMLLext59cAJ/mzz6jHb+Y+XdpDlcdHeFyKp6Vw5v5Ib6mvoHYry1PZDnOwaAOCaBbNYV1dJPKXxm+2HONjShcV+fE476xZUsa5ufCDMbpMpzvXjzpCUhdVFfPqPVvD0G4epry2mJNfPqgXlKPJ6nnurge0HW3DaFRbNLholh9UlOXz5Y+t49q0Gfv7CbiwLCrI93HTl2fPkcdlYPq+MQyfO0N4doro0h1vXLSBnElIyEYpyfFSX5LB1bxP9QzGumFfGjavn4MiU5C6dU8o/fvZGnn7jEP/+1HZsikx1aTbzKtP+pVXF2Xx80zKefauBR1/Yjcuu8rHr67lhRS2SKGKYZlq6fEk17d2DvLLjOAXZPu65vp6qorQ1yp6j7Tz95iF6Q1FyAm5+s+UAv33jELPLc/kvfzKesHxYcfMNC8jL8Y67X4SG4wyGZiaElTQT+JQAb/e+yoHBnRQ4SnBKbhAsYnqUzng7vakeyp1VHBnaz8HQWMPm1dlXU+wsn/b+LgnBEgSBVevnUrughHdeO8KebY0M9kWIRZMYmoFhWEiyiKrKePwOquYUsvaGOqrmFKKeM9nfVLCOVVmLx5zYwdQwjeHmSzHM86KkKMChhg4SCY28PB8et53iwvRru/eme4LsdpnSkixUVWbdlbW88NIhFi8uQwB8Pie5uRc3IdA0g+aWXk6fGSQUinGquZecbA8ej53FC0s5cKgNsFBtCm63jbKSrAxZ6aGtrZ9oNEnTyR6CQReyJOJy2QgNxTh2vJNTzT34/Rcvb+n1OnC7bOzZ14LP6+B4Y+foe6Zp0tU9xP6D7XR2hfC47WQF3WRnefB5nezd10pxcZDjjV1pHieALIs47ApNJ7tpbu5lYCAyZn8F+X5OtfSi2tLZsews94eqjt4pK0RTKXpiEXw2G4IgYFoWx/p6CTgc0yoPLHBtIteZTs2nTV51zhLdsw3I5T4/Dy5YymutJ9ndeRqXorKupJISr49/P7ALoRX8NjsPLlxCfyLO1994ibtr68hzufnysjW83dHCltZTZDkcVPgClPn8vNpykmX5ReMIloBAicfHl5et4d0z7bzacpIyr49Ct4eaYA5vtjfTHY2wtrgcwzLZ2dnBO2fa+UL9Cm6pnsOb7c18dtEVl/JUY3OoaYKmSgiigNvvQkBAUWS0lI5pmLQc6SA6FOPou2ezwaIo4vQ4Rq+5yaDaFQoq8ji87RiegJtgvh8tpRPqHab16Gnq19el+8cyZblVCy5PptWyLAa7Qhzb2UTfmcHR/jKAoupCTNNEEj8cBuiaaZA0x9bJLwgW8PqZJpKmzhOnDrI6v/y82zHMIQwzgmklUKQcRMFBSu/kE2UPIYteRNFFSj9DSm9HEn0YZhTLSiCKLiTRj270ZdbNzqx7BgsDWfQhS2fNbU0rgW4MZtZ1E03sQBBkVLkMRcpDFN2k9A4EQJbyMK0IphkHBGQpC8vSMMxBRNGLLPoRMobZT28/zInTvQxG4jyzvYGtB0/hsqvcuno+V9ZVkkjpbGto4c2DJwnH0vLG2T4Xn960guIc/9nLUsioTyY1Xt/fxJb9TWxYWsM1i6tJ6Tpb9jexraGFwXAMVZHID3q575p6Si8gwn6mf4jHtuyjoy9EMqVTlhfk8zevJsfvQjdMjrR28/T2tJeQYVr43Q7uWbeIuooCZEkcHcfLuxuJJVJYWHiddjavmMO6hbPG7Ms0TU6c7udnL+8i4Hbwmc0r8TontytoDYcI2Bx8Zt5yvrlny+jrxS4fZ6LhKWWhVVnCLstccPPrZURrzyB/f+91VBZk8cy7Dby0p5Ha4qlLugMuBxs21PD3j73CL792Hw9+7wnCsSSGaWFTJD6zYQX94Ri/23WMYx09oyTnVPcAX75lLdk+15igtmFaNJ7uZfeJDlbPKWPlnKnvWwG3g6/cdhU/37IXBPjE+qWj7xVl+bhr7UI6B8MTrnuso5f/749vQJHFUVXmoWiCSCLF7avrqC7MxuuwocgSTrvKpzesYMfxdh66cSXVhdmTPtsrCrP40seuGvPa+mU1rF92tt9KEgRWzC9nxfz0MymsJRlOJdAxaY0MkG13M6skh7+4d92kxy4IAmX5AR66/eLaJCAdIKyvLeZzd6yZdJlFs4tZNHtyS5zqkhy+PNU4AZ/bzmcnGefaxVWsXTx1xcalh4VlRgEDBDfCBKb0F4o1y6snfL12Vv6Mt308fJjW6El8GY/K7sSZMe+LgkSerYC4EeN4eHzV3UL/0nGvTYVLQrBGEMzxsOme5Wy8cxm9XSG6zwyRiCXRkjqqXcHrd5JXHMAXcE34pVqdXT/uNa/iZqF/zqUc5oQQRYGbNy/mzbcbiUSSLFtSgc/rYNHCUizg6LEzGIZJbU3BqCDEvXev4KVXDvPOjiYkUWTxwlLy87zk5fpIZZrlHXaF6uo8/D4ndrvCkvrytDM1EPC7RkvjUprO4SOnCUcSBAJODjd0sGhhKR6PnWuvmcdb2xrZd6AN07SYN7coTbAsi8MNpxkMRakoy+HgoXbmzimkZnYBSxaXc+BQO3v3t7KkPi3KIYoiTofKyuWzRo85N8dLzeypa01tqsz9965i974WXA6V+kXl9GXUHxVFwmFXOXmqh2RSY2l9BXm5PmRZ5J67lvPG1mN0dQ8xuzofm01BFEQqKnKom1/Mrt3NeL0OVq6YRSBwthZ7/dVz2fLmUXbvaaF+cRnZWR98ZPJcVAaCvN52iieOHWZlUSl2WWYwHueRw/vZUDl7WokGRfKh4GM4eYSY3pHxoBh5QIpkO0oQELBJEpIgIIsimmmQZ3PjUhVssoRhmUS1FC5FAQRcskJM0xAFgQKXB1EQUCSJuK4xkICO8DAJQ2dedi5e2/gJjyBAgSe9nk1OrzeYTNATi2IBVf4gCUPnd6eOU+T2cmKwH6ecjhSKgoAxRdb6Yr0zRnxQRv+fINPlCbq54VPXsOFTY2vJHS77eVUJFZtCfkUuL//nGxRXF5BfmYeWSNHfOcjppk5u/NP1yIo8SrBkdYa3zJHG5wlOiKRIzF05m3v/+nZySrLGvDeZvP1MMZSKEjESZKke7JJKZ3wA3ZpYYn4Ep+P9DGuxMa8tySkmbmhopkmW3Um+8/yBpniqgZSeLk8WRQcu2wr6I4/gUOdik8sxrBgpvTWdaULEtNJqWYKgokhFJLSjmFYMWczB47iK/sijONR52JWqMQRLM3qIJt7JrGvDMIcypKsfBBGbUklSO5nJaNkwzeGMN52ILAawLJOk0YwsBvDa16PI6f7iz2xaSUrXufqr/8qnN61gzfwKBIRR1StVlqgsCFKY5aUwy0v/cIxvPvYq2xtauH3tglEBAUkUiCU1XtnTyPaGFjYvn8tVCyuRRJHdje28vv8kVy+qYunsEsKxBP/85FZ+/OJOvvHx66fxCadxoqOPL962hvlly+noG+Jbj73GU9sO8elNK5BEgcIsLzetmEtZXoBYUuPff/cu2w43U5EfxO92cLS1h+/+Zit3XLmQa+urcdtV+oejY0rGREHAAo609fDrrQcpyfFz7zWL8TptUwbIDMsEQRiX1euJR3DKypT30+KAj52nOnip4QQLivOxK2M9nWbnTT6Bv1zI8jqpKkhnFfICHvacPJ1+45xhmJY55p6Y5XXic9nJ9aXnRk6bSkLTkUSBLK+LgMcJQtriZSiWGF1vTkkuTnu6ZFA6J82X1HTePtKMKIgsqLhw8/gLQX1VIUpGVGhEDKog6GFeaR47G9tp6R5gcWURVQVZFyTWcaEYTMZ5vbOR3kSEmKEhCQIbi+dS63ufjJTfB45/sc/RywXLHMLSDgJOBLUOy+gBMTdTGXDx3zvLsghHErjddkzTYjAUxTItsoLuGfXlLw6soNJVc/4FJ0G+o+j8C52DS0qwRiBKInlFQfKmUKabLiRBRJIuv1+MIAjMqS1kTu3Ym5HLZWPNqmrWrBrPqr1eB3fePl4QoLamgNqaNGnx+ZysXzd39L377lk5+ndJSZC7S9JNpC6njdtuWTLh2FwuGxuuHy/pLEsCt948npQC1M0vpm7++GhJIODi0w+sA9KlfzWz86mZff7IwLKlFSxbWjHmtVRKBwQKC/3cfcf4zEVlRQ6VFWf9GVavTJ9Dl9PG7bdOHgkoKQ7yJxcpuvF+oDoQZGPlbJ5tOsbDh/YhCgIpw6AqEOTeuQsuqO7/TOQZZNGNKgUZzVyRURayTJpCA7zWepKuaITqQDZxXePcG9eC3Hzeam/l9bZTDCbi3FCRJs/nDiFgdzDLH6Q3HqPI7SHH6Z6whEsgreo0Aq/NxrzsXFxDIYrcHrIcTnTDJKZp+G0Osh1O4rqOQFrKvicWYWt7CzXB7FHxD0EUcbjtDHSFGOgKIUoisiJhd9nHKg6aFhbWhMRj/CjPQrEr1K+v4/DbR1ly3QKyi4IkYykSkQRioTimf2oiiJKIL8eLaZj0tPcxd2UNqUSKN594BwEBX7b3gsiNlVGCmuw40sduo/34GaqXVCKKAqpdRbEp1CybxamDrTQfasOf40VWZIb7w5imhSdweYIMOweOs7O/kXvKrqLKXcAv2t5gMBlJn+aR7N+5iVULokaClmg3q7LPBr5eam8kqidxKzaShsHxwV5W5k0dNTfMKIqUh9O2hK6hf8apLsa0ovidt2CRovf/svfe0XWc57nv75vZM7s3YKP3RgAECPZeVKhOdVlyUdxiO45PEp+TOPfmnJTj3Ltyj+OTsnJix8t2HJe4yLIl25Ili6oUKfZewQKiEL3X3cvM/WMDIEAAxN4oJGTrsZYsAPPNfNO+eZ+3PO/wt0mxfZiYNkSf90dY1FVYjRvwBg/gDe7FIGdgUsoJRZpAj46OfXSawuUwQhixGjcwEtxLNNaL1bguftzB/00o2oTH9kkMcgpt/X+DWVmO1bQRHY0B7wuohvw44dO86FyvAYgrgMUvjkGWx9t+jEGWJFw2M3WtvRzobCI6Ktnc0T8y7ukf2+43Ry6y+/hlPn3ferZUFY6nzJ6ub6dv2EdT1wAD3jjBNEgS+87Wx5UaE1xrlhdksKE8H5vZSJrLxtbqQvaerecPdm1CEgKbOU6Cjl1uIRSJEghF6BvxEx4t2t9z5ipum5lP3LsWdVQB9MYUKlmSuNrWy9FLzRRnpvLMnStx3vCeT4ccq5ODndd4q6WO/lCAVt8Q77U38mL9Oe7KKbnp+Kim0TIwxKnmdg7UXcNmUietv3//oQcSvkYLBXW8X+b1eyxJ8X6TwUiUaEyjd9jPyGgNFTBaBiGmpKxqus5IIIg3EMIbCBOJxbBMUJUzyPK0dVWKQWZFQRYNnf3sO9/AzlWlqIZFMfdQptmv1aRyZ00JNUVZvHyklgMXm/A4rXhGRS2U0WuxkBgI+2n09lHhzGAwHCCma1NET37noOvohNHDJ0AoCLkE0NCjV0GyI4QdhBkhpaJFGxCGHMSY4ISuoxNCD5+8YWw9SC6ElIYWPoYevYCkrAdtgJj/50jGzSDnoWsDCMmNro0gJAtgQI82guRAyHmg9aDHeuP7MhQhxPXnOhbTePWtczy5aw09vSO8vucCdpuJVdW5LCuZeyQrzZhBmvEWEW4WiWB9gN8xLDGvymLDZFC4q6CYEncKzUNDhGJRnEYTlZ40XMbZDYrJ+8oiqnmJi1yMynGPEixJCJyqCUWWqfKkU+h00xfwk26xYjYo3FdYSrUnA3QYCYdwGo3cV1jKQDBIts2OLATFTjduo5l0i5UrA30Eo9FR43/qTStze0i32JBEPFXwnoIS8h0uVFkmEImi61DodLM5Oy/uGU3LxDj6cc2xOdhZUDIq9TvZsKi5Yzlv/OBdfvYPL+FMtbPu/lWs3rkCSZY4tvs05/dfZKBriJF+Ly9/Yzcn3jxDzR1VM/TMmjxvo0nlkT+8j5e+8Tov/NOvMVri3tys4gx2fGgzNtfsndjNNhPONAcj/V6ySjIIB8IM9gzhznDOWDN2I3pa+zj62inarrTTeL6Zwe4hRvpGSM1J5bE/fgDVqMSFcEwqdz6zhYMvH6P5YitZRRlsfnQdOWVZrL67mu7mXo6/fpqzey/E5d+FoGZ7JfmVyXnOEoWm64S1uIgJwJHeyxiERI7FM6P/MaJFx7cfw5WhHn6vbA0ZFhszd7WZilC0iZg2giJnATKyFL/nAgnVUIA3eBCBjCJnEY314w0eRtPDGJVlRGIdRKIdmNUKQBofOx2isT68wUPoehRJsiJJFoSIO+7MSiW+0GEkYcOolICQkCQLmhZAluxIkplItBOjUoQkJZ4C3tIzyEuHLhAIhcl028cN3Kg2uZ3DwIifo5eb8YcimEfV0SBO0od8QcLRGP7gdWJXnpdOeV56Uv5hxw1EJ9VhZcgXj4QM+YL88sB5mrsGyE93YVTjNYcx7brDo2fIR7rbjmKYWdEvFInS1DVAMByhPDd9XCZ8NpS709iUkc/Bzmu0eId4qbEWl9FEpsXOs8tW35QgpVgtPLxyZmWx25tafv3YsiSR6bLjD4X50Z4TRGNavGZ5FkiSIBrT+PXRWvpH/FiMCsWZqbOOU2SJDcvyKM3y8ObpK9gtRrZUFIz3Gk0GTV39HKtrpb6jD9UgEwhH2VSej/kmzqvuQS/vnL2KpsXrCjPddpQJjqr1y/J47fhlapu7WFWcPWsKZSKQhUSayUam2UFfyMdAyE8odvNeVlazyjM7V1FeMPfjZ6U6eHRHNfmZ7jnvYzZIQvCxB9ZRmudJapwOoA2gBV9DGO9CyDoQQ9c6IVqHLqchhBXkbPTIWYScAqMEa/LYuxGSDy0aF+QiNgDaEBAC4QbZA0josSbQNwA6WuhdhJyNrvUjJA+Ssho91g7Rq6BG0SMXR8mdc8q8NU3nwNGrPHLfSs7UthKJxr83tZc75kWwbjU+IFgfYM4wGCQqlmWSmTGzYfPbClWWKXWnUuqe/WN3M0RiAwihYBDmCfnL8f+XhUSRy829hddrHCbKwm/LLQRgY3bepH3Glf3iyHO4yBu9PZm2mY3DeL3X9Q9Ets1Bti0+MM0ymaTcUzi55gLAaDCwq2T60Puqu6pxptrpae1DSIL0/LTx1D13hpOC5XnkledQs2M5iLiwhdNjJy03hUe+cB/ZpVkYLUY+99WPk5abCgJ+/399jOKaAiRZomRVIR/7H09w7WIrAW8Q1aiQUZiGMy2x59KV7uTpLz2Cpum4M5xoUY0n/+suFFUZJ3lGs5EvfecLFFblT7sP1aSSWZiG0aRStCIeuRESWByWSQIeimrgif+6i7oTDQT9IVxpDqyjJNCV7uTBz9xN0/kW+jr60XWw2M0UVedNe8yFwIbUciodeaSZrn/ktqVVcV/W2knRzIloD/bzs+Z9k35nlA283VZHrs2JTNywvi9v2azHlyUXBjkNs3EVBsmN07Jr9C8G7KZthKKNSMKEYsgiGL6CIqehGLIwSGlEYm3ouoZBTkWWHBPGToUkzKNjswGBQXIikHFbn0Q1FBGKXgVkzGoVmh7EIHnQpRgu66PxtMJYP7LkniQnDNcNeG2aiOWVth4uNXfzkTtXsaEiD4Mss+9cw5TtJEni2bvXcOBCEz9++yQOi4my0cJ1m0klM8XOE9uqyfVMrrlKhjz0D08WnuocGCFlVFyqb9jPntNXeXRzFQ+sL8ekKrT3DTPsvx5h8Tis1LX2Eo3GZiRZmq6zujSboqxUdh+7RIbbxr1rl02J7N0Ip2ri/vxySp0eduaWEoxFsSkq5a408myum55ncVoKxWlLpym722bmjx/ZOh5VKs3y8NSWFUhCUJyZyuObqhn0BXDbzKwpzSU71YF1NOqWYrfwyZ1rkSTBJ3euxW0zY1IMfP6BTQghCHmi5HqcZKbE1/HNFQUIxJTIlGow8LkHNuK2mUm1W1CV0UjzLM+LJATbqoqm/N5iVMlPc/GRHSsxKgZSbNfXtAfXVWAzTXVCWYwKRRkphKMxSrJSKc5IwW6+LobyyMbl1DZ3YZAk7NOMnwvSTDa2Z5RiM6j0BL3YFROZlqnG+0SYjQoPbl1+021mPa7bxj0b5p52lgiEEDw6QZgjucE2hHEHaAPoWnecGAkjiBBgQtcG0SKXEcpyEDfU6gv79bGxTvRYJ7L5UfTIedCHEHIWCCdCzkNINoSUilBrADPoIYh1gh5B12PoUjNIZtDC6NpAvMG6oQJJmf47IYSgpb2fsxdbefbJjTS39tHWOTi3azCKiBYmpsdQJRVpQr2Yrut0BdvpDXVjU+zkmguTUgucCR8QrA8wZ0iSREaGk4yMmy9ic4HX9zwGQw6qUo0QTvz+54lEG7CYH0ZV597IcqlBCAOyMCJP8KgLJGRJYkNWDlH9/Z/iYLGbqdo6vZe5bE0xZWtmlrdesf36x2/bE9fTULc8ej01VzbI5JRlkVM2t74VJouR6m0T6jwVWH335JRcRTWw89kdM+7D6bGz9t7ZG2ILSZCWmxonitPAkWqn5o75ffCTgVu14VYnp3rlW9MptGZMaZkxBkUy4FQmk+6VqVn0h/yEYjEEsYTSZGXZiSpyMSolCKEgEFjU60aEQXYjy3HSH4m2oylhLGo1kmRHIDDIrkmNaSeOnQhJmDAqRZjVqvGxY7AYV43OJZ5qfWPszTDqXdXlvPHjTD4HCY/TyrFLzSzPT0eSJMyqAZvZCDpEorF48X0gzIHzjbT2DFKUOZkQmFWFmpJs0lw2fvjWCX7yzkk+v2szmSl21pXncaahnXfPNLBzTSkmg4GOURnm9eWJE+/aa13sP9/IqtJsmroG2H+ukae2X3/GozFtVCo8yvErrZxr7CTHc31dv2dNGb85eonv/OYID2yswGpU6R/2Y5AlynLjaeAGWSLH4+TeNWVomsavDp7H47Syftns/QxtispKTxYrPVlJNxvuHvZyqaOHwUBwCtF9dFXlokm1i2l6tFpMKndMUMRLd9lIH02ltJpUVhVPrYdyTahj21ged+CMiVhYjCqpM/SKmimSZZAlti6/TpTKshOLegghKM2aus+J53AjqvKnjyY4rWa2VBbOeKx0p430FQub9qzpGqFYhGJ7KjsyS9B1sCqLX16y5KEPgNaLHm0AKQViXehaK0LYEXIBCBU9UouQ0oEbyK42EE/lizYhZA9CziAW+CUCE0JZAQQmbS7kPDT/LxHqhjj50oYRchq61o8ebULXOkYjZlnxlMAZRDEkWWLzuhJeeeMcy8uyyPDYaWzuxZxEb7Lp0Bpo5lDvu6xN2USprQJ5VLDoaP97vNfzFoGYD6NkYrlzFfdnPoYize94C0awfCNBzhxtoL62nf6eEQKBEHqSUtt//vdPY1Bkjg+cY33Kb48R/QGSRyDwS1R1PYHAG7icXyYYPoDd+hn8gV//VhEso5xOMNqNN9wwKUUwzbKddOvSEvf4AL/9+C9lD7PMnjNj9ArijV9NsjqJjFS60/nhlZM0DvfjMVv5/fLZm1WblWqEkBAoMyQVXv+tQU5HllxIwjRp20SM8PhY95Sx0x9pesx0HAH88WPb+OmeU3zpW78m023no3etZu2yXJYXZFBZkMF3dx/FaDBQVZjJuvI8jOrU1CpJiHikams1P3jzBD/fd4ZP3beOlcVZfPSu1bxx4gr7ftAAuo7bbubhjcmR8Ic2VHCirpXn9pwkEtPYVFnAY1vihDTNZeX+9eX85ugl3jhxhZKsVCry0yZFRiry0vnvH76Llw/XcuB7u+PjnDYe21o1TrDGYFIV7lmzjL5hP9965RCej1kpyU6d8RpGtBinezt4u7WODv/IeCPYMfzLtken9LcaQ0NPP9/bf5y6rj5GQiHsRiO+UJhQNMod5cU8srJi1sjNXCGESCIZ9gMsNobCAc4NtFPlzsKufND0exySB0ndDsbtIBygh0EPgFBBWNGjdQilAiG5p76jsgdJ3QHGHSBcCHTQBuNjJRfoUQTaeFqhZH4YNC9IqQjZA3oUhAH0CCBNOK4FiI6PuxGyJHj43hUMDQdwuywoioHVK/LR5llT1+Jv5Kr3ImtTNo/3v+oMtPFq+wvEiLE59S5aA00c6z9AgbWEFc7pNQ4SxbwJlq7pHHjrAi/8xz46WwcIhSLEotp4sXcyiBe6w6nBix8QrN9xyIZirJYPMzzyf9D1EOg6BkMpsLCFsbcbWbaH0Keotn3w0f4AtwdbPJUzRq7G4DE6+ELpLpQJsvG/arzAzpxSCivc9Ab9fO/ycb666aGb7keWEm8dIQkFxM0FS2Yeq8bTs7PzAAAgAElEQVQ/6osAIQT3rClj3bJcojENgyzhGO0LlZli57MPbsAXWIVOPG0qbr+IUYEMeGTTcu4alTmXJYmSbA9//nRcmtpiUpElia3VRdQUZxOKRND1eITCfhPZ8xvx50/fiarIhKMxAqEIQghsJhW7xTTeHPZD22u4f+0yNF3HpCijEScd62j6lmKQ2VFTzMqS7PHaofg84uea63HyZx+6A3VUJc5qUvnwnat4cEMFqfab3+dzfZ3827mDABQ7UjAk0ZvsSmcv4WiMP71vGz89coaHV1ZQmp7K1/ccItNhW1QCJAlxyxsZf4CZIUsSkpAYCPlxG+felua3CUII0E0g54yaFeK6FKEQ8ahStA6hrIwTptnGooM05vgV8VTDiWOklHhNFoC4IfI64biJzNthN+OwXydgDtv8SfNwZBCbwY5Nto/P473etxiM9POpwj9iuXMVg5EBvtf4NWqHTt9+grVv91n+81/foqOlPwEFsNkhAKdipzvUT7px6eRWf4BbC0mYGRr+CjpB+gf/FF0PEQ6fQNOm78XxfkXj4L/ji0zu8yaEgZXp/3ybZvQBfpehJJB3Lgt5SlphMBahzJmGx2Qhw2IfVbv83YBRMZDhnlrfKEsSDosJh2Vmw8BmNsbTCUdhkCVSbiAk8Ya+czcYUyaOtcfrDaJ6jB837WF350nsipm/X/lJMMeoG2mlxJxFrmVqWplikPE4p09XUwzylHlbTSrWBFJ6WryDeExWPl+1kRybcwolupnIxUgwhMtipjIrDYtRwW4ykpfi4nM7NvAXP3+NT26duZZwvpAlsVjBsQ8wBwSiEXa3XuQXTWdQR9UV/6hiBxvSFqd34Zyg6+h6H7rv+xCpjUd0JkDY/gvCOHMj+znhxod04s9yHpI5E1Cm72E15QFP4IGf6aVYAi9LWAthki0oUjxrwhcZ4dTAETJNOdS41mOQDDh0jXRjJgPhvnkfb14Eq7driN0vHKe9+fpE0rNdVNTk40yxTOrLkAhkWUJHp27kGod6T2OSVUBQbi/i00VPzmeqCSEZgjgXdaKJ+9d1qG3v4kpHL/WdfTR099Mz4sMbDOMLhYlEYxgVAxajgsNsJNvtpCjNTXF6CisLsshNmVj39Nu30Dsdf0Es1okspwMS0VgHfv/L2G2fud1TW1CkW+8fVREETQ/Q49+D2TBzM8LFQvzRjD+fOjDg9XO+tYvG7n6u9Q7S0jdIvzeALxTGH44QikQxyBJmVcGsKthNKtkpTnJTnBSkuliem05xeuok5ahboeh14zt8K1XEbjy2puu09w/T0DNAQ3cf7f3D9Iz46BnxMeD1E4xECUaiRGIxZElCkWVUg4zVqOCymEmxWXDbzOS6HRR43OR7XBR43ONRgttxjjPBrpj44ZXjlDg9NI30k2KcPvVjvph4jX2hCPXdfTR2D9DcO0D74DAD3gADvgBD/hDBSIRwNEZU00Z7wkkoBhmrquKymnBZTaRYLWS5HGS7HWS77RSlpUwbcVkK13gh8fOWA7zcdphNngpODTQwpn9xYaiZQCw8LcGaDhPrpZKtnRpDVNOwqioes3W8r16iGHsXQtEYbouZjqERQtEobquZrmHvJEXThYQkBJKUmEriGMauj6brtPYPUdvazdXOXuq7++kYHMEbDOEPRfCFwhgkGYtRwWpUSLFbKPTEv/3Lc9Ipz07Dahwjrkv72z9Xp/tc3rdiu4dvbnlm0h1X5qCaOB3mch7TnYNOFH34KxA5Dca7p0Z5pMnv3WJfvzipWhoN7GHxz9comdD0GDE93jLj1OARAjE/92Y+ijyBYEpIhLTQTfaUGOZFsM4da6SjpR8Ao0nhC3/1CDsfXR1PL5jHS/+XlZ8fXRhvXYazpuu8fLyWv3nhjVm3fXBlOX/zxE7s5sTSNMYemmAkyqEr13intoF9lxoZ8PnjPXNmGOcNhemL295caO0Grl/WnFQnW8oKuL+mjHVFeYytI0vREJjLhzcaayMQeB1dHyR+1jIO+5cWZ4K3EQ51chNtj3kbxzp+nyLXZ2/J8eOy6vH03GMNLey92MjxhlbqOvvQNG1W82R4Qi+Xcy1dQPxuCSFwWU2szM/m7qoStlcUkmI1jz8DC/2c6rpOJBZjKBQiGImOzzvNasGszC21LJFjjv834A+FudTew/GGVk41tXOupRNvMDx+jZPDwKSfxjI0jAYDlTnprCnMYcuyAlbkZWJSDePrwnyv68Rzmmlf023zh1Wb2d/RwOXBHird6dyVPbVv4HzmM3Z9L7R2s+9S/Bmt7+obT1dL5vr24IPeyb+beP1SbBbKszysyMtkXXEOlTnp2E2mSYbsUlxnk8Gr7cf4UuWT5FnSODUQVza0GkwYhMxQ2JfQPoaDQd66Ws+uigqMBpmopnGkpYVMu53S1MTVVXNsTs72ddIw3M9qz1QRiLH1ZDqkO2ycaemgfXCY6txMnjt8hraBYa509ZLrdi6aBSFLAnmWJuZw/fmNxDTqu/rYfeYy+y410djTTyx2s/U1wnAwLqNf393PsfpWYDTDx2pmdUE299WUcUdlMTaTumDv/0Ji0BfgW+8c5Uf7TyY8pjQjlX/++MMUzUEZMhiL8G5nHe91NvBIXhVmg0qayUau1TX74FnwL68d4D/fO0lUu3kT9jHkuJ386ycfZVnWjY6KGEROIhxfBXX2OtUv/uev2XexYVqV0ukgIfjG7z/OxtL88Ubm7xfous6f/fBV3r5wNWHHiEDwzx/fxZ2VJQmdb6oxjZMDh2n01RHWwrzb8zom2cTGlO3jc9DRGIkNo8rzV7ecF8Fqa+pjeNAPwMe+cDd37lqJQZkfG9Z1nXpvMy+1vU2JPZ+70zdR721hjXvxlbXijU5n366xuz+hBna6rqPpOv3eAG+cu8JzB8/Q3DuY8Msy/RzjaO0b4md9Z3nhyDlK0lN4ZnMN99eU47QYkYRYUgvtq2+f56G7q5PytA0P/xNm0z34g6cxGbcSiVxZUue0UNCJoE9QCoxoQ0S0+UmRJgJN14nGNBp7+nn11CV+c+oSnUPeBdm3TvzZ7/cG2FNbz57aeuxmI5vLCvjYlpVU5WZgHJV6Xqh72jI0xP984y0C0egkQvWn27ayMmvh+maMRfo0XSem6Qz5gxy52szeiw0ca2ild8S/YMeadNzRfwUjUU41tXOqqZ3vvnuMTLedu5eX8Oja5ZSkp6AqhpsapLPhuWvvUmbPYW1K6YzGaWdwgItDzZTZs8mzxvvHnO5t442WK/SFApzsbeNXjbV8Y/sTcztZRj90OoSiURq6+/nVsQu8c6GeruGFeUanHG/CcXtHfPSO+Dhw5Rq8Ha+dqsrN4I6KIrZVFJLjdqLI8riB/X5bl3SgNzRMjjl1yh0ebfed0H684TDv1DfwZHUVAIosc7G7l0hMS4pgpZms9AZ9/N8HX2WVJ5sMs21SHeB/W7ltxjTB6pwMCj1u3BYTFVlpXO3q5cUT53GaTfz1I3cnRILmAlmSblqrOOZUCYajHK1v4bmDpzl8tWWKgEey0IkTl7F1Nc1uZdfqcj68eRWZLhuGJKNqi42x9zhRaEluPxHt/iEuDnaxJaOIoUiQVv8QwIIQrPh5JD63m0ZidB1kT0L36an11ey/1EhMS+zAMXTeOFvHivxM7CbjknoWZkO/L8D+K01J2cc5KQ5W5GUlTCbL7dWcGTzO8y3fQ9d1JCHxZM7vYZLN41H4cCxMd7CDGufsBHg2zItgjQz7CQcjqEYDG++qRDXOX5RQR+cXbW/wkbxdvNV1EH80QIO3+ZYQrETR1DtIJBoPMc70AGuaxkgozN6LjfzHnmPUd80/n3Pa4+g6dV19fOWld/nZ4XN85s517KgswmqMF0jPe/+aRiAQQdd1rFYjug7RaAxVTfxeX7zawf13Lo8rhiX4wkuSG5PpbkKRU1jMjzMY/n/megqLirmmxYzhYu/fMRK+PP5zWBuk0PnpBZnbdNB0nWA4Ql1XHz/af4q3ztURiS2+FPxIIMQbZ6/w5tkrbCzL5+NbV7OmOAerqk7qEzVXaLpOWZqHL2zaiGHCvbAsYPRK03VCkSj+UIRT19p54+wVDly+xlAguGDHSAY60DEwwo8PnObFo+fZsqyAj29bQ2VOGhajOiei9VLbYe7LXMNqdwkz3Zbu4CAvtx/hvsw14wTrZ1fP8HRJTbxv0TyiBmOGjDcU5lxzJz947yRHFsAwnQ/8oQjH6ls5Vt/KP/1mP5U56dy7opSdy0tIc9gwKQYMozUf7wcIoNCSztnBRiod+ejohLQwbcFhekPDlNgSa3cQl8qXCEdjKLJEbLTJeLLPXNPIAN0BLykmC83eQZq9kx1MGvqMSUx2k3FSH6U/3rmFP965JanjzwWyJM1o1Om6TiASpa6jh3957QDHGloXbR49Iz6+v+8kPzt8no9tXclHt64ixWpGkZdO2tetgiQkHIoJq0FlOBwkpmtLUC5KBuNWCO5Gt/weU0xwoSLE9d9tKy8kJ8VJU8/kjIab4Z3aq3zmrvUL1l/sVuH1M5eJRBOLEI7hnupSrDdpeH0j3Goqj+d8lGxTHkORfiocNax2b0AadZbo6HQG20hRU6mwVyU1l+kwL0akxTQ0XceTasNoMiwYW7bIZkyykbAWxRcNTMqNXAoIhCN0Do7gcVinegBHIwN1nb38cP8p3jpfRyC8+Mp3mq5T19nLl198i7urSvjk9jWUZXpQZ2gKmSgaG3r45S+O0909xFe++hGGhwPs3XORx59cl/A+UlxWzl9qJzszXjcmSxKelJtLkMtyBiAjUPD6vouuL47nei7QdZ1QLMZQKIg/EiHNYsWqKPhHC/stBiXha17q/iKaHh79SaDITuQZpEvnPedojGs9Azx36Ayvnb6EL3TrhQh04HBdM4frmrlreTF/cPcGitJTpm1WmQxsqgo6fPGlV0i1WsbJwec2rGd5evq89h2OxhgJhOgYHOGNc1d47fRlOgaXlthKMBLlnQv1HLxyjV1rKnh2y2oK09wo8sJ7tA2STEyPEYyF8UXCRLQYTtWEUzWjyoZ5GTXeYJirXX18++0j7L/ctEgVNHOHruvUtnZR29rF118/xLriHB5eXcmGkjwynFYM7xPD9tnCO/n21depcuYxFPHzo8Y9NPm6ybGkUu1MTBRANci4TWZevniRtTk5XBscpM/vx2lM7l3emVvKzty4kmJsNJovMf/odufQCBkO26J48RV5eoIV0zS6hrx8f98Jfn74HJFYcgbjXOEPh/nOnmO8fPIif/bQdraXF+Iwv78iGPOFxaAQ0zXebLtMIBZhmSNtCaoJCpBz0f0/gPBRMBQD14VghPlhUCb2ApR4emMN//jK3oTXwgFfkL0XG/jI5pUohvfHehSJxdh9ti4pR5pJMbCjsgjzNG0vboYMUzaP5Dwz7d8kIVHprKHSuTAq5vMiWFa7GdVoIBKJxiXWbxLRSRQCQamtgLe6DjIQHuJY/znKHTM3Ir1dqOvqY3luBtIEIQ9d1wmEIxytb+Hf3znKmebOWz6vUCTKa6cv09w7wKd2rGNbeWE8R3uO9+XFF46xZWsZP/3JIXRdx2Yz8fbbF5IiWNFojF++fhpVMYAAp93En3zqrpuOsVk/jRBmHPYvEgjsxuxYfJGTRBGIRnnnWgMvXjrPic52vnLnfdxXVMq+5ia6fV4+vmJ1wkamItsJRfuI6UFAJxb1IxBY1YV75mOaRr8vwL6Ljfxo/0mudvXNOQ1jIbGntoGj9S08u3U1T26oJstln3PUdTgUos/v54tbNuMwGccVi3IdjjnPzx8K0zPi43xLF6+evsShK823zGCaK4KRKC8eOc/Rqy188YGtbC0ruKmKHVxPZxr/efR/U1M1dKK6xkDYSyAWxiBkDndd4+pwH8OREN+7fIxcmxNZSEgIPrd8Y8Lzjmkabf3DvHDkHM8dOn1LnFLzRUzTOHK1hSNXWyhMc/Pdz3+IdMfS710nhGBbWhV2xcJr7ccosKTT4u9hbUoJ92WuIdPsTmg/LpOJZ2pW8L3jJ3jh3AVSLGYer6qkMiN5h4Y/EqYzMEKHb4SYruMymsi02PGYrHOWQv+jH73M83/4UQxJim0lAlmWpvTmCoQjXGjt4h9f2cf51q4FP2Yi6B7y8tc/e50n11fz8W2ryfe4FiST5f0Al2pmW0YJHlMXmq5T6vDgMU6venn7oEO0DtTRKOuN5QD61GyIh1dX8O97jjDoSzxT4pVTl3hkbSVO2fS+INmX23uo6+hNyqG2tiiH3BTnkn6+50WwMnLc2OxmBvu99HUNk5njRizAYrYpdSUjUR81Ti+pRhdOZel9tOq7+iYZILqu4wuF2X3mCt/Zc4zW/qHbOLu4KMY/vLKXXq+Ph1dX4rLM7UULR6JUVGaPE0mvN5h08eTHn9pEc3s/FpNKbpab/sHZi6hDofcwme4kErmCpg8SiVxAMeQlPf/FwIXeLl5vqKM6LYP+4HWZVbtq5GsnDvNs9aqEjYL+wDH6gkeIaT7GKkGEMFCZ+lcLMtdILEZjzwA/O3yW35y6NEmUYinAF4rwH3uOUdvWzWfuXE9NfiZGJfllyaIopNtsnGhvx2kyjqepOYwqNmPyPZAisRhvnrvKi8fOc7a5g+gtSKNcSLT0DfHXz7/BZ+5czzOba/DcpBfRlZE2uoLxD31QC9Pi7+FAb+14I8Yx6Oh4owEO9l4kqsdINznJMnrwmKysTM2ixTuINxLGJBsodCRepB6OxjjV1MY33z4yXsz/fkOaw4rHttSMuZkhCcFqdzGr3cXjBDtZIiNLEpXpaXz1wfvRRp2rcyFDvkiYPW31/KrxAj0BHzpxafYVqZl8qmIdRfbrDVA1XWc4EEKRJaxGlWAkrrp3I3QdWgcGF01FUJHkSWl4/lCYN8/V8bU3DtF5m6Pb0ZjGi0fP0dTTzxfv30pVXsbvRMpgh3+Y5xtP4lRMyEKizTeIzWBkmXN+GQwLCSEUhCu5FiwpNjMPriznuYNnEh5T29bFhdZuNpflL8E0ycnQddh95gqhaOJONVkSbK8owmVZHLXahcK8CFblyjyy81Pp7x3hnVdOk1+ajsNlmTdjPtR3moey7gALDISHOT9Ux8bUlfPa50KjrrMXTdcAGV3XCUaivHrqEv/25iH6vYFZx98KdA/7+NZbR/EFIzyzaQXuCSpuiaKsLJOTJ5rwjgQ5eKCOa009VK9IjujsP1ZPR/cQg8MB/vD3trPn0BWe3nXzBm7B0F5UdS1e3w+wWp7B6/8hFvMDSR13sdAyPESK2czvVa+ifrB//PeZNjtd3uSkgTt8v8Fj3opdrUSMF00vzJIYikQ509zBTw6cZt+lRsJJ5jffKsR0nYNXrtE5OMIf7NzAHZXFE2SIE4NFUVmbM1WBTJ2jYRGJahysu8a55s73HbkaQyga5VvvHMEbDvHZO9eTYpueZJ0dbOTd7rN0h4YYCvvY33uBo32Xp24oBIqQSTU62Jm+inJHLm7VToHdHRe4CPoJxaIEZBnVN5zYHCNR3r3YwNdfP5hUncFSgiQEH95UsyC1hLcCuq4T0WNcHWlnMOwjekOj8yJrBnnWtIT24w2HaR8enlTHmet04jIn3hT08mAPb7TUUZOaxdbMAiyKSqd/hJ/WneE7tUf5fzfcN15XGQhHeP7oGbJdDh5ZVUltezevn6+bsk9ttA5qsRCX/I+v1/5QmNdOX+brbx6iZzgxBcbFRkzTOdHYzj+++h5fuHcTG4pz3zfpYnOFEOBUTaxwZ2OU46bt0ksRJC5qpXWCNgTc8G2RcxDSVFGOpzas4KXjtfjDiaX16zq8eOQcG4pzEYuQJr6QGPQFOHS1Oan6q5wUJyvyMjEnoQVwOzCv2eUWpbHjwRV0tPbz3u5zeNId3LlrJdkFqXO6ob6on7qRa5zoP0+WKR3Q6Q8P0RvqX3IEq76rn1hMRzfoxDSNl07U8s23Di8ZcjWGQX+A7+09jo7OJ7avwaImXh8EcM+91Rw8cIWalQVcvtiOxWrksSdWJTWHgyca+OKn7+Tr39+Lpmk0t84u+CGEDV/gBRSlDKNxC17/j5I65mJiTCXvRrQMD+IwGpMq8lckJxZDPlalYPpGf3NEOBrjSH0L33nnKKea2pdcLcuN0HSd+u4+/u2NQ/hCER6oWZZwGwQAq6qwzOPhfFcXRW43pZ5Uuka8mAxzW+IsRoX7VpRxvKGVrgVSV7wdiGkazx04jUVR+Ozd6zFNI/rxQNY6alxFXPN3882rv6HIms66lGVTGrQKITBKClnmFMrtuTjV6xGbI93NPF1cQ6HdzWA4yN8ef5OnilfMOrd3axv4+hsHaeodWPLP6EzI97jYuqxwUY+h62F0PcREQXoh7HM2nPZ2n+e19uOY5amOjPuz1iREsHzhMC/XXqRteJihYAijwYCm6zxTU50UwWoeGcSqKHyoZAXZ1nhKb6U7HZti5L/tf3laVbGx313p7OVcayerCyY7V3RdX1TPvcEQj2CFo1FeP1vHt985Su8SIVdjiGka51o6+OZbh5Hv28z64twlnU41XwgEES1GV2AEdbRheoktsX5utwq6rkHkKLr/JSAAuhcwge4HOQ1h+QRMIViCskwPG0vz2VNbn/CxDly5xrXeQUoykpe8v5U4fLWZ7iFvUuv/ptJ8stxzX/9uFeZFsAyKzI4Ha/D7Qrz43ff4xff3U1fbzrLqHHIKPbhTbRjNCnKCXuTMMhdhLUJUj9EfjqesCAQrnOXzmeaioHfER7/Xj8XoZO/FRr799pFFk2ieL3yhMD/efwqLqvDs1tXIUuLqYqmpNh7atYrh4QC6Dg6HGYMhuUU61WXhTG0r/YM+9h2uw+Wc3atkNj9INNqI0bgZkLCYHkzqmIuJQoeLQ63N/OrKRbp9PuoH+nlFu8wvLl3gwZJlSX3YhZBpHPoPrEoRshQPdwtkilxzb6gcjWkcudrMN948xPmW21MLMBfoOjT3DvK9vccRwK7VFQkXsPYHArxy6TIdI8P0+vyUelLZ19TEmuxsKtNnNxanw4aSPCqy0+kd8d9WFbv5IhLT+Nnhs+R5XDy2dqoaq10xU67kUu7I5Y2Ok1Q5C3g6bzsGKXHCb5QMnOprp90/zGAoQEzX2NtejyoZ2Jw5vWjCicY2fvDeCZr7BpdETeBc8dja5Uk5A5JFIPge4fAZdCZ7eJ32L855n89f28ealBI2eypRbrjPGabEZK294TCHmlu4s7iIut4+thTkc7ytjUCCXvaJmO7+T0eSLKrCZ7avH1dslCWJ7csK+dyODZMC/7qu88uTtUnPI1Eocrwx+JGrLfz4wCnaB4eXpIMgpulcaO3iP987ic2oUpWbseSN0rlCEgKzrKBKMoYl20Ihiu77AUipIJdD6G2E+SPokbOgh5jOJBcCJODDm2vYd6khYcl2XyjMyydr+dMHty3sKSwgoprG3osNeINT03xngsNsZE1hNm7r0k4PhHkSrEPv1HLywFU6W/sJh6IEA2GO7LnImcNXcXvsWGwmFFVOOHXiK9/9LCtdFYS0MCtdFfEJChnTAjT8Wmhous7V7j4CkQj/uvsA3Ul4r6xGlXyPi2yXgxSbGZfFjFE1oMoSIAhFo/iCYXqGfbQNDNHQ3T/v2plBf5Dv7T1BltvBvdWlCY/r7/dy7EgDff1e9NEXW1Vlnv7wpoT38dDd1TQ091JRkoGQJO7ZXjnrmEjkIro2RMD/K4BFy6WfC8pT07i3qJS3m+rp9I3wyyu1pJotVKdl8NHlNUnVIaSaNuGTm5CEATH6Os4nkqVpOicb2/g/uw9wqb1nzvuBuBGR4bSTl+ok3WHDbTVjM6ooBhlZkojEYkRiMYYDIQZ8AToHR2jpG6JnODlv1EToQEvfID8+cBqnxcSdy4sTqh8YCYXoGB5mbW4OfX4/iizT7fXiCye+cN8Iu9nIrlXlnGpqm/f7Z1EVMpw2Mpx2UmxmnGYTdrMRo2JAkWUE8Y+NPxxhJBCie9hLx8AIjT39BBcg1WnAH+An+0+xuiCLfM/MIgZbPJU4lORTiZe5PAyGgvQEvPijEdZ6cugOeDHJ0xPk7iEvLx49z6X2noQNhukghCDDYSPLbSfdbsVhMeEwGzEpCqoiIwuBrkNE0whFoniDIYYDIfq8frqHvXQNeRmZx711Wkw8vLpizuMTQSh8FFnyYDAUslDpw53BAe7JXMUye86c96HpcYKzzOOhzx9gS0E+jQMD+CLJEaxcmxNva4if159je1YhFoNCh3+En1w5zd25pZPWUyHEJNGKTSV5hKKxaeuCd5QXzVkgYzaossy13gEO1TVT39WfsINAlgRpdhv5HhcZThspNjNWo4pqkDFIMuFYjFAkQr83QNewl5beQZr7Buf1joSjMY7Vt/Di6Bqek+Kc876WMuwGI3lWN43evnGHWLV7atr47YUG0VqE6xuAhB69iDA/BuoadP/PQZs5u2dlfhZVuRmcTUI87dVTl/jMHetwLlEy0tjdz6WOnqTEoyqy0ynJSH1f1BXOi2CdPlTP7heOEY1MvjjBQISOlv4ZRs0MXddRJQW7wYpjVNgiEAvRHugm17JwzUIXCr86foGRQJj67tnP1WUxsaYoh81l+ZRkpOIwm7AaFYyKAaPBgCyNFggLQUzTiMZiBMJRfKEwA74AtW3dvHO+njPN7XNebHtHfPzraweoyE4jPzUxL+WLPz+K0aSQkeEc9xoakszl9gcibFpdxOqqPFRFprNn9voMxbAMXQ8AOtFYG9HIxaSOuZiwqSo78gspc6fydEU1oVgMi6KQ63DiMSdXg+g2rcdtSlyR8WbQdZ2WvkH+4ZW9cyZXkhCUZaayrbyQ6rxMMl12bEYVs6qMkgFpvJG1putomj5qFEQJhCMMB0K09g9xtL6Fw3XNc5Iz13Vo6O7jh++dJNVuYXVB9qzXVCBQDQYsikIf0OP1Es0Lc3YAACAASURBVIhE5m1gba8sovSwh9NN7Uk1QEyzW6nISWNZZhplmalkuuyYVQXL6HVUR1OMZEkafe+vt3gIR2OjxfsRhvwBLrf3cuBKE8caWudcRxe/pv38/Mh5vrRr+4zb3Z2xatRjmtx1uyu7hKg+Nco33fXXdZ09tfUcvdoyp/NRZJnKnDQ2lOSxIi8Tj92K1ahgUhWMY9dVlpAnNLLWNJ2YrhGJaoRjUYKjz2sgHKVn2Etj9wD13f1cau9Oqhn8zqoSMpz2pM8hGSiGMgLBPYSjdYhxSWeByTjzfZwNFY5cLg+3zYtgmQwy5WkeDLJEv9/Pf9/9BpqmsTzJiHGlO52HCir4RcN53mi5Anrca1+TmsVnKtfP2GQYIC9l5u/Yn+zcvGgEq6VviB/vP03PiHdW41ASgtwUJ1vLC1hTlEOO24HNZMSsKpiUOLGSRr//MU1H0zRC0ei4s6V9cJjDdS28d6lxzu0hAuEob567Slmmh8fXV2FJUtr6/YChSJBrvn7siomhcBBVkm7e8Pe2QAAqAgldGAAFtB6ElI5OGLTpbUkhBBajwhPrq5MiWF1DXt66UM9TG6pn3/g24NCVa0ml1sqSYFVhVsL26+3GvAhWOBSZQq7mCx04NXiRVe54lGM44uXM4KUZCdaptg4a+vrZmJ9HjtPOSChEr9dPsWfmvNMXz1zgjpLCeas+Hbh8bdbF1Wk2sbO6hIfXVJKf6sJpMWFSEusZ5h6dnq7rVOVmcG91Kedbu8ZV1+aCpt4B/vfL7/Ivn3gkoZ4tHR2DfPLTO0hPvy53new3a9+ROqqWbcduMxEIRthz8DLLijNuOkZVx+q8dFQ9xGD4RHIHXWSYDQrF7hSK3SnzajYsSwsXnfWHIvzdr97hUsfcyNWawmw+smUl1bmZOC0mrEY1acXIsWd1c1k+z2ys4a0LV/n1iYt0DydXxxTTdM61dPLS8VqyXA6yXDc3YlMtZopT3Hz/xElGwmH2N11jQ24u+a75eWvtJiOPr11ObWvXTSNJY0bUprI8NpTkUZSWgsNiwqIqmFVlzv2odF1nRV4m96wopalngJ8dOcvb5+vnZDgEIlEOXmniqQ3VFKZNH8VyqXNbE53GxD2kbQPDHL7aQq83uZRqgySxqiCLpzfVUJ2XgctixmZSxwn/XDHmzAqMktq+ER9nmzs4crWFcy2dM0YvhYBnNtUseoPhcPQyilKOqlQhWBjDeH3KMn7c9C6XRlrJt6RhlK7vd7kzLyHi5TSZ+EhNDRZV4cMrV9DQP4DHYmGZJ7m6F6uicldOCdUpmfQEvPiiYVJMFjLMNlJN1jnf21z34kVqhgJBhgPBWSP1ealOPryphh0VRfEMALMxKc+7rutUZKexriiXx9Yu55VTl3jt9CUG/ck3Nx/0B/j5kbOUZ3tYU5izBNPn5oeopmGSFKpcmQyHg/ii4fG+aksHApQK9PBJMN0Nwozm+xZCzoNoI6hbZxwpCcG28kKy3XbaBxIn2s8fOsMT66sWzdkwV/hCYY43JpcdkuN2UpWTgSWJ5sK3E/MiWJ/44r089ekdCzUXhhjhnZZDnBu6zE+aX4mrFEV92AzTf/SbB4b49YVLaLpOtsNOus3CC2cvUOBykeGw8V5DE21DI1hUhc0FeVzu6aV1aJi2oWG2FOXPe76zpe4sz8ngs3etZ2Np3rwMASEEVqOK1aiS7rCxtiiHHx84zX/sOZaUV30MB+uaeeXUJR5fN3un6qwsNwP9XnJzU5CTNLZ7+73sfreWk+eu8Z2fxhseB4JhhoZnFwLx+X+BpsWl7nV9hJi2dBTGIrEYRztaefXqZdq9I0RvqM/5/sNPTemRcivwz6+9x9H61qTrWVxWM3/20DbuqCzGbjKizkNtSgiBapDx2K2kWC0Up6ewdVkB33zrCCca25KqZYrENHafucLKgiweWlWB6Sby7TajkceXV7ImO5sun5dUi4V8lwtHkk1Pp8P9K5fxg/dOUN811bvospjYUVnMzuoSlmenYzMZMSkGDAuk3BT3XMYjiBlOG8uyPGxdVsjXXj9If5IEBaBzyMue2no+fcfco6Y6+ijBm5ss9/mWTi62dSVFEm0mlcfXVfHs1tVkOG0L2kDZIMvYzTJ2sxFd1ylIdVGVm8ET66ro8wU42djGW+frON3UMUnFa11xLqUZqQsyh5tBltKJaV3EYh0gxuo054d3us4gCcH5gSYuDbVMEuYxSoaECJYsSaSMyiQXut3kOZ1IQiDNYe0zGxTy7S5ybU50XR/P5pjtPOu7+2juH6QmN4vUCSqZRxta6BrxsqumYtEMy5s9vULAkxtW8Lk715NqtyTsVJ26H4FBlkmxWXBaTBSnp7CmKJtvvnWE+q7ZxaJuRH1XP7vPXKHA48Zjf/+0FUgEkhBYDCqKJHNhsJO+kI98W2I93W4dDAjrH8SFLCQPwvQAuvdr6KEDCNODoMxskwkhcFlM3F9Tzvf2Hk/4iHWdvZxsaGNdSe5CnMCC4UJrFy19iWcLAJRnpVGelfa+cQ7Mi2C5Um24UheuR5WOzl1pG2nxd7DSWY4ATLKJTNP0KQc5Tjs12Zl4rBbW5uagyBIb83M51dZBJKbR7w+yNi+b4WCIX52/SHVmBveWlfCLc7WLGjqWhGBDSS5/9tB2lmWlIUvz70o/BmXUeP38zo1UZKfxl8+/TijJGo1wNMa33znKvdVlWE03l8Pu7/fyt1/+BW6XFbNZBSEwmxT+6V+enfU4KS4r9+6o4GpjF+tqCpCEQFUk8rJnV7WR5SwkKR41k4QZm/X3Ezu5W4CTXe187fhhzAYDy1I8U8jU7Xj1D9Vd45fHLiQtxrCyIIu/e+Z+clMcC57TLEkCq0llbVEO/+vD9/MPr+xjT219UmlhvlCYH+0/RU1+1k2NWUkIrKpKRXoay3RP3JnBwhQ5W1SFpzfW8A+v7CWmxQvvl2Wn8cS65dxdVYrbah5N91u49/xGCCGQhSDVZuGRNZV4bBa+8vK7tA8kJoc+hpFAiBMNbTy7dfWciXRvcJgfNr1NsS2Lx3M3JzU2EotxtasvKQ+sRVV4bO1y/ui+zdiMc2+angiEEAgB5tHIo8tqpiDVxcOrK2gbGOadC/X8+sRFmvsGeWJdNYpBXvSPvSy5iMW6icZaWKjV5Z/WfHbGv40psCUDSQgkWeZQczMei5UyT+LEM6LFONTZzEuNF2jxDk2RjX/+vmenCHGM4VJHDyeb2ynLmBw1EwK+v/8ED1aXj/dwvFVQZIkvP3UPD9QswzhHYjUdZEnCbjZyb3UpOW4H/9+v9lDb1pWUQ03TdV49dYl7quPr1m+TqmC+zc1Hitei6zoGIRPVYyx3Zd3uaU2CQIBhOfH3WKCrmxDuVYAGQp2QAjw9jIqB+1cu4ycHTyds90VjGr84dn7JEawTDW10Diae2WJRFZbnppPtdsy+8RLBvAjWQn9YBIJ0UypP5d5PoTVn9DczQ5bi3dQVWRpPZVJkeZwRGySJNKuVUCSKPxzGIAlcZvOiFscJoCY/k7987G6K0t2L9vE1GmR2VpXy9x8R/MVzryVdy9AxMMxPDp7ms3etv+kcP/7J7Xz4o3EjamyzRM9JkgTpqXaefXIjJQUeQIz9MytMxhuVb5aOx6JleIgCp4s/WrORbPvUl/1Wh+ID4QhfeendpJ+BHRVF/N0z9y26Go8sSWQ4bXz5yZ1EYjH2XWycEvW7Ga509LK3toEsl33GNgMDgQDnOrvYUVQ4fv1PtbWT7XCQYZ+fE0gIwRPrqvjuu8dYnpPBR7esYkNJ7njdxK30pgkhMBpktpYX8if3b+GrL7+bVLqQput0Do1Q19lLVe7N03RnQliPMhz1E9auR3NuTJPVRxvP3ojuIS/XegYS9loKoCI7jc/etX7RydW0xxcCxSCjGGRKM1IpTk/hkzvWcLKxndWF2bfkXbeYH8ZiXjiHoBACm8GEruto6AyGfVgMKiZJHf/7bJjJQXltYBB0kiJYJ3va+NrZA1gUhbVpOVMcVjerB/SFwxgkCYdpsix8ltNB++DILRdHkiXBPz67izuXF89KXp67cprTPR1ENA0BmA0GvrzxnhnJ5BgMskx1Xib/88md/I+f7qYhgRrwiRgOhPjl8QuUZnhIsSUmaHPj/V6KEYSBkJ+64R42pRWyOjWXk30tDIb82JUlJJImBHD9/goMIOLfp7GG3ze7sgLIdNrYuqyAdy4kJtmuA3suNtA77MPjWBpRy94RH5fauxkJJp4emO9xsSIv833TbxDmSbAWAzo6P21+ddLvSu0FPJM3vUx3PJMgfsGvDQzyy3O1tA0Nk2WPa+QL4gZQiSeVawNDHGtpJxSNLtpNyklx8mcPbV9UcgWjHm0pbiR/8f4t/OOr7yU1PjLa7f2jW1ZiM828AGVlxVM2xtbXidc70Xl29gxTUpiGJASRaIwzF1pYt7JwlnFL17MW03UsioLDaLwtqYAToes6391zjGu9yaVQri3K4W+f2jlOrhb7gymEwG428uUnd/K5f/8FdZ29SZk+zx06w87qUgo8k4tbxz78g4EA7zU2sb3wuiT4/mvNbC3InzfBgnhfrF//X58aLw6/nQaGEAJFltheUcTl9l7+870TSaVZDPgCXG7voSo3Y9JHfUy4ZDZEtCjh2GTv6cGua6zx5GA2KHERi/Z67s6ZqlY64AskpbjqsJi4d0UZHvvca3FmQ/wZ0mZV7xyLIkpCsLls/inmicIf3I2qVGGQCxbkGuh6XPDj5y37+cm1vQxF/KiSgdXuYj5ZuJMqZ/5NjxOKRnn0Bz+cllwOBoP81V13JjWfdt8wxY4U/qRmKznW5LzTBkkiHI0RiESwm+IEXNd1+v2BeBppUnubP/581w7uqCxOiHh/pGwlFoNKTWomOTYn3609DogZnRMTIQnB8px0vrRrO3/1/OtJ12S9ebaOZ7eswm0zJ3SNzg1doifUS4mtkCxTBspolHPMvloKGAoHOTfQzqa0QoQQNI70YRASeUsuTXB66P7vI+RCMN014zZCCBxmE/fVlCVMsACC4Qivnr7MJ7avvu33S9fjrQOu9Q4mNa4wzU31HJ2Ctwv/P3vvHSbXeZ53/06dPjuzs703YFEWvREkQAIgKZIiKZGiKi1ZsuxYkh2364sjxYkTO47jK44tO19iWXLRJ8mWSEmUTFISSVEsYEEjABK972J7353Z6eWc835/zO4Ci20zWwDI0a1LvLAzp8455z3v8zz3c9/LEmAJIbBMgSUsEFkFq4mJuSxLSHNQaSQkPtf0cQAyVob2WA8RY/YX8sOrr3lk1RX6+eK+6T1hFQUettdUTU4epBy43QuB06bxoW1r2Vy/cGWmfCBJEjZN5QNb1nCqs5+XT093tJ8LwViCl09d5vFtLbM2aofDCZ7+ziEOH7qCaVps2FjLp39lN0VF8ytnWUJgGhYHjrWybUMtsiyRSGbYf+jyvAHW7YwabwFnhwa4NDrChpKyafeyJt885/ShSIxnjp7JS1mywufl3z96D0Ve902vvgQ8Lv7DB/fyb7/xHLFU7hLq/aEIr565wi/t2jSlF0sAA5EoraNBRhJxzg9lBT4SmQw9Y2OzUiazgYUJCGRp/obZiT7IuXB9FUcIE4GFxFSKUHa/mfHPpwfn831//fH4nHbuWVPP0bYuznbn7ncWSaToGgllX3RjHbTF+rkjsIoSu4+X+o8RM+aerI2kwnQlhtjob8gqHwqLg/3tNHkDWVl04IdtZ2YMsMYSybx6xzx2Gzuaqpf1Ps2IKG/2/SfurfjrnPZzsycoqdRxVKUSlJn9xBaCH3Yf5Hudb/Nk7T00uMqImUkODJ3jG1df4Vcb3sfqguo516/2+fjP+6ZPBH90/gIF9txNhiH7DNs1Dac6c3V6LpQVeHjlfCvvtHWxb3UjqiyTyBh86+C7bKyeX310KbF3TQMf2taSszCQJElE0ik6IiHSpkl3NIQpLNQcbTokSeKe1Q18bOcG/r83juXFYEgZJi+dvERjaQCHrs8r1BKw+elPDvJS/+sMJIfQZI1qRwWfqHkMVbo98vQCQcYySZoGkgRJy8C8HVQEJymv8nhScZbrZA5m/bHmga4qrKooYUVZgMv9ufXhGabFCycu8ORdG265vLklBOd6BukaHct5nUK3g421FbiX0W9wObCkT4ZhmCTjaUaHIlw41UXnlQEioQTpdAan205RaQFNayqobSrF63ei27QZK0lOZXyAVuyU2YvoDS5MMe9GLCedQ5KgsSTAp3ZvWrZ9zAaf08Gndm3i+NUeRvKYvCTSBj957wKPbl6NNks/xrf/+SDl5QX8xV/9Eqoi8dZbF/nq377Kf/rDx+bd/sholJ+8eoaLV/r5h6cOAJBKL1/18Gah0O5kMB7jD954mZbiUkqcLuTrJsO/v2PXnNLCcyGbXY6jyvOX8i0h+O6hk4TzyF7qqsKv37udxtLCW6YqtK2xikc3r+a7h0/m1T/w4/fO89jWtdiu63sxLYvzg4M8c/oM5waHGI69CYCuyNxdX09jYLYXlsVw/BVS5iDV3l9e5Bllr1vaGkZGRVP8hFOnCKWOUun5BKp0LRkhyNAd/hYlrkewq9OVUS2R4ErwL6jx/ioObf5ETUtVKdsbq7nYO5Qz7TKeztATjJAxTY6OXuL5nsNUOYsosfv4ZtsrDKfGJjPUM8ESgrTIVrBGUwl+0nGeIwOdRDMpbIpGcg6GQDJtTBGKmA82TaE6R0nelBlGlz2krDE02YkYVxCzhIHAQpF0FEnHEEkYF+qQb5jMZqw4EhKqPJU2awkDU6QQwkIgUGUHMippK4IsqQhhIksaiqSTseIIstuWJQ1LZMYDboEq25HRMERi8jNNdiIhk7aiyJKCEKDIOsp44C/LPiwrihBRhLh2XSTJvuAA4ofdh/id5g+wp2Td5GdrvDU81fEGFyPdcwZYqizz4Za11PinX5f6Qj+eeYRlhBDEjWv3QJHdScY0OT3az6aiCmRpauVprsBrXVUZ6ypL+T+vHeK7R0/hsdnoHB3DsEy+/PGHb9oY53Pa+dy9O3I2Rp/Aow2rebnjEqdH+vlw0zp0Of+evs/es5XXz7VyqW84r/VePHmJT+7aPH7Mc++zUPex2rsCr+ahK95DX3KQofTobeVPGbC5sKsaf/Duj1AlmRqXn3Lnre/XEemDgAX63YCFSP54hoUsMC6B1jz9uxlQ5HGyZ3UDV/pHcroCE/6S77R2cdfKutwPfhnQGwxzsXcoL+2Acp+XrQ1LX7iwxsdzyBZ35CVmTi1JgCWEIDqW4PTxdl787jscP3h50pR2JpRW+dn78AbueWg9lfVFqDc0Cr/Q+0Z2uwjiZpJC/fbXvLdrGr9010Yc+txZ7uWALEvUlxby+La1fH3/sZzpQpYQXB0KcrKzj60NMzdADg2M8dGP7aCwMDvhv/9963nl5TM5bb844OFDD20kFI7zvrvXIMlZkYvK0vmvpyUSCCuMmMj+SBKqcns0rPZFI2RMi1qvn0gqTeSGSsxiXzmtoa/QXPj78y43EIrw0slLpPLIXN69qp7tTdXYtVsrc/qZe7bw4omLjCVyDw4v949worOXPasbJgNYTVHY19TIqpJiXr58hc9s2Zzz9gRgWglSxgBICqrkxhJpZElHljQyVgiQkSUVZZwnnzJ7satTB3ohLDLWKMPx19FkP377dgQmlkiTNocwrDCa7EeWHJhWjGLXQ+hKACFMDCuKJZLjAYDjGk1Ngow5hsBCk32zTrocusb6mjIqC715US7CiSQj0QR3Fa+lyllMjbNk8rs7i9awo6h51g7Y4VSY/YOnAAjYnTxW38JoKsFdZbW4NB1VkqnzzixkY1gWmTzuV0WWsc2hHnk9Dg/8GbvK/og3+r7EWv+nSBjZ7G4wdRkQ+PQGqt17uDj2DBISljDw6Q1UuHYAkDJDXAn/GJdaQr33gSnbDqc7aAu/iEmGtBmm1nMvFc47ODDwx5Q5tpAyQxTZW/DbGjkXfDqr/qiUUGhbwUDiBGkrimHFqXLvpsyxhfOhp8lYMTJWnAbvQ/j0Bg4N/HeKHS0IISh3bidgzxoY63oL0dhTJNOHkWX/5HXxuH4l59/xeggglIpS45wqHuVSbThUG0lz7gBYkWUebF4543fvXzX/BDFmZPjrk9co7aYQXBkb4fDRV1hbWEqR3TUlQfWlzXtRZ7n/PXYbn75rM2srSzl6tZtoMs3m2goebFlJZWHBTatgPbxpFTVFvryTh73RMHEjgyrLvNlzlZZAWd5Bocuu85v37+T3v/NCXlWswXCUg5c7+OCWNVPMm2fC64MHODzyHs2eRpo9DewpuRO36rptqlcAfpuTX27cznAyhiksiu1ubMqtPz4R/y6IMSR9N5CBsS/NXI22RsDxaE7bLHDY2dZYzQ/eOcNobH5VZsj2ar944iJ3NNXcMnETIQSX+0fySgZoikJTWYAVZfnZP8x+DBYJM0HcjBHJjBEzoggELtWNRyvAoThxKq4lCbYWffcJIRjsDfHsPx3khe+9Qzp5bXCWJJDH5XQtS2CZ2YziQHeQp7+2n5NH2vj45/ay8Y5GNP1akFXjrMCtubKNn4qdwM9BgFUT8HH/uhW3bP8FDju7mut46eQluvMovcZSKQ5d7mRL/cy+GEXFXs6f66WmJoAkQ1/fGGVluV8Pr8fBjk31aJqMhISwoH8oTFX53LzoZPI10ukT42bDIEkavoL/kvN+lxN7auvZU1sPMFk1uN7UNBckjQFU2UXSGMQU11UdhSCUPJnTNn566lJeFcusxOtKKny3PqtXVVjAgxtW8t3Dp/Ja7yfvXmB3c920F0Sxy8UHVq/Oa1tCGIRTp8Z/f4HPtpWk2Y9bW4FTq6dj7B9wqJUIoML9ESwR59LIn7K+9CtTtmOJJGOpE4wm3kKVvYCFLNmJZ9rpiz5L2hzCb99JqesRhhP76Y8+R3Pgj9HkAvpjPyaWvogi2dHVEoqc9yIhkTFHGU6+giq7KXM/zlwZ5hVlRVQVFuQVYGVNoZM0l1dOk+Te5G/kofJtKLO8YDpjg1yO9Ez+7dVtfLBuDYawcCgqla4CRlJxiuzTq7ATPV+5wjAtYsk0nhyoIZrsJGYM4NVrGU6exRIGXq2aMudWyp3buTL2I4KpS6TMEDXuvZQ6NiFL2SqUZaU5H3oaj141LbiagCLbaHA/hCLbOTP6TUodm0gYQ9R67sWllmJaKdqjrxKwN1Pnfh9dsTfpSxxHkxw0eB/ErhRyLvhtQCJuDLHa/wkSxhCtYz9hc9FvYooUjd5HsCs3jI3CQNfHK00iM5lvXSgkoNFTzsGh83hUB3ZFxxIWbbF+QukoDa6ZPSdvhBCChGEwEImSNAx0RSbgdOG12+YMEoQQDCen0v4rXB4qXNlKbzCVn/2AU9e5e2U9d6+sz2u9pYLXYeP+dSvmpRDPhCP9nfhsDoocbi4EByctEPINDPesbmBtVSnvtffmtd5rZ6/w8KbmeRVQt/o34FKdtEY7ODB8lPdCZyi1F/P+sntzpjTeDGiycltUra6H7PsyjHe6CgC5ELnoeaY+wwIr8pfk+lxLkkRNwMeOphpePHkxp3UypsXxq710jYzN6oO43EhkDC72DdETzI8eONM7fyGwhMlAso8jI29yIvQOEWMMmex2TWHiUFys821mZ2APVc46lEXe24sOsEYGw3z7K6/yxounSScz2J06ZZV+fEVu3B4HDqeOoiqkUxli0SThYJzBvhCh4SjnT3TyD//zBX7jPz7Kum0NKGr25hrNjLEtkH2hhNJhLkTa2Fp4ezpRQ5Z6+MjmVTlnWpcDkiRRW+RnV3MdTx/KbYIOEE8bnOjoJZpK45lB7OKRRzfx7LPHOHWyA0mSiMfTfOzJO/I6tgut/Zy+0IMA4vE0kgS/+2v3zrlOMvkzPO7PI8slk+d3O2EslaQ1OEpXeAxTWPhsDhr9fqq9vpwykKHke7j0RtpCX0UIA1m69tsnzb55148mUxy41EE8lTvdakt9Jasri/M2D14uPLplDc+8czqv/rF32roJJ1IE3FOr3pqiTHryTGAgEsVt03HNUlWWJBmX3khdwRcYTR4gmDyCQ5uaWfTZt9MTeQpLJBhJvEWp65Fp21FkJwW2TWTMERxqPX7HdsaS76HJfmq8nyVjjtEW+itKXY9S4nyISOr0tWNAocC+hSLHPfRGniFtDGCJFL2R7+GxtVDq/sC8gi8Vfi9lPg9yjiIVMBFgTVdwWlNQQ7WzeM7XvCar6Io2pcLVFQ3x3nAPoXSS/7h5H8+0nubza6ePE5qi5NUDkDIMukfHWF1ZMu+yBbZ62qOvUOXcRXfsTSRUTDWNJjuydDtJYAkDGQ27Uoh8XfY9aQVJGCMU2ddiCXMadRBAkXQkSUGTnZgi+9vJ6DiVbCVIIDCsBA41gCQpSMjZiqjiRUIdXy9N2goTMwboib2NhDxZQVMlx/TgCnA63pfz75UrPlazm6c73qQ3MUrA7iVtZuhODFNi89Hiy03AI2kYvN7axvGeXhKZDLqisKq4iH1NjZS6ZxeW8eg2/nrXB5bqVGbF0avdbKmrXHaa4LaGKioLCxY0AazzFlLn9fNOfxeQZZUsJHZWFJlP797MiY7evGjXx9p6GI7EqZxH+trCwqu6afY0EjPiDCSH6Y733lYUwdsW0nXvH6GA/X6Qps+1JKUMpPl72ydQUuBie2MVb5xvy5l2HYolePXMFT67Z+stmVP1jI5xqqMv53e+JGXfb9sa5+4JzRVDqQF+1Ps9uhPtFNvKWOVdj0vJJgITZpzh1CDnw6foirfz8erPUu1aXNJmURFBJm3wyrPvcvi186STGWqbSrhj3xo27GigbkUpBYWuSdNBIQTpZIb+7lHOneji8OvnOX30Kl1tQzz1tdepbizBUajTEe/h2OgZapzlCGAkFaQ3MXhbB1gOXbulR+/oVAAAIABJREFU1asJFLodbKgt54UTF3J2xxZCMBCKcrF3aEaaYG1dEb/+6/vo68/K75ZX+LJ+WHngww9vRojxfQ1F2H/40rzrSLIXw+hAVpKMs2PR9dtDDWgsleTF1kv8rL2VtGkgSxKmZVHm8vCZ9ZtZW1Qy7+BV4tqHhIJXX0OJ6z50ZaJXSHB66EvzHsPJzn46h3M36XPoKpvqK24rD4mWqpK8Ky+hWIITHX3cu7Zx3mXfam9nXVkpzcUz++hljXJtSJKMjDouegECC1PExwNfO259JbFMG+HUKRr8vzPr/sR1/wXQ1SIkSUGR7VhiZkEPRXagyQVZud6JfVsJZNlOtk/IQDC3l46uKpT5PDhtGtFkbsIhKcMkPoPIyG80PYJHc8xpkOFW7WwrXEmJrWDyszf62vhE00a+du4wAjgb7J9xXYeu4bbrDOZo3xVJpDnS2sWqipIcGvHXcGLkqzR6HqE/cQxd9uDRKgmmrmBYSSQUnFrpuAPNVDjVEjYVfYHzoadQZQflzq3TlkqaIYYTZxCSoNC2OitEct0ysqTitzXSn3gPGY2UOYZXqyNm9DKSPEswfQWf3kDAtoaxVDt+fUU2yFez1OfZTk8Ig0zmAhmjFSEMFLUUm74FiYX1YEmSxK7iNdgVnSMjF+iNj6BIMusK6rireDUVjtwk1seSKV66eIknN22guqCAkXicH5+/SPXw8JwB1rTzA0KpBBdDQ/THImSEhUvVaCwI0FQQmNaTlSv+6/Ov8i//9lPL6oOV9bysxufMT9hjAmsDpXRFQoQzKZp9WU/FhU5871xZR4XfS89o7t54sVSaI5c7eXx7y5y/8VByhM54LwGbnzpXNdsLN+LVPEves/KvHZKkIXn/eOYvbbsnJdtzga6qrKooYVVFMe/mWLmMpdIcvNzB49vWUnidMffNgGlZtA8FOdeTu6aCQ9PY0Vg9xUR8MbgQPk1/soedgT3sDOyhQLum9i2EIG7GOB48xCv9P+LI6Fu3NsDqaR/m6JuXiIQTVNQE+NRv3ceOPatR1OmDhCRJ2Bw6tSvKqGkqZfWGar7zt69xZP8Fzhxr59Q7bWy5v4mRVIikmaQznr1hhICVnltT+s8VzeVF82aAbgYUWaa+2M+KsiKOX+2Zf4VxjCWSnO8ZnDHACocTXDjfSzicAAFtrYMoqszefWty3v7VzhEsy0IAsXiKUHh+Coiq1JPOnEU2+wEJSVKv0WRuMc4ND3Kop4vdVbVsr6jCrqoMx+N87/wZ/vHkMf5i30PzilzI41mtEtd92NUylPGMlhCCSvfcAiJCwJErnQTjuXGvAaoDPlaWFaOrt56TPgFFltnRVJO3XOuhSx3sW9OIJGUrHK+1trG9uornz12YulxnJ9W+ueisFkmjl6H4z0gZg/js2zGsEGOp90gYHRgiigQUOfbRE3kau1o+2Yt1I2TJgYTMWPoEiuzAFMkpk29Btq9wNHmIhNHDWPIYTm0iSJx6r6hKARWejzGaeJPB2MuUuR+dcbnrUeR24tBzD7BMyyJjThfFKLYXzLD0VHg0Jw+Vb53ymd/m4Ep4hNFknNd6ruC3zfxC9DpsefmuxVIp3rpwlb2rG6idh9bitzVR696HQy2kynUXquzEo1ViiBSGSFJkX0OBVku5awe26ypFiqRT78lS+Jq8HyCc7pxx+6pkxxQpFMlBjXsPiqTRWPAwE9dFlhT8tpWkzDAZEcer16LLLpKxESyRQcVBlWs3bq2cKtduEmZW8dKu+FHlImo8+2bcbyp9nGTqEIIMIJE2LmAYPbidH835d7wRsiSzPbCSrYUrSJlpkMCu6PM4T964DfA7HawrLcNt0wk4nVR4+2alls6GoUSU566e48hAJ5YQkwkrm6ryiRWb2F1eN0XUZiAcxa6pFLqcRJKpGWnSAkF/OLrsFZZCt5OmsqIpyqb54PzoIOF0kgqXl754GMsSyHL+FEHIJtHub1nBN948ntd6hy538ti2tcyVwVjjXYlbddEW6+BK9CrBdIiWglU4ldx8tH6B+SGp+Sfp64r9bKqr4HRX/4zj+Y2whKBzOMSxtm7et37mPsrlQjiR4nRXf15tDQVOO/etm65Gu1AEM6O4VQ8bfNvw6VP7hCVJwqW62eLfyZnQuwym5mcSzYdFzbYunOpioDcIAh788Fa27m5G1eanf0iSRN3KMh7++B1cPttDf3eQt18+y673tbC1sIW0lWGzPzuBVyUVp7qw7NDNwl3NdbfNIFPh9+YdYEWTaa70Z4Mg+Qaaw0svniQWTeH22CdfvVoO1/h69A6EMCcefgn23DH/g22z7SCReIFM5gyy7MfpeDivfS4nusNh3LrOQ40rKXVlJ9wNvkI0ReELLz2HhSDXX8h1AyVNkiRKXffPuU44keRS3zCJPNTY6osLbxnvei5sqi3ne3n2YZ3omKCmZKeDsiQRSiR5u72Du+vrJpcbz0vNshUJj94y3jMlYbOV4tHXkDIHSWQ6kWUHpa4SNMWPIrmIZ65S7/vtWY9JkRwU2LeQyHQhSzYcaiGa7M1WyGSFSs/HQJJRZQ9l7kfR5ACq7MVrW48s2ZBlG4WOu9AUP6UuHYdaSZn7MaLp+au9kG32t+URPJuWhWHmZ0w9F+6rXMGF0CAN3gCjyThPNMzMOAh4XJT7vEBu45NpCc51D/L9I6f57J6tc2ZdbYqX1f6sxUe5c/vk5zXue6YsV+m6c8rfimSj0ft+ALx6DV59ZoqcTfFR5tyBV7+WiFpRcH0yREKTnVS7r1mFhNMd6EoBpY5N+G3Xqq6lzo3Ttl/nmfm5TyTfQtdXY7ftRpI0DKOd0dAfLjjAEkKQtDIcHr5AfyJIypo6jmwpbGKdry6nbQ1GY/zZ/jcodrkYSybpCo3REQrxbm82QfqpTZvwzuGzCHB2dICjg13cXVHPhkA5mqwQTqf4Sed5vnbmEHeW1UxSNmOpNH/7+hHqivz86u6tvNvRy1NHTkw/RyCZyX18XCgaSwoJuJ0Lev9H0inaxkZoCZRR5vJw8kLfosPB+1qa8g6wTnT0YljWnKbpbbFOzo5dRJUVVEmlM97DSDrI+0r33FY9WNejMxrEo9lmTfbcCghhQfooklINasW1z80RMLtBqURSchdzcNt1NtRWUHm2lfah3LwwR6JxDl7q4O7VDQtODCwEg2NR3rnSlfPyiizRUlVKU2nupuXzwSbb0WX7nIkkCdBkHWUew+9csKhfd6AnSDScwO7Q2XzXCnQ9v82t2lBNcbmPgZ4QrRd6EUJgk3VqXRUUaB7CRpTWWCcNrmo82u3hQD0Ttt4k36tcUOC0U1vkw6lrOfNyM6ZJbyjMaDQxzen7wvlePvKxOygvv6bIlO+rxOOy09yYNYiTJIng2PxGo6nUATStGZu+DUvESCRfQdc35Lnn5YEiZ3tdDGvqBDWeSaMpSl6/T8oYZjjxNkmzPyvVCkiSQoPvc7Ou0zo4wlA4mjPXXlNkqgMFFHtuv2eouWI2+t7saB8KEkmkKHDasyqCjQ2EEkkeWd3M+69TN7OEhUubvf/KqdXivCHAdcp1OLW6yb8j6XOMJg7gsbXg0GbvTZEkCZfWgEtruO7T8Ym4pFPkzE7y/fbt01ceh8eWTSrZxyljKm5sjtx+H5umouShYGYJkVfv23ywKxq9sTBxM0NbZJSxdJINgYppywXcTuqKfeiqkrPiWSSZ4sfvnUdTFT56x3rKfbn3KSwVnGopla47cagzqyPOBodaTKXzDmzKwoWaBAkUyY8suZAkBVWpQIj8hCBuxA+7DrJ/8DS1zmLUGyYS8/mgTcCl69y/ool4Jo2uqBS5nKwoCqBf12OXyz05mswKojxY00yJ41qF2KVp/Orrz0wZ53RV5Z7menzj/ZZ9oTC6qvK+tVOz3JYleKct98ncQtFQWrhgeuDF4BAZy+JiaJj2SAiPZpszyMkFK8qLKPG6GQxHc15nMByjczg050S2I96NV/ewo3ATuqwRTI/xj1ef5r7SuyHndOLywBQWoXQCj2pjOHVtbnFkqJ21vrLbKsACAxH/Ojg/i3RdgIWII1KvIuk7IY8AS5Ik1laVsrqyJOcAK22YXOgd4nLfEOtqbo4yc9owuTIwkrNvF4BNVXlwQzPqEvp2NbhWcDlyjs74VQK2EnR56vzAEhad8asMpwfYV7L4pP6iAqxoJEkmZRAoLcDlsSPlKVFqs2sUFLpQFIngcHbCKIA3h45S5SjjZ/0HUGWV/uQQD5TtXsyhLhsmTN9uFyiyTIXfS7HXlRf1aiyepCcYnhZgFRd7MQ0Tr8eBvEBxhDOXetm5pR5ZlkmmMjz70gma6ub+zQyjA6fjMWS5CEGSRGIG74hbhLoCP6+0t/Kt0yfZU1OHS9fpDI/xT2fe46GGFXnRbLoiTwMSDrUSaVzNhnkoNpf6hhmJ5k4PLHA6qCwsmNXr7FZiojl8NkPgmZAyTNoGR9lUlzUS1RQFv8POvsaGKVWc969qxr1I2wS7UkHAcQ+6UohE/h41NwuKLOfXzC8m/5M3xtIxXu4/TrkjwK7itQA803aKVf5iNhRVjPc4zXwsuqrQXF5Mpd/L1RwnBADDkTjfO3yKrpEQH9+5gfU15eg38X7WFTe6knt/xAQ02YmmL26C57DtIhr/PvHkq0iSjYxxBZfr44va5gu9R/lQ9V3sCKycRunzqLlROB2aNiWhMRNyqaoW2p24NZ1YJg3X7bovHmWNv3QKc82mKuxd1TD5HKqKzNqKEt6/bqo8vAD+x4tv5HQei0FVYcGCzU8bCwJUuKa2FizUPxGyk227prKupoxXz1zJeT1LCM52D8wZYJmWiU3Vsck6qqziUp0YwmDxpiSLR8o02N93mY2FlfzdxYOUO7M050vhQSqc81Oeby4syJwD5YbfWnaBCGal2vNEkcfJhppyjlzpytnEvWtkjKOt3bRUl8/b27oUCCeSHL7SScrI3fuq1OfhzpVLZ64OELCVUO6o5I3Bn3Ilep4KRzVOxYUAEmaM/kQP7bErOFUXGSvN0dG3p6zf6F5FoZ57ALyoAEtRZCRZwjTMvJRrrodpZHtzVHVikBeE0hHGMhGGUqO8r2wXJ4LnF3OYy4rqQAFO2631FLoRxV43AU9+AVY0mWZgLAJkMxpPfecQZ093MzIa5eCBy5SUeLE7ssphNrvKH/6Xx+fd5kgwyqtvX+TYyQ5suoYkQSKZZnh0/uyaLHuIJ36IqjRgmJ3I8u1Db1tbVMKHV7Xwz2dO8FLbJUxhoSsqe2vq+bUNW/Oa6CaMPmq9n8Sp1eYcmHUMBQnn4R/ld9kpK8h/crjckCQJXVHwOe158bIh+4LYVHctA6gqCgU3ZLryabSfDZriQ1tE9eGm4SbGfXEzxYVI95SdZiyTrcVVBGaQZr8RLdVlNFcU5xVgQTYJ9NrZVs50DbBnTQMf3bGO2mL/LfN0uVmw2XaiKCWkM5cQwsBp34emrVrUNkPpGJv8DVQ5F+4tYwnBpeFhfnD6LBsrynl/czOXhocpcrmo8OZeZax0FTCcjPNn7+5nY1E5dkWlLxbhjd427iqv4/tXTjFxrzlUjccb1k6ue//aFZgzUNsBHtmwelkVBB26RpHHhW2Bgb7f7sBP7v2IuUBCYk1lSV4BFsDl/rl9iVZ46nll8C3OjF3EqTjoSw5wZ2DLomWslwI2RWVv+QoSRoYtRTXsLs1ScV/vu4RXuw3bSyQZxNQEqSQMhMg9+LgeiiyzrbGKl09dyjnACieSnO7qp38ssuyMACEEwWiCAxc7cl5HkSXub2nCPQ+9OF8cHX2bd4OHiRsx+pPdnJL1SfqxJUwyVpqMyGCT7Qwk+7gxgfBk7a/fvADL7XGg2zRCozHCwRillf68jPZi0STDA2OYhkWg2DseSUs4VBt/1/Y0j1c+gEOxkVngjXczMF/j9a1AsceZt+pKLJVmKHytvL57dzMbNmQpUaZpIV/nk5GrKpPP62TXtkbOXOxh7cpyZFlCU2Wqyub/zTzuL5BKHcAwW1GUKlzOJ/I6n+WETVXZVVXLxpIygskE0UyagMNJgc2OW9PzqnI41UrS5ghuvQlZmj9QjyRSDEVieRlKeh12ir23Hz0QACnbKJ5vgNUbyl0p6xdYWmQsg6SZQSB4vecKreERuqIhvnzyLRoKClGlrOfdr66emQ4Z8Di5a2UtJzv66AtF8tp32jDpHh3j+4dP87PTl9m3tpGP3rGextLAsstx3yrIkh1NXY2mNiEQSGjAwtXmADYVNnJs5DIN7tw8r2ZCMJHg6ZOnKfd46BobQ1cV3u3tpbGwMK8Aqz0yypnRfkzLojMSRJYkDMsibRkcHujknYFroiOFdteUAKvAMfsE+rfu3bms90TA7aTAuTAlx2WDRE6WBjeidWB0zu9rXVU8XvkQnfFeUmaKu0vuoNxeMukhdCuhSDKFNhembvGBmhbsSvY9+lDVmtvCaHgqZFBXQfx74F0Bkh2EicicBCsIcn4U5Ak0lgRYXVnKuZ5Bkpn558sCuNQ/zJmu/mUPsNKGyXsdvQzlQVvVFIUPbFmz5NW1RnczNnnhQXeJLT9K5aLuvqr6Irw+JwM9Qd588TS1TaXYnblTco69dYnRoewLtmVblkImAb9S9wQmFjY5a4D4UNndc2/oFqI2cPsFWD6XI29eeCyVZihyLcCqqPRTUTlb5j63u15RZMpLC3jyse001ZcwHj/n9NLLGK0kkq9iWcOATCLxIoHCv8lpvzcDuqJQ6HDitzvG5RYAKXdyYFvoawzEXsEUKdrD30SXA6hyNgiSJY0dFd+Zcb2hcIxQLPfqFYDLplPgXNpM6VJiIY22fcFfBFhLgavRfroTc2evb8RgMsRgMgjUU2R3YVgWVa7sWCGPPwNzTTplSWLf2ibevtjOYDi6oF6wlGEwMBbl+4dP8/zxc9zRVMNHdqznzuban4tA6/t/+SM+8BsPoNu1awp5hklv6wChwTHW7V5NLP4jZNmDEAa6tgZVrVhwofL5niOMZcaTGAJKbT6+2f4q74XaaHSXYVOuvbc3+RtoKZifmmNYFmnT4I6aKg50dCKNq/+ZIne6L8DeykbuLMuNCpQP/Xqps983wuu04dRvL/aKRFbQKF+0Dc4dYCmSQpFeSKHuQwgmpfNvp+AylEpwJTzEjpI6AK5GRyixu3Gqi6OJLy1UJOevIcZ+BzHyHpLagLDCYLQhOR4FbTUAF64O8MIbZxkdiwNZVck/+e3pHoyTW1Vk7lxZw1sXrtI5khtzqWtkjDNd/exursO+jPdxLJXm9XNteZFJtzZUUVO09MyRJvcqGlzN8y84C/K1JVhUgNW8voqiUi8DPUF+9NRhVrRUsvvBdVOqHTdCjHMJ2y708dw/HWR0MAwS3P3QOmRFHqcNZS921v1IwqstjOozsa/lHARKb0PqlV1T8ThsefW2JDMGoVgC07Ky/RxytpMiEknwg+8f5d13ryIsaFlXxcef3ElBQW4VMkmSECJb8h2LJPjZWxe4c0sDlWVzPzzR6N/jdn0GRSmHGZ1rbh3SpsnbXe384OJZusJhjBt+4+c/8knUeWhLle4nKHHOrBo21yRiMBwllIc8O4BT1/A6bJPPw+2GhVBsxuL5BZm3E26n6/BS/3G+2/Fmfo+XEFgI7i/bTEthGWsLyzg00MHGQAUONTt2v9HbOucmvA4bn7hzI5f7R+ad3M0Fw7IwUhavnW1l//k2qgt9PLG9hUc3rybguTZG3U4TQYCn//w5HvjMHnT7tYmNZQk6zndz7KcnWbd7NZYVAgTpzHkUpRRFTM2e5nNOB4fO05uY+jv7NTfd8WF64iM3fO7KKcCSkNBkldR4Nb0/EiGYSMw79t0ITVbQFqjYlTZMDl7p4LkT5+gZDZO5YSz+/heeXDZjda/Dvuj2gJc7L5Mw0uwqr+NiaJgfXT3PJ1dtYm1h6YK36Xc5cOhaXiqz/aEwhmnN2acrSRIKyuRY8ZO+V3igdA+qfHtUiULpBKeCvWwvrgVJoi0yjIxElev2SYJLSAh9M1LhNxDxH4LZDnIRkucJsN2DNG40/OwrJ7l/5yrKSwsmE9PzYXtjNVWFBXSNhnJq2bGE4Ez3AFeHgjn5DC4EQghGogmOXJnZ+mImSMDjW9csS6JMlhSuJ9nd+C5e6vfEop6MsqpCtu9ZRWfbEJFQnD//4vc49vYlPvDkThpWlU9S/pAAkfWmCI1EefunZ/jRdw7T25kd2O9+cB0rW6omL/D1E8zFnHDbuV5+9v13+Pwfzd8vtFAUeW4nhZosJEnC57Tj1FUiOfriACQyBol0Zkrm7+//7nW8Hgef/437UGSZQwcv8Rd//gJ/8qcfznm7Tz1/lP/8uw/zN998g+aGUr75/cP8wW89OOOyQliAQFaKUbUVyNKt9xe7EUf7uvk/xw/jtzu4p6YO7Yben1zuWF0JjJsLT9a/rsPso2MwliCWxzUFeOnUJV46lZvc988LEjnQIG41JgZvcf2/x8fBjGEyHI0zHI4xlkgSTaaJJlPEkmni6QypjEFy4v+GQXr839nPMyQz5nV/Zz9bSCVICEG1q4j1BQ24c7TDCGVinAxdC6AEgsMDHTQXFGNXVATwg6tn2Fs5u3+JJElsqa/kYzvX89VXjhCM5Zc0mHYeZCXd24eD/OULb/GVVw6xd00jj21dw+b6KjRlQgREuilN3TMeoxDjEx+BsKzxv8W1e8OySCczxCd8AiWFWOLHmGY3pjWIokxVlPR5vpjz+/HPNnx6Cc8kC7/Dzt31tfz3/W8QTqV46eJl3r+qmZbShQcH+eJYezdfe+MdfE47u1bWTh+Ll/Fae+w2HNriAqzuyBhFDic/bD1LbyzMH99xP189dXjBAZYkScgSlBW48+pxtAQE4wlKvO4bPhdYs1QkL0Wucn/pPTN+dytgIUhbBoawkIRE0sz++7aCJCEJGaGsQPJ8MfvRxFdkr4MQFn6vk9rKQvw5JrIhm1jftaqOsz0DOScgz3UPcrl/hFUVxSxHEjtjmrxxrjWvlga/28HetUvnfXUjhBBM/C+aCRM1wgjArXnxqJ7xss7i1DwnsKgAS5IkHv74Dtou9HHo1XOkUwavPvcerz73HgWFLmoainF7nai6QiKWYqhvjP7uUVLJbGZFkiUamsv55d++H4cz994Vy8wKY0xUykzDnHFKmogmGe7Nr5E6XyyVw/RSw2O3Yde0vAKsVMYgfkOAFYum+PRn7qawMEtfq28o5ov/7qm8jsWua/QPjpHJmDx8bwudPW/Oumw88TyG0YZpdBMMfQlNbSIrA6tS4J3dh+hmojcaobmwmN/eupNyz8L4yxP3+kDsFQrt29GUrNqREILe6HNUemZOCsRS6Z+L4GK5kcwjO3uzIISYlD83LQvDsugaDtE6OEL7UIj2oSCdw0H6x7JVyNulkLXWW8un6++lxJ4bJaMjNkhknG42morzXPs5DvS1E0wmsCkqCdOYVtWdCZIk8Yk7NxKKJfn2gfcIJ1KLOY0pSKQNXjhxkZ+eukRdcSEPb1zFvS2NVPi9aKqCskg57IUgncxw+s1zRIMxMmmTA//yDnb3eFArIBKMcfiF4zRtqAfA5XgERSklEv06suRHlq5vrs7v2K8/V5HNdmIIk4xlTprxKpKMJqs5Z45tqsqDzSvZWVNDbySMz+Gg1O3Ou4K1GPSPRVhZWsTn9+6gvODmyvc7NHXRSpYuXSdjWVweG6EvFmEwHl20Lp8kSRR7XXmLyAyHY9MCrJOhs3y784czilkMJofGE6K3BwI2J6qs8Hvv/BBVkqlx+9lbnr9577JjllYCIdK8dbyN1s4gnf1B/upbr1NXUYgiZ5ldv/KhO+bZrMTeNQ08c+R0zgFWJJniZGcvO1dUU+xdWjaWEIJUxuTlM5fzWu+RTavRlqnqLIQgbsY4MvIGB4f3M5QagMkRUODTCtkeuJu7i+/Ho3oX/Y5YdG3X5bbzuS89gqIqHH3jAtFIEmEJxkZjnB6d2e9IkkC3azSvq+bf/P5DlFcX5nUirWe7CQ5GWLujAZfHwVs/OUEmPTVCFgh6Wofykn9eCJab571Q2HU1b1nuZMYgnpo6cS0r93HlSj+NjaXIkkRb2yDlFX6C49dW1WQ8nrn7eyrKCvifX32FL/xyVmpfmePh0dQmZLkQXd+IEDGEMJAkBek2qmRJZLNFi3m5CmEhsBhOHMCjN6OM918JTLojz8waYEWSqbyoH/9akcwsnUnuYiBENphKZgxiqQztQ6Mcbe3mVGc/53oGGYsnbgMh49lhV3RUWUHLg+ajSQq28eUDdhcfbljHaDLOrvI63JqOKik0FORmDilLEl+47w68Dhv/uP8YI9H4klIoTUvQOjDC//vTA3z9jaNsa6jmkc2rWF9TToHDhl3XbloviTAtLr17lcM/Po6RzvCt//rMFGsTTddo2dXMg5/dC4Ase3Ha78XIdOCw70bTlmiyKCBiJHi+5wj7B08zmoqgyxorvZU8XLGNTf4G9BzuB0sIkoaBz2HHf4t6PCVJwqGr2JbQKydX2LT837E34qHalRwf7OE31t2BLis8c+U0D9bOLX0/HyRJwrOAeclMQkO6rLOraAd3BrZO++7rV59CyrMnZTnh15082bCF7lgjmqxQ6vDgVG6n/qu5IWLfosrvxWnfQUN1EYoso2sKsiwRS6QJhuM47Tq2OfxmqwM+NtdV0D06lnPV6HhbD50bQhR5XEs6DgqgbXCEc92DOa+jyjKPbV2zZMdwI6JGmGd7nuL02HFUSaPW1YhX9YIE0UyEodQA+wdfpDV6gV+u+wJ+fXEmx0tCnvUXufm9P/kQr/34BK88+y4DPUGS8TTptJGtNgmBLMuomoLNrhEo8bJj72oeeGILgZL8o8R337zEyYOXqWoqweVx8JU//AG+Is8UBUMBpOJp6tdMN7tcSix1k6sQYjL7eyPdIR84NG2K4WPDgIdWAAAgAElEQVQuSI1TBG88nr//2usUeJ0IBKMjUUrLffz5//gxiGxF69c/v2/O7X7mIzv59CSjUPBrH79r1mV1vSV7LOmjJBIHMM0BFCWA3f5AXueylLCExWjiGoWpwGYnkclwtK+bDSXlqOPiLBMIOJzz3tMZK0zC6CRlDBJKnUA3sqaYhhlBkWamagkhiCbTJDO/CLBuTJwYlkU8k8Gt68hS1gg6nk6jq2rez0EuEEIQTaUJRhNcGRjhzfNtHGntomc0jHW7lKZywAPlW5DI3fsIwKZolDkK8WrZ6r1Xt/NEwzpcmj5O7xaEU0mKHLkpV8qyxKd2b2ZFWRH/+6cHuTIwQiyVHw02F0STaV4/18rr51qpK/azb20j965totznweeyo+fg2bQY2N12nvwPj/OJLz7Gr6z5Xb68/4/x+Cd+IwlZkVBmmLC7XR9BmmVMWCj+ofWnHBu9wv1lGyl3FJI005wMtfPt9teRgO2B+Sf5Y8kkz587zyc3bVyUf9NiUO0v4FR3P8c7elhXVYaqyFNaDApdjmULnu2auqh3NMBAPMrl0AjHBrpp8hXxm+sXr3woAd4FmB/PRNMtsxfjVh2U2KdPNBvcNcjLQCtbKCKZFK/2XeR0sI+9ZSsYScYodXqpcy9MmW/JMCnJbh+3H5y58IA1QENlCY2OWr7y1FtUFBewqqGUlXUl/M1Tb/LW8Va2r6vlgV2r59zdQ5tWsf98G8OR3JR5WwdHON87xJqqUhxLOJ+1LMGP3r2Q1zqb6ipoKitatmf29Ni7tEYvssm3g3tLH6bIVjopXCGEIJIZ47XBFzky+iYHhl/lkYqPLmp/S/ZGUTWF9z2+hb0Pb+TSmS7aLvTR3x0kHkthZEwcDh1/sZu6FWWsXFdFYbFnwT/ihz+/l8f/zT2o4+pjiqrw5X/5XWyOqTfHuaNXee4bs9PRlgLz3ZCRVIpQMjk5aBY6HIwk4qRNk1KXm4RhkDKylJqA0wkIrgaDeG12an0LV1GxaWrezb3GOK3pejzx4e188LEts66jz5FNuR7XLrWEyzV/di0Wewq36zOoWiOm2cfY2J9it92Z076WGtF0hv917NDk35YQXA6OcLS/h5WFRRTaHVNein+0a9+8Ew7DihJKniJpDjAUfwNFyk5wFdlBk/+3ZlnHIpFeWK/Nv3YMx2K82trGR9etQ1ayamavtrbRUlpCY2BxWagJTFRWRmMJukZCHLzUwf5zbVzsG172SvlyodKR/2/j1z18pv6+KYpKA4koF/oG6YmN4dFspMwMv79xb17bvWNFDasqivnGm8d5/Vwb3SOhSQGFpUb7UJCv7z/Gdw6e4M4Vtdy3tolVlSWU+dx455D+XgpIssSux3fgcNtRdXXe96AQaZA0EPMvmyv2D57m36/+MLuKr2WLdxat5ltXX6M9NphTgJU0DE73D9xSARG7rtEXCvO/XjlIU0kAv9M+JdH6Bw/vXbbgT1eVRQtoHB3o5v7qFVS6vfzVibcxhEBfbIAlgduWf+VmJnnvgM1PwDazSMRHqz+Q9z6WE4PJCJ3RINuKaokaKSKZFLqi3vIASyR/CsIAxxOAiYj/80xLQeYMaFkLgq7+IEU+F0/95Bh/8LkH6B8O84eff5C//MZr8wZYm+sqaCoNMBpN5JTsEwLevtjO7lV11AT8S9K3KIQgkkzx2tnc/dgk4EPbW5Y1ZB9K9eNUXewuvp8S+3TRIK/u476yR2iPXaY73r7o/S15yk7TFdZurmPt5rql3vQkFFWZkunb9f4N2J06qjY1m+T2OSipXF4FmfkyWGeHBjnVP4Amy4TTKZ5YvYajPT20BUfZWlnFYCxKxsxOIkpcblYXF3NuaIjmQNGiAix1Ugkwd1iWwDSnThQDgVujkijLBVgiimF0Iqw4SDYymYuAhqY13NRjkSSmVUE2lubnh3AjnFoVtQWfRJEclLj2oivzvwRM08Iwfz4n8suNaDrN2f4BtI0bgOxz2ToySoXXQ+MS7SOcSHGme4C3Llzl1TNX8vZw+tcCWZKmyHoD/KTjPPdXreB8cIC7yup4rTs/o9MJ+FwOfufBu9i7tpFnj53l3bYeOkdCZJbpvk+mDV4728prZ1tZXVHMvpYmttZXUl9SSMA9fyV6ofi1P3sy52XjyRex6TvG+1GXBh7VgV+fOrbrsopPd03SP+eDLisUOp0c7+mlxOW6lkR0OnDpN4ealTZM6ooKqSu6+ZNoRZYXXW0qd3npiAQZSkQpsruyweCi7zlpQdTFuShlaTONJEmokkrCTBI2Ivh1H7qk3dIA+3qokowmK4ylE0QySVRZvqn9gLNBZC6AiCE5PgQYEP3fYNszfUHrml1GQ1WA6nI/rd3DnLjQDQLC0SSqOv/5aIrCB7es4URHX06eWAAnOnppHwxS6S9YMtXNrA3HLNW6GVDm87C7uW5J9j0bZEnGpbjnVL6UkfFqPgyxeKbQ7aGvuUj85n+bWdGupLKQfY9P5w7fTERTaSo8HiQJRocTjCTilHs92DWVUwP9OFSVbZVVlLndPHXmFHdWV1Ph8RBfJA1sIYO/aVm3TXVEUcpJpQ4gyz4sK4iilJJMHUCWPTc9wPLoNv7wrvyy8bmi1HX/pP/VfMhen18EWDNBkWSQoDccpszjYSQeJ2UYqEvQI2BaFic7+th/vo0XTlyk///SwGouuDUbLYVl7O9rw6vZGUnlZxx9PSRJYn11Gc3lRbzT2s0b59t492oP7UPBZQu0AM73DnGhb4jqQh93r6pj58pa1laVEnC7llyNLhqKYXPaJpOC8UiS/vZBfEVeAhVTk4KG0YmurZ1pMwvGnUVr+HHvO0SNBG7VTsYyaYv2M5gMUWb3cz7cNblso7sMXZ7O1FAVGbuq8v3Tp6n1+bLPILCvqYGVRUXTll8ObK6tYHPt8rYBzAZZlhYdYO0sq+HkcB/BVILNJRWTPnKLxUKoi+k5+lqvRNuxKzYqHeUcHDnGWDpMib2IO4u2ZqXbbwP4bE5q3IVcCQ+RsgxWFZRSZr+5wiczQfb8P0yoBQsA2Y/s+yumCtUIrMiXYdy4eU1TOR09o6xuKKNnIMTapnKOn+2ipjy3gsHu1fVUFhbQOjAy/8Jk6dNvX2pnQ205Ptfi+yktIXj22Nm81nlwQzNue+5idwtBhb2GtuglBpP9FOml0wItISyG04ME08Ns8G9f9P7+VQRYs8Hjc+Lx1dzSY5BlCXVc7VCS4NLICF1jY5S53QiRNZBz6RrquGdVfyzK5ZERnJrG2mQJBfaF0VUWMvhbQuRtErlccNgfQDAeZArIZE6j6euQuPXGjgIYisd4r7+XjnCIjGnitdlZV1zKuuLSScPsXJAwenFqNSjM3ytgWCIndbb/G+Fz2GkKBPjm8fdw2XQSmQx+h4MSz+IqsOFEipdPXeLZY2c52dl32yj/LSdMYdEVHyKUjs45HlQ5iykdVx7cXV6PQ9XYVlzN6dE+thRXLeoYJEnCrmnsbq5jY20577X38k5rN0dbu2gdGCVlLI+SphDQORLiqUMneftiB3etrGXP2gbW15TjWgDtaja89tTbVDaVsfm+9aTiaX741z+h/VwXZXUlPPTZvVStvBY0qGoDydRRLJFAlq71bOnaugVPRkKZKMdHr9AVG8KjOclYBkOpMIokETdSvDNycXLZ323+IIEZ/J50RWFz5fTgpsC2vBTL62FaFp0jIc73DRFOJKdRoj6+fUPeTI5cIS9SifJqeJRgMoEmyxQ7XBzq62BdoGxJerDUBZzzBJNmJnTEu/HpBZjCpCPeTYu3mVcHD7AjsHlGhcFbAZeqU+8upD06giSpVLt8FOi3RnxlCqTrnh2hIrk+B9L0sURS60DOUrYlCWy6gk3PqnrKskxZsZc7NtbltEuf08FDG5r5ys8O5dwT/Ob5q3xkxzoKnPZFBzltg0FOtPfmvLxT13hg/QrkJa44Jsw4PfGOyb9lSUaXbRwYfpWR1CBFtlJsig2QSFspgulhLkXOoSt2Wgo2LXr/P5cB1tsvnOTqhdwuXnVjCXs+OHsP0WIxm0fEBJoDRZjCQkKizO3BY9OpKSjAoWlISKiyTLHThU1Vube+EZems7akBJuau1zuTLjmuZI7lsvOdzgY5e13Wgn4Xezc0sCV9iFWNc7s82FZY0iSM/t/sgO+QJDOnMHpXD4/s3zQEwnz3XOnODM0gEvTUWSZhJHhp22XeXLtBh5sWJHzANUfe4ka78dQlPlfBNa4DPgvMB0FdjsPNa/kvd5exhIp3DaddWWllLoXHmANjEX5zoET/OjdcwyFY8uuBihJEjZVwaFr2DQVx7hKma4q6Ioy5d+6qqCr498rCu3DQU529BJLLa7yHTOSPNP1NqdCV4lk4rPeb4os87GaeyYDrGZfMT/rvkR3dIyYkeYjjesXdRwTkCQJr8PO3avq2Vhbwd41DbzX3svhy52c6upfNkXNCU+t3lCY4+093LO6gYc3raK2yIeyBJOAn33rTZ74vYcRAs4cuMCbPzjMI5+7n9YT7Rx8/hgf/XfX+lskyUEm8w6m2Y8kOSYHaV1bt+D97wg0syPQnNOyDmXmnlmHprGnoX7BxzCBnugYMSNDU0FgyjsvmklxZWyE9YHyWd+FV4dG+c6Rk/SPRXHbdW6MKz62fT3LZVI/4Wm2UIwk4gRT14yZu6Njk4LRizousn5K+WKuV5aERMJMcnT0BGu9K9nkb+Gl/tdZzPkvNQaTUd4eaPv/2Xvv8LjO88z7d8r0it47CIAAexdJkZKo3izbsmXH3YkdbxLbX7LpyTqb5m938212nTjO2o4TV8mRZVmWZHWRogp7AzsK0TsGZXo95/3+GAIEiDaDQtLe3NelS8TMOTNnZs55z1Pu574ptrqRgNMjPTgMZlY5cxbc90ZBklSwfWL2J0174aqYjSxJ2KwmhBCMekN09Y/y2L701tRHNtXx5HunGU3RY7BvzMfxth5KszMwG5aWGvzi9KW05me3VBZTlpOx7FfqaMzDz3qfnPxbQiKY8DMWH6UjeAWHwYlRNgIScT2GP+4jpAXJNefTOHac/IKiJb3/siVY4WCUS41ddLYO4R0NEo3E0NO8yj/3Bw/OmKOaDQFfmLEhX/IPSSIRS3D0zQuU1eQnZ64kicGuEQK+MB9aQOFuqViIslLkvCYvXuJKeh2VuzNmlQbeUJCc61lKUDgBTU8/GJdleVmCh+vxs1caqanI4fDJNrauL+PdYy1zJljR6DGMxvX4A/+MJNmQUAFBNHZ82Y9rsTg/PEjL2AiP1dbTkJ2LKssEY3FevHKZb585zr0V1Sknx3HdiyZSU0xTJOmmqXXd6pAliQKHg/yamknr5qVU4QbG/fzLgeP84vRl/JHl82cCyLBZKMl0keuyk+eyk+2w4bKacVnMSXsFJTk8r169HhVZuvr/a/9Wpz0m83JjE60DniUnWPsHG/lp97s4DTY2ZlRhVUz8tOdddmXX41CtXAn0MRz1cnf+Ruqc17pUP207S7bZRn1mHoF4jCdbzvCnm5Zv7ZUkCZfVzJbKYlYX5bJ3dSUtAx7ea+rk3ab2lIOIdBFLaFzuG6ZvzMe5rn4+tGMdu2vLl6y25ekbo6SuCCEEr33/IJvvWce9n9rLuw4Lp/efm7atybgJ4zLOX0mSxN35G5bt9ZaKMyP99ATGqXRmIE/phnhjUf7p3GG+sfexaY9PRfOgh/FQhMe3rKE0yz1j3V1qN2g+6EJfUsFrlTsbgZgUizHIyrKt7/N1o+bCfCqaZdZiTow3IiFRYSslriewKTZWKnldDCJaHIHg3qI6JODZzkYC8eVZu28Es0dSrs11b6ovmSySh6Nx/s+P30379QoznNzZUMVPj51PaXsBvHj6Mg+sr8OkqoumRYdiMV5ubFp4wyl4aGMtZsPyifhMwCybqbAtbu00KUvvxC85wRK64MS7zbz41BF62j0EAxHisURSLCHNteezv3d/SgnWzvvWsnnPterbj//xde76wBbu/8gOzJZkNjrm8XHo5bNEwisrab2YhWwlF/0JaItY/OWrQdtyY2DIy8ce28rBI60IIfD65g6GjMb1yLILWc7CbL4zKU8sIK51LftxLRbeaIQcq43dxWVkWa4ZTUsS/OTS+bSqkG7zBrp8T+IyrZ2cxZKQybHunbGtosjzeojNBovRwB2rK7hrzco5o98MOK/zedF0nV6fj9O9fYSn0Mf2VJRT6EzPQ208GOZ7b59ctuQq12VnbXEeDVfnirLsVqxGAyajAbOqYjIoGJTkfxNU4nRhNS7PsPk7w+cxKQb+pP7D5Jsz0YXOy/3H2Zu7lvXuSjxRLy/3n8AXDyFz7Vwci4Z5sGw1+RYHUS3Baz3NSz6WuWAzGakpyKYiN4MtlUV8ZOc6jrf1cvBiG2c6+1aky+sLRzl6pZvOkXHahkb5tV0bsJsWPy/gzLIzNjCOosice/sSf/viH6MoSlIBMzE9mDOoJcvxEW5Z+GNRRqIz/eI0XadxZH5abiiWINthZWNpIRnLMDuSDjRdpF1Engqn0cRIJMRrXU2MREKszcpneRKWxVHJ5/N1rLSXkWFyoUoqbkOyUPxrZY+h3iL0QEh+cz2hcZ5qO4kENHmHGIuGuOIb5p6iuiXRBeOavjy9OiEQYhzCzyESbSCmGwJL1o8gGTdzpLEDrz8ZJ4WjCcZSlFyf9lqSxEduW89zxy+gpbgmXu4d5nzPALtqyiZnKtPFkZautOaUK3IyWFtSsCKCJG5DJvflP7aofZeD+rrkBOvw/ov86Bv76WwZnKFAt1JwZtgg45owQOPhVn7v7z9K6ar8yRteRq6DvnYPp99t4sGPrZy8d6pmbjcasYSWtiCCIs3ewQqFYoTDUSZeTpaltNQF87IdPP3iSXoHxvjBT4+Sn+ua+xiUXADstk8gSQ4kSUYIgdPxO2l9lpVErtWG1WDEG41MS7DaxkfZmFdAOmPKmh5AF1F80fNIVwNWSVJnTbBUOamSlA4USaI0O4O7G361Eqzr49p+v59vHj2OEIJwIn7VPFdmW0l6s0DxhMYLpy7x0pmmJSVXVqOB2+sq2LemmvqiXGwmI1ajAbNRXZEixnJhIDJGvbOUGkcRqqQQ1ROYlaS/VZbJSYbRzkgswE+736XZ30O+JTl0LRB89/IJCm0OBkIBxqNhvt90Aotq4ENV61fkWA2KQp7LQa7TTlVeFg9tqKVn1Msb51s5cPEKvaO+ZX0/TRf0jvr47sGT9I37+IOH9mBbZJJ110d3809f/jdkRWbLvespXV1MNBTF0zuKM2v6YL6mjeIP/oCE1kOG689B6ESjh7FYHrhlFNzShS4Eo5EQTePDtHo9DIT8HB7onAzqNKFzoKeNDJNl3oJDrtNG08AQgz7/TUiwltbBkiSJd/s62ZBdSKbZwtOt59hZUIZBlpf0uwrBoqiz8yVYJsVI/tV78wQKLflpv8dKwmWwsDmrdLIL6DZaUGUFRZLTuifPhqR673LQNxMQ+DoidgQMm0G+Tv1SShYOLSYDiauFFpfDypc+dsei3m9Vfjbbq0s51NK58MYkGwa/OH2ZbVUli75PPXfiYlpiaXvrK8lYIb86RVZxyHPHmyuNJSVYI0M+Xv7JcdqbBxBXv9DsAhc1DcU43VZkJb0vTF6sPKSu09M6xOqN5ZMPxWMaAz2jK570+SPLb4i5HIjEE2l311RFxnidDOh3/uUtLl3sw2w2TC5RJrOBP/9K6lWBj39gOxdbBnDYTFSU5rC6euGFWb7uolCVpXP9lwvFDicDAR9feftNNuYVYFZVenxe3unp5P7KVXz/3OnJpdhmMPKR+rlnJQrt7weu/51mv25URU5bQlXTdRKatijZ3l8mRBMaEnBvzSp6vF4eqK3hyTNnCaRpWHuirYfnT11iNLA4FTyL0cD962p44rb1lGa7sFwVsPllCYSNssrE+SddVTSzq2aGI14gOSSceVXeeyR2rUq5I7cMXzyKIklkm+3UZ+RikBXMysqP+UqSNJnA5jht1Bfl8tm9Wzjd2ceLpy9ztKWL0DLOavkjUZ4/cYlINM5fffhejFc7j+ngfb99HyW1BYQDUXY8uAnVoBCVIL88l/od0z2oAqEfI0kmEokuEDFkORNv4JtYLA8s22e60RAIBsMBvtd0klPDvfhiUd7ub598XgKyTFb+YOMd0yrpwWiMp4+fnfw7HE/QNjzKXz7/JhtKCsh22KYxRD61c/OKiVxE49qSVS1DiRgJoWFUFLzR8LIx7vzh9ItD1mUUcbkZMCkqazIKyLc4OTvaR0JorMsoxKoa0y5MXo/4sonq6Ijo20iOPwbjdmb84FcTrKI8Nz984Rht3SPkZNr5zQ/vXtS7KbLEEzvXpZxgAey/0MqX7ttJYYYz7XVtYNzHsSvdC294FSaDyp66CmyziOisFPrDPTT7L+CJDhHTo3MyjnJN+dyd/8iS3mtJd7/zJzroaR9G6AKjSeVzf/ggdz68AYNRgUXIjaai8T8b9j2+jW//9c+5fLqTirpCNF2j+XQXzY1dPPE79yzqNVOFLxRZeKObgEgskXZ3zWxQZ8wWDA/7+c9/8CAZGbZrv2eaP2xLxxCvHLhAMBTh5LkuMt02fv83U/9dkhf5rROgNo2OcGF4GB3BYDAAJEVFDLLCwa4OpAk5VpLdrvkSLFW2zvnc9ZAlKRmwK3LKflhJc+KVUVy7lSCuLpOqopDQdewmE5oQaRUZxgIh3rrURlPf0KJqlTUF2fzW3TvYWVOG2WhY8hzYzUCOyUVv2DP5+SVJosCSxcmxVh4v3Y0syUT1OGEtNu2KvL2g4qaPu0tXZxStJiMWo4G711Szp66CnlEvL566zMuNl+kbWx6J/bim8UpjM7kuB7/3YPrBj9lqYvtDm0BcKyxaHRZ2v3/bjHNG00awWR4iGk3OoSa7+ss7F3ijISNRl5HD13Y/yrNt52n3jfL5+u2TNCFZkjDKCiZFnXaeReIJnj9zadprabpACMHhK90zul2fuG0TqWu6podIPL5kBssDZbW82H6ZVztbeLSyPmkrscQ1QwiBbxEJVqb9FlDcWwIGw37e6m9hQ1YRxz2d+OMRHAYTm7KWTrH1R6LLpCArQERBrUSS52YBPffmWR64vYGqkmyGxwJ88+l3+esvPbyod9xdU05xpoueUW9K24djCV4608Sv37E17VPxtbOtRFP03gLYXF5EoTv9RG6xuOg9wwt9T9Mf6UUIMe+4TqW95uYmWD3tw3jHkpXeJz5/B3c/tgmT+cYbz334t+8mu8DNL37wLu++eBpZkamsL+Kzf/ooO+5eXv+Q6+EL35oJVjgWI57m4m8yqFivM4jcvr2S//Jnz+ByWSa7J2azgb+cw3tsNnzvJ0f4wif24LQnqzO3MkUqFTxYVcP9latS2nahKyGhB2n3fofBwCvoIkam5TZqMn8PozLT7yKpqGbCajSkfAONazr+SJSEps/a/RJX7xo3OxFY6nE4TSbWFeTjMplo9ozw6Pd+QLHLxT2rUrMZFkJwrnuA/RevLEqBa2tlMb//8O3UFyXFW27297lYbMqo5ttXXqYrNEyVLR9FktmaVcM3ml/kby78mDWuMk6MtjAa9eGeYlR7q13TE8mW2SBRnZfFl+/fxSdu38Sb51t56tAZ2odHl+z5pwnBdw+eYGtlMbfXlaf1mwshknYOU/aRJAlllk6zJJmvWlYkaUqR6AnkNAoztyIkSUJBwqxI5FsdaEKQYbbM8K27/jvNtFl45rc+lvL7rOS882JYItejP+SnKzjGWCTMDy+f5qs778OwxNkPweLikix7an6MtyokCRJCxxMJUunIIqolli259obm7nSkBwVMt0H0IEIpn3WLiTncojwXFrOB0oKMWdeWoC/M4RdPEhgLUrW+jKLqPDLy3DPWFIOi8MFta/jaK++lfJTPHjvPp/dsSWsmWAjBK41NKRd/AXbXlZO5gobu1+NKoImIFubXSn+DBtcGzIqFuaK05TiiJSVYPm+IWCSOwaiy656Gm5JcQXIm6O7Ht3L341tv+Ht7/Kk7Vd8oCCHwhqJp87AtBhXrda3aAwcu8euf20tpafbkb5su5SI3y055ceYtF4QtFrK0dIPJCbSPfwdVsbK54DsokomB4MtcGvlr1uf+/azbOyxmrEZjWhXKUCyOPxKddUbhvXPtXOoc5Dce3nHTkgIhBJquMzweoCBrcXzpHJuND69dA8Af7r2dfr+fXJudDEtqSkD+SJQznQP0L6LDsa40nz94eA+ri3J/aROrCezNXcNIzIfLkAzgZSTuyl3H6/2n2D/UyP7BM6iywv0FW1jrKr+5B5sCJn4PSYIsu4UP71jL+7as5sCFNr578ATNAyNLCpIF8Bc/fZ3nf/9TOMyzy5nPhh/97bNsuLOBhp21C54zdtsHGff+T6Kxkwx6nkDXw2Rn/vOij3klMTGTlOr6KEkSdxVVTft7oe2nKu3pQsBVP8mp++q6WKaAeG4Eo7G0qvWz4ehANx+t2UCZw4205Emh5FqqC8HgeCDtfbMdv9xJu0FWuOLzMBwJ8Lma23hroDVlcYf5kIynIsvUwZJBrUcEvg7Rd8BQA1y7R0nme8GwGqfNzNOvnKKsIJPugXGyXDN/G0/vCN5hLxUNpfS2DGBzWnHnumckRJIEj2xazTffPEokxfO1e9TL0dYudtWWkWqqcbFniE7PeMpXXb7LQUNRLhbjjXOLMqtWcsz5FFnKsCi2Zbji5seSPpmW0NF1QXa+/aYlV5BcdBNxDV3TZyyqsixjWMEfsD8NtZQbBSGSFaxwGou/JCXnR673P6irK+TShT5GR4IYDMkESVUV8vPTCIQFfPUfX6G0KBNZlrBbTTz+0KbU9/8VRkTrp8rxW5iVpEBLieMj9Pqfn3N7p8WEJU2+cjAaYzwUmXMIXNN0wtE4AjAb1WRwIgQGVSGh6SQ0HUWU3gcAACAASURBVEWWUBUFSUrSTycMEKdCF4JIND6ZgKuKghCChKYjhMB4VSFU05L/FgIisTgGVaG9b4SDjW184r7NGBQFQVJwYuI4VEUmEksgScnzW5EljFPO1alrj8tsxmU2E9c0dCEWlD4WIilecDgNnvoEijKcfHrPZuqLZ7cduFGIa/qSFM0mkGvO4AvVD017zKFa+eq6z3Bg6AyeqI8aRzEbM6pwGGY/nxIJDU0XmFZo3U0kNKJxDaMheV6ket+Z2M5sMPDAhlruWbuKN8+38u0Dx2gfHlt0sOzxBfnXt07wpft2pnwsL31nP2t2peZDZVAryc7838QT7QgRxaBWIUkrMxS+VLzV1k6e3U5DXu7CG1+FJEloQieh65Od7KkwKXPLN1/qH6JtaJTtlSXkOq91VN9r7aTdM8rHd2xcKuNuTvjCUUJLtEXIsVhpGfMQiEWRJYn6zLwlh3yJhM5wmoVfg6LgtKReILgVUWx189Utj5DQNYyywsPFDRiUpc8eJzSdsdBy2UBoEHkJ1EoQAYidmv60cSOwmice2MzRsx1c6fZQVZrNjnUzZ9AVVSER1+nvHGZsYJzKdaWzFr8lSSLDZuHetat4/tSlGc/PhWeOnWNnbVlK56MQgtfPtxCJp349bK0qomARc15LwbaM2xmNDvPawM9Z7VxPjjkXgzz7eW+SzeSZC2Z9LlUs6Q5os5sxmlQSCf2qZr+4KYt+yB/h8Gvn6W4dJBQMo6oKmqYjyxLVa0vY94GV62z1ji2vUtVyIBCNpq2AZjUaZm3V5uQ48HrDhMMxwlfXGEMKUvpTcfftdYz7wmiajqrKZGUs3efrVwWq7CCU6ESRLEiSTCQxMCs9cAJZdusMifKF4A1FGPYGqMiZ/XUvdgzyz88dwuMN8MRdG/H4ggRCUR7YvpqDZ1o53z5AeUEm2+pKyXbb+P+eOsBvf2A3mc7pVTVfMMLffv8N6spy0XXB9vpSRn0hjl3sIhZPsGt9JUaDQlPnEB+/dzPjgTD/7Uf7+fyjt/Gj107S7/EhS7BzbQXhaJy3TrcSDMfYUlfCnvWV/P2/H6Qox8V4IEJ9eR73bZu/+v9G6xVqc7KpzMyccxtIJmyD3gDN/cNpfa8mVWVnTRl33wIS+DEtkbZqaKqQJAmX0cpjxampsR4738mltgF+/QMro956trmPH714nMf2rWPH+opFC7ioisx962u4s6GSZ49f4LsHTzLo9actXCCAnx49zyd2byTTnloXwGw1YnGkNvMihI4QEWTZTXLaMIqECSEWJ54yHx1Xv+r3I88j0SyEYCQUwm2xMBycHsi3eDwY0wxqY5rGpbFBjgx2MxQOILjWibEZDPzn9XvmLJK0Do5wuqufTWXTDUHtJgM/PnqWX9u+YcVmsHzhCKHY0kSuci12Gj39tHpHAKjLyF0yO6Lf609b3bA0y3VD7GNWEoFElP39zZzy9HBPUS0mWSXP4qDUPv/6vxAGfYG0aG/zQZKMSFn/vuB2Z5p6OH6uE18wQkfvCIdOt/Nf/tP907bJK8th7e5azrx1kfL6Ygrn8BYFMCgyj26u56UzTSlL+L99qZ0hX4B8l2PBbUOxOO82d6Q8k2hUFTaVF5PjvLG01ISIo0oGmgMXOe87Pc1q5HpU2FfxW9V/tKT3W1KClV3gwmo34R0N4h0NkVeUuWLVovnwzDf3c+Dnp1i1tpijb1xg274GhnpGiEU1qurTk2lOF12e8RV9/cVgxB9iNJBexcVmMs56st9xZz0jIwF0XaegwJ3sdoTSu6kYjSqNl3oZ94XJzrCxb3ddWvv/KqPY8UHaxr+NIpmQJIVIYoBq9xfn3D7f7SAjzWHk8WCYAe/cndZsl43ffWIvzV1DPPXGaW7fUDnt+crCLDRNZ3g8yMConw2rijDP0p3QdUE0Fuf9t68l02mle2iMpq4hHtnVQGGOk289f4TV5dduAkIkndVXFWXzyK4GLrQN8JmHtjHqC/LmyRZqS3OpKszi9ePN1Jfn4/EG+ci+jVQVZ08GA5qu0z42NuvnauzvT8m0OxiNcblvKC3neYAcp40P71iLfAtQX0PR+JLnQZYT4Uic/mEvui7IdCeV3ca8IRRFRpLAYTMTicYJR+PousDlsGC9jgUhBCQ0Dc9YECGSHTG3w8Km+hIutw9gvtrJFQI8Y/6rnVLIzrARjSUIhJKD6Yoik+G0EI0lCIZjRKJxjAaV3CzHVeVUlSd2rGNPXQX/66V3eftyW9qGzb5IhJfPNPGx3RtT2n7fR3dz/JUzZBdlYraakKZUnhVVwWS5Ngub0LoJhZ4nGj8HxFGVYmzWD2I0LF7+viM4SJktb1pQndA1ekIeVFmh2Jo9575xXedr7x3iC9u385lnfkqu7do1NhAIUOJKj+Z7cWyQfzj7HsFEnL6glxK7G10IOv1jPFA6f5cvmtAwqgp28/TZ4Uy7lbFQeEVpgmPBCIFIbEmFZUmSiAmNiLY8QkQCaB5Ir1AEUJmXNe/zUS2GLEkY5GvsiWAihFWZv5N6I8PBwbCfdv8I23PL8cej9MV9qLKy5ASrb9S3fMUrIRBooHtAhEnOVU6BnIskO9h/pIkH9zRQkOOaM6b2jwbovNhLPBrnytlOilblY3fPnrDIskxdUQ5rS/M53dGX0qHGNI3njl/kC3dvX3DbY1e68fiCKV9tNQU5VOdnLUuHMR2cHDvEqbHDlForKLNWYVXtVwswM79kl8G95PdbUoJVt66E/OJMxke6eOfVcxRXZGNzmG94F+u9l8/y2T96mJ33r+Uzu/+aP/n6Jxn3+HnuX99eEdPJqege8RKKxrGZbx2JU08gyGgwPZlpm8k4jWIxgYsXezn41iW6Oj38t//xUYLBKL948Qy/loa32M9eOcNvfXIv2Zl2+ga9/OhnR1lTW5jW8f2qwiC7qXb/DlFtGFkyYDdWoUhzJwVZDis5DhuKLKU8pD8WDNM7lrxJzDYH57SZkQCXzUIgnKSq6HpyLiqWSEq8Z7lshKIxmruHuWNjFWbj7DRFi8kw2dmKxjUkScJkVLGajMRiCbg6bwVJh/oJSFyb34jFNYbGAni8QQZGfORlOnBYTRgNCrkZ9mlBYTAW4/defInyjJnduSsjo9xeUb7g9xOMxmge8Cy43VSoskx9US61halToVYKQgjGguGU+fXz4by3k5iWWnJRbM0m1zz7Taite4RX37vE8GiA7evLKcp18cMXTrC6Mg+r2cjmhhLeOXmFoVE/BlVlz5ZqastzZtw7AsEorx+6hD8YxWEzc8/OOgpyphtHe/1hfvzySexWE6FInI11xQQjMQ6fbic/x4mm6ezeXEXv4DitXcN09I6Sk5GUPnY7k8UKSZIocDv4r4/fzddfPcRzJy6mxQLQdJ39F67w0Z0bUppRLa0v5gd/9QzdTX2Uri6aRmMvWlXArvddY10EQz9Bkky4HF9CkszE4qcZ8/4Nedk/Sfn4rsfXml/gP1U/SI2jMBnk6wmafD38ou84a93l8yZYBlnmj/fuJZyIc3d1NZ/ftmXyuecuXsJtSa8A1OkfJ9ts4y/W3sY3zh/mA5Vr2JxTzLcvHmUkGpo3aLMaVYLRGMP+IE6zCenq2tU86MFtNa/ojMV4MMxYIIymC9Q0LWkAolqCs54B7iisTM5gXTdfthgIIbjcl36CVZU3fxLSEmjDplipsJdOPnZw+Aj35u2d02xYktIXRBSCRScziiRjVgxEtDj+WGTysaWiY3h02TpYAgHxU4jQU6B7gelr9rj2CcL6VowGlXgiSd2XYNZM1TcaQJIl3v/FBzAYVYzm+UcHLAYDD2+so7GzP+W4+KUzl/nknk1Y57jfQ/L3evdyB4EULYtkSWJ9aT5l2UtPYBaDXHMBDxd+mGJL2YrnKktKsMpX5bH9jjr6u0Z4/bmTFJZlsX1vHVl5N5ZXGQlFyS/LAknCbDUxPhLAmWmjbmMZh149y70fXjgDXyzimkbzgIeN5bdOwjDkDTLsS4+DbbeYyHfPDOxfeamRu/bV03y5HxDYbCYOH2pJK8Eym4yM+8IkNB2vP4z5FkpGbzbGIifQ9BAGxY0iWfHFLmOQXTiMNbNur8oyxVku7GYT3hQtAiLxBJ2ecUYD4Vm7lMPeAGev9NPeP8Km2mLcdgsXOwY519ZPn8dHUY6LhvJ83jnbRiKh4bSaZ+d6w7SAJstpxWw00NQ1RJ/HS3Gem+IcN5c7hzjX1s/AqP/qTTg5l+fxBrjUMYjbYaG2NIeCoJPKwiycNjM2i3HWYEmRZbYUF/Oftm+b8dxTjY3YDAufa5F4Im1TWqOqsKu2/Jag1YRjccaD4SV78gD83aVnGIjM7AjqQkcTyRlXVVJwGCx8rvJ+HiicnX6dnWHjk49up7ljkJffuUjengbMJpWH9jRgs5oQIimWU16YRUlBBuWFsyllCQwGhc0NpfiDEVo6hxnweGckWKcudZPpsvHRB7cw4g3y3779Gg/uaaAw18XHH9nKodNtNLcPIssyxfkZZDisFOdnYDZPv/1JkoTVaOA3920nrus8c+RcynQaIaBlwMNoMES2Y2Hay+EXTlBcU5CsPp/pWPC1zaYdGA2rkSQFVcklEFx8cgVQ5yzm39pe5xMVd1Fpy+PkWCtvDJwhy+RknXvmvMdUTPiOKYrMI6trpyVUa/PzyEwzwUroGhbVgNNowqSo+OMxBIJHK+r5yGtP8Ycb7phz3/LsTA42dfDz0xfZXlmCSVUZC4V56mgjd9dXryijRheCvnEfwWgMlzU1MZ2paPeOogudy2PDeMJBZEliV2H5klJCAZzvHkx7v9qCnFkf14VOTI/TFerDbXCSZ05ulxAJTow2cnfebmD2BEuW5LSFrXQhFi197zKayTHbafUNE9ES1LlyyTUvfRzhcr9n2RIsSCAC/wRyJpLlUZCmnzctl2x0DrQhSxLvnGwlJ8OOIie7/h+6f/rcutlqROiCi4eaMZgNVKwpITN/7qTFqCpsqy6hOMuVMvOq0zPGybYebq+be00Y8ga50DOYcoEvy2FlTUn+DTcGB6iw1dAb7qLJd55gwo9RNk2hQ0tMNZM2yxbyLUWzvk6qmDfBEkLQ2zEy5/OSBGu3VdDfPcLbr5zje//7NVov9LJ6Qxk5BS4cLitGk5oyhaawLGtRpoBFlbm0X+qjsr6IitWFvPGTY6zfuYrO5v4bQt8509l3yyRYsYRGz6g3LaNUiaT8bWGGc8ZzCU2nrDxn0jR6xBNIewZrx6YKGi/2YDAoJBI6W9aVpbX/rzJcprX4Y5fxRs8RjLejiwhmtZCG7L+cc59V+dlk2iwpJ1gAncOjdHrGZiRYhdkubmsop3d4HE0XPLhjNZIk0TEwxpg/THl+JsW5LjIcFsb9IVaV5GCfYxjaZFTZtfbaQuy2W6kvy6OpewiPN8ie9ZUUZbvo9Xjp9/iwW03cvr4SSYLiHDdVRdn0jfjIdFppqCjgfNsAXYNj5GU6yM90sGtdxTRhC0jOQX1wTT05s0gM31ZaSp5j4RtsNJ5gaB4K5WwwqAprbrKwxQQGvAFGFmmMfD0eLNyKLz7ztTShE0pE6Al76Al5WO+upNY5N/06L8sBUpIeHE8kO5kWkwGbNXnuSBLctb2GM5d7OXq2g2gszub6UpQpnYCEpnO5fZCTF7rIzXLg9YdnFfKIJ7RJARWDqhBPaMiyRKbbiixLKIqMoigYDQoDHh+5mQ5qy3MxqjNvf5Ik4bSaeWLHOi73DnGmsz/l7y6mabT0e1JKsL78jc8xlyyZfJ2dgixbCYVfJB5vAkklkWhHQiUYfhYQSJIVm+XBlI8T4FMV+/hJ1zs82fkW9c5Szo13UO8q5YHCzeSYUqP4mVWV1bnTO7ibi9IPSJxGM7oQjETClDkyODbYjcNgZCicLBLOFxFU52ZxT301L59romnAgyJJRBMapZlunti2bsULIB2eMXzhyKISLFmSybHYcZvMGBSFnoA3OR+3yGOeULtr6htKaz9VkWmYYy2LaFFaAx1cCXRgkA2MxpKBuSY08s05SPPMsMiyhJKmwa+m6yl3Qq5HpsnGg8UN9ITG0YWgyOrCbliacEcsodE64CG+bPOtOiQ6kDL+AMmwZsazFaV+crKjDI34yXTbJq1V+odnFgAtdgtGs4GLR5pxZjkorJyfTSFJEll2K/esqeY7b51I7Wh1wXMnLrK7dm4bihPt3WmJqtQUZN80xV1vfAxvfJzLvhewKFYsihVFUmYt3hZZy/hI6WeX9H7zJliapvOd//nynM9LJPni0WgckPB7w7zyzAneefU8uYVuXBk2DCYVZRb/ndnwp3//UeRFKE/d86GtWGwmZEning9t4+lvvMHZI60oisy+D668dPvh5k4+s3fLwhveAIz4g3QOj6VVzTYZVEqy3LPKDG/cWMaB/RcZGw3ys2dP0N83xs5ds3dX5kJ1eQ7tXR48YwEynFYy5+AJ/9+IscgJotoIVkMJNkMVkiQjLdBYXl2YS57LQcfwWMqc547hMZr7PawvK5jGe64szKKycCb//gN7rpkjj3iDvN14BU0IqouyJ4PZ62E1G3lk9zXfOUmCyqIsKoumv/5Dt9XP2NdhNfH4HdNnSgqypif879s984akyjINebMHB1tLUpu/TOh62sacBiXZSbwV0D0ynnbHei48Ubpn1seFEMSFRmdwkJf6jhNIROYVQpgtKp76UDyucaXbQzyhkdA0AqHYjHkZISAciRGKxJOzUleTtcvtg7R1jxCOJDAaVFZX5vHiW+d5/fBlfIEwd22vBabLdic0DUgKMamqzJUeD26nZXKOaypkSaI408VDG+s41z2YMmVJ0wXdo15uS2HbiRkrIQRhfwTVqGCco7NvUFeh614S+kDSxFzEMJm2o2m9CECeh1I8GyRJwiwb+GDJLp7vPcobA2dYn1HJ+4tvm1MZcjZouk6318u5gUHCU9TDtpeUUJaROv2nypVFREtgkhV2F5TzzQtH+adzhwlrcd5f0TBvkmQ2qNxRV0lVbiZdo15iiQROi5m6/JwkRXCFg7iWfg9jwTAlWenTnWoysmnzjbI2K58si5V/bzmLLgTyEma6znT0pT0/WJadMafYgCzJWBQzVsWCQTZgVZPnhyopbM5YhzKPZ5cqyxjTFKCJJzTG0hxvmAqLamCVc/Zu3GLQMTzGoDcwq7rl4iCDWgzaEMzCusvNcpCb5eBCaz8Nqwpw2MwIITh4vJVdm6bPRseicVSjSv1tNfhG/CTi2oLzgDaTkdtWlfHciYspFeUEcKKth95R36z3u7imcbK9j/FgajP/FqOBhqI8SjJvzr3TolhZZV/NKvvqBbfNNM5Nk04V83ewdMGR/anLOk4g6I/Q3jSQ9n6LlRnefveaZBInwbrbqpFliTGPn8xcJzXrV75bcqF3iNFAKGUFqZVEz6iP5v705kkcFhOr8rNmvTB3317LhfM93PdAMvitbyhm67bKGdvNh+dePUNVWS4lRck5GaPxxg423spI6CFC8U7CiS6McjYOUy02w/wUnSyHlVX5WTR29afsdeaPxDjb1c/e1ZUUZc7sVM4Hg6qQ6bBSuM5FTob9lpSH1nSdPp+fdzs68YSCZFgs7CgtoTwjA3WeLvaEjHy6tBSLwTDDlPtmQNN1rgyOrLhdhCRJGCWVKnshW7Nq+GHHAVr8fZTbZia3VSU5ZLvtSEBOhp37b68nL9vBvh3XBAskGZz2ZACc4bSwqix3Bp1IVWUaqgtQVQWr2UhlcTZZbhvxuMYd21ZhVBWcdjOFuW72bl1FJBony2WltiKfQChCNK6hKDI15bnIssyYL0RVSQ42i5G3jrdQW547a4IFycC9tiCHAreDnlFvSt+RLgRjaYgLNR68wOEXTjLaP45qVCiozGPX+7ZSeV2H32zahdk0H8194evxRx1vMRab6Y0U0xMIBM3+Xr7X/iYAt2XXsTlzYWVMbyTKk2cacZst2KZcC5pIr9pfYneRZ7En5diBz9Rtoc03glFW2JxbvGAXyqgqVOVmUZGdOUk5vlHoHfPRN+ajvigXdRED++PRMGdH+smz2rk8OoSobFh4p3nw6tmWtPfZUlGEfJ2P2ATMiolVjgqMsgGzYpqkCKYCg6JgNRqSM70pJiiRuMagN30Pr5XCyfZeAtGlKUWK6NsgJl5DB6UKEfo3hNaJpBQwNQwPJVZx7orOe6fbiSc0bBYjsYTGxSszO+khX4hYJMbGu9Zw4rVGQv6F1x5FlinLcbOtqpiXG5tTOn5/JMrBy218bNdMAZ+eES9XBkdSFogqzHCyoawAk+HGeV9NxWrnWmodMwu1s2E51pGb8ymXGVZ7sj0vhEBRZTbtubEqdYFIlHeaOnjf5pmV+RuJWEKjbWiEds/sqmpzwWUx01A0exfA6bSwfUcVa9eVAGCxGFPuSE7AMxrgk4/vmKR33YLx+U1Dgf1hXPG1+GKXCSd66Au8gBAJNud/c859ZElia1UJb5xvTctM+nhbD5f7hsl329PixjttZtZW3RoU2LngCYZ4qvEsdpORfIeDsVCIn52/yAfXNFCZNf8At6anrzVmVNVb4jwe8ga43DdMcIlBQKqQJQmbYkYTGv5ZqISQpAfmZSWlfR02M+tqkrQxV/W17oiqKNSWz0+xlCWJTJeN29bPLDiUFEwXNWmonu5X4rBd68YX5CSrpW+fbMUzFkBVZApynDPoplMhSRIOiymtBAshpnVy5sPpA+f57lf+nZLaQoprCtA0nZ6Wfp78f3/Gh3//UWo2XytiyfLSC3fa1Rm662GQVTZmVBHTE5PPp1qtjyYS9Pv9fHbLZsxT6JbpFh4MsoJhCpVsbVY+a7PyU9pXCEHr0Aivnm+hedDDp3dtZn1JPme7BxAINpYWrmjCFUtonO7oZ1tVyaIKrLcXltM87qHdN8b9ZbWo8uKk9yEpZvRec3va++2sWXjYv8iSn/ZxybKEzZT01gyleJ8Kx+N0jaR4va0wYgmNo61dBBdJWZyACD0DYgrFTyRAH4DwCwjZDlNolgbTr5PlrsVmMWI0qBgMKkaDyscfmcnEyszPwJXj5J1nj2JzWskunNveZSqy7DZ21ZZz4GJbSnNTcU3njfOtfOS29TPihvM9gwymSK+XJYnK3EzWli7NW2opkCWFRUwhLRrzJliKqvA/vv+5G3UsGBbZ2dA1nQPPneTdl84Q8EX4829+BqPZwIXjbWTluqhYvbLBoa4LfnH68k1PsIZ8AU6096ZlmKnISTpM5RwqQqdPdVDfUIT9ahKr64ITJ9rZsmX+LgvAgUNNBIJRguEYP3z2KIV5bmRJwmIxcvd/SLUD0On7PrHECGZDAQ7DKrItOzHIC7fPt1YVU5LtZtAbSLk6OOQLcPByGw3FueS7F/a2+GVCMB5jPBLms1s2YzWoRBIJvn3sBGORhat6qiJdN966MNIxVFxJXOob4mxX+myBxSKhawxExhiPBTDIvzz1uZxMO/u2104qV9osJmzW+RMBo6rMSpueD6kWLn76v15k8z3reOCzd2GxmxG6YKRvjFe++xbvPXdsWoK1HHi0aPukx9VCsKipfWZVkcmz2YlpGvmO1NcTXyzCnxx5BcHcvbepz31t96NzdqE7R8Z58mgjI/4glwc8eAJBhICRYIgXzlxifUnBkpX5FsLhlk6e2LF2UQmWIsk0DvezJa94yYHfy41NeEPpUZ2z7FY2lhcu2AON6XGOjpyiK9TLgwX7sKkWmv3trHWvnlepz2Y2YjcbU06wYvEEPSPjeEOLm2tbTlzoGaBtaDRloZu5IDm+lEyqUoBBKaCy2MGjd66lrDATozE5HzSXabtvJEDLqXZMViOldYVkFS4sSW9QZGoLcmgozuNke++C2wsh6BhKjhisLro255XQNC72DDLsS43S6baZ2VheiPsm/q5XAk30hDpocG0kyzhTtXa5Me8dUpJgzabyFT2A6W+4uN0OPHeSp7/xJht2r+L0j4+QiGsYDCrdLYNcOtmx4glWUrlngMbOftaX3ZzsXBeCjuExDrd0pbWf1Whkc2XRrAPfAAffukxFZS6mSc8ZwQvPnUwpwbJZjUjAvl21yJKEqipIMPla/wEodXwUgYYsmZAlI7JkXHAGC8BuMnLn6kou9QylLCctBLx+roVdNWVk2q1p8+NvZRgVhRybDUlKntORRAKXxYxFnf9cS0ojyxgUhVgaPlKReIJILD6nXP2NwEggxLHWbvqW0ez8lb4TBBOzi6fEhUZ3aJjjoy24DDaKLPN759xKUBWF7DQNznVdENdTPyckScKS4vlw5UwHn/zKh8guypy8yZusRqo3lHHs5dNpHWcqcBuXf+5V1wWNAwN89plnybPbJw2GP79tK7eVlc65nyLJFNuvFZF0XefsyADeWIT6zDycRhMDIT+nhnr5dN2WecOCpoFhEILP37GNb+w/evVRQUmmi3O9A8s4OzM3Oj1jnOzopTDThTlN6tOh/i5KHC4USeKsZ4B1WQUYFSXtwC8aT/Dke2fS2geS3Subybjg+50ZP89ofAxPbJSwHiFTcfP64EHqXTXzJlgZVgtum4WhFGdEBTDsC9I64GFz5cp6mM4HXRccuNA2r39kqpDU9IzoFaC+Oh9VSXYzhRC8faKVvVtXTdtudGAcLZ7g43/2ARRVxuZKLcGXJImSLDfbqkpSSrAgaWVyuKVzWoLVO+qjY3gsZf/FPKed7dUlaZ/bw6EgJwZ7ubeseloByxeNXi1OFGExpLjuBi5zauwo5bZqsozLN6s3FxZIsKQb6xS3SLz85GE+9Fv7uO2eNbz64yMAqEYFZ6ad5rPpJRyLRTAa56lDjTctwRoNhNh/4UrKw4YTsJuTQ4/XIxiM4vOFGR0N0Nc3RiCQDLrGRoMMzaJoMxs2rilNKlH2j/P0iycZ9PgpLnDz+EObFt75/xKY1MVd5JIkcd+6Gp461JiWX48/UOqGTAAAIABJREFUHOV7b5+krjCH0iz3LTlPtRgkdJ232zr4+YVLZFgtjIfDSJLEm61XUGUZAXzr/Y/hnKUjoSoyTosJTxpKfJquMxIIUXSThnV1IbjQPcBr51qX1evvqa636A+PwSz9BYFAFzpZJiePFu2gwfWrrQYajscZ8aehxipJKVdnXdlOupv7WDWlUxWPJhjpG8PmWlkRICEEP+87Sp2jmLopSpCeiJdz3k5KbTlU2Re+j2VYzPzFvrvQdB1JuqbDVeKe/5qwqga+vG7X5N/HB3uIC50HS+uoz8xFIjmz80LHRc6M9M/bWfaFo5gMKqWZbgxTqOtGVSES01bQZvgaNF3ws2MX2bu6ErMhvSQ+LhKE4nEkyU+bb3RRKsoAz5+8lLbVBMC+NdWTSnXzwZ8IUmQpZDzuRwiBLMmE9SgL9f0z7Vay0uzsDXoDnOnsv6kJ1oXeQY639RBKUzBkIQiRgPCzSIa1YLgmtCAS3RA/x3i4knBi5rX3zsm2aQlWNBxjuGeEkD/M6MA4ZpsZo8WEMcXmkM1kYE1JHqVZbrpGFpZsj8QTHGru4tN7t0zORF4ZGqUnxXPOoCisKsimegFD69kwEAzwTNMF7iqtRJlCpwwl4vzruZOscmelnGAFEn6sihWTfGP8en95OB7zoL/TQ1VDEeYplA9JkpBliURsueQ154em6xxu6eRYazfbqktuyHtOfe+WAQ8vnkpPkES5apZaUzBTLWVgYJyXXmzk0sVevvb3r0yKiNhsJj7xyd0pvb7haofkW0++y8ce20ZhvpuOnhG+/9Mj/PkX05MV/g/MRI7TxiObVvMvB44TTaROCz3XNcC/7D/O7z+856bTMJYL+XYHX73/3hlKdFOX0LnMEg2qQpbDmlaCFdd0zncP3rQEq3fUy8+OX2DIt7wD4Z+uuIeQNnvCrkgSmUYHlbYCMkwO5F+G6tsiIYRgPBihI4151gm6dSp44Df28a0//CEj/eOs2lhBIpbgzFvnOfXmeT79l08s9rBTxtOd7/DFVQ9Pe0ySJJr8vfgS4ZQSLIOiUJ83Uxp6obNCkiSs6rV7tScSBAGr3NnTZLV35pfzv8++N28BwWYyEo1rjIWmFhYl3mvppCInY0WNhqfiXHc/By5c4f1b16TFDHiovI5XO1voC/r5dN1mVCn9GayxYJhv7z+WNpWtIieDjWUFKUnZK5KCEGKyI9ge6EJFYaFfO2sRCZY3HOFMZx8D4/6bQmWPxhO8draZljTN51ODhgj9ABx/NP2bkyRE/ChP/vwInZ6Nk3YWE7h4ZToNPDAepPNCD0IIzr17GQnYev8GbM7UVEAlSWJVfjZrS/NTSrAmPN86PWNU5GQihKB9aJT+8dQSLLfNzO21FWn7ok28dzSRmCWXFwyFQiTSENUxyiaMsumGFZZXJMFaqC2/3B8uvyST1vM9lFRdHZoWEPJHaD7bRX7pwpzU5cJYMMy39h9jTUkeFqPhhvyIQghGAiG+c+BEyjznCViMKo9sXj3rAltZmctvf/EeZFniYx/fidM1ceFKaQ/3Z7it1FXnoSgyZlMe7xxrmTxHflU6KDcDkiTx8d0beP7UJbpTWCQnIICfnbhASZaLT+3ZjFFNn5JyIzF1PZnrOE2qQl1O9uQanM6nMakKuU47TWmob8Y1jdNdfdy7btUN/e6EEASiMV5ubOKNC63L/vp35K5Labt0P3Mqv+GtAiEE/kiUk+29aVWwVVmmLDs1ue5Hv3AvsiLz5FefZWzQiyxLFNcW8PE/e5xtD2xY7KGnBAF4ol5KbdOTI4tiQpWUOSmi10MXgo6xMd5sbSMQi03OMT5QW8Pq3NQ784ok44kEGQ4HcF8twQvgwugA6gLnSn1hLm81tfF3L79Du2eUd5rbOdjUxusXWvmrx+5ZdEcoXQjgG68fYVdtGUUZySR7ofNcCEFvwMd9ZTVYVQNnPVe7dWnItAsh+PqrhxZVaHl402qsKdADATa4G3ih73VOjDZywddEQtf4fOXHUOeRaYdkB6sow4VBUVKmkgFc6BniUEsn79/ScMPX14OX2nnzwpWUjXPTfAfQPaBe1/2XHIDO2lWZvO+BOynMnV6o+YcfvDXt78x8N/d/5g6Ov9rIyTfOUba6CLPNtKBM+1QUuB2sLcnn4MW2lJQSg5EYZzsHqMjJZDQQptMznvJ3lGm3srMmdcaDEAJfLMrR/h7avWOMhEO80XllchZTE4L3ejsxSNI0gZyFUGwt40rgMsGE/4bEoMuaYAldoOk6uiaIReMM9Y0TDESIxxJYbWZcmTYysuwohqTDtyTPLg2aLj74hX38458+TWdTP1pC58Xvv8uVi72MDHr53b/76DJ8stSgC8G57gH+zxtH+eJ9O1EVZUWVxoQQhGNxnj58liOt6VMhC91O9szh0C1JyUTqQ09sx+G0LMmwOR7X+e/feI3cbAd9g+MEQ3G++5PDFOS6uP+OpcnS/t8Ou9nEZ+/YzFefeyutGxjAP7x6CE0XfOaOLZhuwSRLCIEuBJFYglAsRobNiqrMfowxTeOdjg5+fOYc+1ZV8ejqOk709LIqO4tC5/yy9FaTkYrcTN5p6kj52GIJjaMtXXhDEdw3yJFeCEE0ofHm+St8841jc/nULgkreQ4Eo3HCsTgZNgvK1cD3VjvnIBks94x4ef7kxZT3kYB8tyPlins8Fuf+T9/BA5+9E/9IAE3TJgfUr/9OkoFA4uqRTXRhNWBx16xEMpkaio5TaMmcnPOI6HEiegynlNr57AmG+O8H3yHXbsMTDJFpsRDVtLQpq6vc2fy8/QJ/cuQVbssrxWky0+Eb59XuJj5UtXZekYry7Ay+uG8nTx1tpGVohFfOtVCS6eK/vm8fd9dXr7jR8FSMBEL8xU/e4GuffATbHJ5mU6EJwYXRQayqEcUi8UZ3KzXuHCxzzENfD10XvNzYxEuNTWl3r1xWM3fWV6Y8M5ZlzOCTZY9zf/4dhLUI+eZcLMrCNCtZlijPTfpspTMrOuQLsP/8FTaUFlCRm3nDitUXe4f4ydGzdHlSL1imBwkkc9IHSy5OCh0IASIEIs7tm2uQLG6EEGi6YKJt87HrVAQlSWK4Z4R4LMGX/vEzHHrhJJ6+UbIKMkBObV2VJIm1JflU52elZKgejMY43zPIo5tX0z/uo2skte6+2aByW3UpTkt6gkGheJwXWi9xpK+bkUiY3zvw0rVjB/Jsdn5/6+24zamzcBqcG+kOtnNw+DVMsoVccz6SmIOLIUnz+rylgmVJsIQQRCNxutuGOfjSWY6/00RP2/AMXytJAlemnYbNZex9YB1rNlfgzLAiLzHR2nnfWuxOC8/885tk5jl59emj1G+u4It/+yGq19xYHm8wGuOFU5fIczt4fNuaFesOTARbLzc28e0Dx9Pe36SqfGz3hjnFLSaQmzs9OBVCEI0mMJtTH+6/Z3fdpFnnmtprgiMux40JTH+VIUkSj21p4NXGZo62dqc9c/BPrx+mZ3Sc333wdtxWS0p8/JXExI0llkgw7Avy1qU2nj12gX1rqvnM3s045lik+/1+XmtuZUNhAcFYDKvRyMnePqxGw8IJltFAVV5m2kqCA94APz95kU/s3rikAkQqmCim7L9wha8+tz8tSmg68MdDS5rpchisswa1AnivuZ2/e/EdHtxQy4Mb6ijOdGEyKEuSpl5OJD+2YNAb4Fv7j6XlLSbLErtSkLuewBd3/Tm5xdlUri2lYl0ZFWtLMFmDKKqCwahimCIEpGk9+ALfJhZvISfz6wCEwi9gt30qnY83DVsyV/Fk50GKLdlYVROa0Dk33k530MN618ICRpAsKNqMRj6ybh3He3r5xKYNPHmmkfFwenPA9Zl5/MnmO3mqpZE3eloJxmPk2xz87vrb+VDV2gWTpJJMF3/4wB7+8IE96EIgcfMS96NXuvnbnx/gT993J3bz/N2hS6NDHOrv5PhgDxbVQK07G1OKAhcJXedkWy9ff/UQ/jRN0iXg4U115LpS9zQUCDSh4TI4cRmS62lYi6SUZFXnZZHvdqQtxvNecyfV+Vl8as/mFTWNFgJ0odM+NMp33jqetlBYepCRDJsg+D2EsxgkG5CA6LtIuheUZFe5o3eUY2c7GfUFURQJIeA3Pzx9NMNoMSKEoOlkG95hH6pBZaBzmJziLAxzqA5ej9rCHOoKcznfPbhgkh6JJyY9r/rG/HSnKKdvN5u4e011Wr+fJEkU2B38w76HOe8Z5B9OHubv73pwUkhHRkKR5bQLKAORXjKM2VzyneMfWv6GAnMxmaacWTuxOaZ87sl/NK3Xvx5LTrB0XWeob5yfff89XnnmBLHI3JQKIWB8JMB7r13g0OsXWb+9ko9+4U7q1pdgMKpLuoDW3VbNutuqk9U+AdKNFLu/DsP+IN85cIyEpvG+LQ04zaZlpSoIkTR/e/VsC1997sBk8pIOagqyeWTTwm7W10PXBT/8wbv8xufuTHmfbRvL036f/0DqMCgKX/nA3Xzmmz9ZlEnjz09e4nzPIP/P/bezobwAh9l0wxKtiaA2ltAIx+P4w1Eu9w3zxrlWDrd2MXp1LuoOMb9sta4LLAYD9Xm5tI2OomkaIFKawTAZVMqzk1XWVNWuAALhKC+cusS2qhJqC3JWjI6k6TqjgTA/O36eb7xxhIS2cnOlXz71TbpCw8T1ZAKXFC9Ifos64uqAu4QsybNSwX9++1dwGGafuRACBsb9/OtbJ/jJkXNsrSrmvnU1rCvNx2kxYzEaMCg3J9maSOz7x/184/XDvHE+Pfql2aCyb03qamF/9G+/TceFbjrO97D/yXfovNyL0WygqLqAHQ9v4v5PX1tf/cF/R1WricWbAR1FycYffHJJCdYnK+7iK+d+xJdPf4siSxYRLY4n6mNPTgPrMlJLsCQpSYvUhSAQjdLr9RGIxtDSTNAloMadw19svTvtzxFNJBBCYFKT8cNEwKXpOpF4AusNoupPxQunLhGMxPjj991BjtOGYQ4D4rXZ+Xx5/S5yLDbMC6idTkCI5Gc+3dHL3734duoebVOQ73bw4IY6nJb/n733jo/rus+8v7dPbxj0DhIAe+8iRar3YsmKLTfZshLHJYmdZHezqX53N5u8iTfxaztxHDuxvbHkLjmuktULxSr2ToDoHYMyfea2948BQIIkgEGhJNt6Ph9yMMCdO2funHvOrz5P/pH/gUyEPZE3aE90YdgXKyV+r/4jKML0Y19UXMDi4hDH23vQZ7F26abJd/ccw+d0cP+GZQTczgXPSI4Hqs90D/DlZ/ew+1zbgp7/cgjI2O7HsEf/Kwx/BEEqx7YSYA0hOB9EkHM22fefOcz65ZWcbe1l44oaTjZdmWFyuh04XBodZ7pRNIVoJEb76S4Chb68HSyHIrO+tpzd51rzcphGk2ku9EXoHokykMdeKQoCtYVBVlblp2t3OQRBwKc6WFVUgibJEw7WXHFkZD97Bl8CQBJk+jO99GeuLnNS454d++PVMG8Hq7stwr/+7c85vKcJY0zN2elScbo1FFWeIEewLRtDN0mnsqQSWQzD5MjeZrrbInziz+9h/Y4G5DnSRg/1R3G6NRwu9W3DfNgfTfCV5/fROTTK/RuWU1MYXJDFPq0b9AxH+e6eYzz++uE5lQm5NZWP37Jl2uzV4EAMj9fBwECUbPZitNwybc6cmTmd/A7eXFSFA/zx3dfzP558ftYRTYDmviE+/R8/5oZli3jXxuUsKi4g6HbiVJVrsqmldYNkJksim3OqznYPcPBCJ4dau+kaGp2D8K+ER1VpGxlhMJHk9fYOMqY5JbHF5Sj0e1hdXcqzx/M3rG2gqTfCF595nc/cuZ2awuCUxtRcYNk2I4kUF/qH+NcX9vP6Nd78Ae4s28jTPQfpTkUoUH24ZQcuWQME4kaKqJ4gZWYp1oIEVPcV31O+JRWxdIYXTjbzwslmyoM+ttRXsXlxFYuLC/A5NTwOFaeqzKkperbQDZNIPMnZ7gG+8sJ+jrXPfn1bU13Gysr8GWSLqsJ4Qx4Wr60lMZKk+0IvZ/Y1ce7QBVouY7617TSauop0+mUALCvJfLZuQRCochXyuTWP8srACbpSQ2iizDJ/FeuCi3DL+RneblXlhkV1+Bwaqizz2eeep9zn44ZF+Tlo47CBtKETSSeJ6Rks20YVJYKak5DDNYmh8HIcae8hmkpz49JFk0oJhxIpfnzkNB+5bt1b4rC/cKqZjqERPnXrNlZWlRByu64atKr05tezB2CYFsOJFC+fvsA3XnmD1oH8CVjGoUgS965fRnU4MKt1/fDwCdJmhltLduKQLlYR5HO/q7LExrpKdp9rmzXTYSyd4SvP7yOeyXD32qVUhvwT9OXzgW3ngnp9o3H2NrXzzVfeoO2alQVeAkFAkBsh+C+Qfg7MLgTZDer6XGZrTFTc69ZYu7SS0829rF1Wwf7jrVecKljs5/oHN897SOtqy6ktDNE5FJ2RPyGRyXKso5e2geG8Kh1UWeKONY3zWser/QF+b93WOb/+Umwp2MlSX359xs4FEHifl4OVjKd56pu7OXbgAoZh4g24qF5cROPKCmobSwkX+3C4NCRJJJPWiY0k6Gwd5NyJLppOdTPQPUJ/zwj/9n+epry2kPLqgjndOI9//ml23beOFZsWzefjLDiiqQzf3XOMo2093L1uKWuqSykN+CZ6EGbTyBpNZegdiXGso5dvv36Ec7NoyL8UoiBwz7olbG+smfa4/fubWbWqki//0/NIkoA8Zjjatk1vz5uwEL2DWeP2VQ1c6BviW68dnhV1+zhMy+a5E028cqaFtTVlbG+sYUlZIWGve8zo1XAoMqIw89y1bRvTtsnqBmndIDXWR5XIZImlMnRERmnqHeRcb4SmvkHi6ZmbbKdDodvNlqpKnjp5imgmQ28sxq319dQE8lO3L/K62VBbwatnWmfV3GxYFnub2vmHn7/K+7atYeVYNmY+TqlumAzEEnRERnn+RBM/OXR6xu9TlSVEQRiL6M/5rVnhr+bpnoPcX7GN20s2UOEqmMhWZS2Ds7FOfty1D6/s5OHqnRQ58jcQp0LXcJQf7j/BD/efoNDnZk11GUvLCqkvCRP25eae15FzupQ5aARdjvEswEgyxVAsyYWBYZ4/cZ6XTl2YVYR9HF6HyiPXr59Vv+2P//mXdJzrJhVLo+sGZbVFVC+r4PqHtlK1pHzSsYpcha5fwLKGyWSPYJhdqOr8RO0FQaDQ4eeBim0Tz2cLr6ZxZ2MDAB9at4Y7lzTgVTX8s8iMAMSzGV7uvsDT7WfpjI9i2DYuWWFZqIiH69fQ4A8z1cW9MDBEXzTOriV1XGrqp3WD7+w7yiPb1vJWFT2f743wJ9/5BTevqOfWVfUTWfJ8dKfGYds2umkRiSVo6ovwzLHzvHCyiegcgmgCsLq6hJtWLJ71d6SICtWuChZ7apDnIDC+aVEFDSVh+kbis+4XS2SyfO2FAxxv7+WBjStoKA1T4vfi0mYfsNZNk6F4isFYgrPd/Tx99Bz7mjvG+p2mht/pIJpKLwztvyAiSOXg/tD4L644pKYshKpIhINunttzFpdz5p6+uaLY72FdbTlH23sYTU5PcJPM6pzs6KNrOL/MadDt5IZl87PLs6ZJJJXErzlwXULHPppJk9R1Cl3uKYXIL0ehVkyhVjyv8cwG83Kwzhzt4MQbrWTSOsGwh3se3sKtD24gVOidduInExkOv97EU998jbPHOnO9Wz87yns+tmtOWawDL57mxndtmM9HmROWlRcxEEtMmyq1xhonz/YMUFcUYl1tOcvKiijyewi6nbg1FZemospSzulCwLQsMoZJIpNlJJmifzTOuZ5B9ja1c7Kzb8bFYDqsrSnj47dsndEAvPmWFUiSSENjCXfcsRq3J7cgm6bFP3zu59O+dqExbqzrholhWuimOfbPQjdyj4OxxBU9f9PBMC16RmKc7x1EkSQUSUQee1QkCfmSx18lfPSGjWQMg+/uOUYiD2agqyFrmOxr6mBfUwcBl4NFxQVUhwOUh/yEvS7cmoqmyMiiOBGZGiekyPVPmWQNg1RWZySVZiiWZCiepG80TvdIjP7R2W+yM0GTZa6rqWZ1aSmj6TQeTcXvyN/RcagKq6pLWVZexKHW7lm9d9YwefVMrsTi5hWLWVtTRk1hkLDXnVfW2rIsEhmdyNg1ah8c5mBLF3vPtxPJgzpelSW2NVQjCQJ7mzrm/L0D/KDjNVySxiM1N6OKF8u2BUFAkxRW+muIGSm+2/Yyp6LtC+JgXYqBaIJnj5/n2ePnkSWRypCf6sIgVQUBykM+CjxuvE4Vj6bhVBUcioxDkZGl3Po57vyPz0fDNMkaJmnDIJnRiaczjCZzwarzfYOc7OyjqTcy574zAbhr7VK21E8trHs1nDnQRDqRpmZ5JTXLKymsKCBQ7CdUHMDlnWz8upy3k0j+BEkqJpl6GkHQ8Hs+NafxQu5etbFpjvfSkRxEFkS2hBsxLItRPYFPceWVxbJtm2gmw/nBCLFMBqciUx0M4rXUWUWsTwz18uSFEyzyh7inZikOWaE/Gedn7Wf4/469xhe23zeJTXA8Az6STBNNpYmnM/SOxieMLBub0939Y9/ptcleFfs9eBwqnUNRMtMEZFJZg58cOs1Lpy6wurr04trgceNzaZetpQKmZWNYFqmMTiydYSiRpDMyypG2HvY3d8ypBHwcZUEfD21eyeLi/EkjhjLDNCfaGMgMEjcSpKw0Htk1UXq9LrhqWqHhcRR43dy+upFTXf1z+gyWbbPnfDuHWrpZV1vGhroKFhWFCHlc+F0OXJqKQ5EnbCjLzl3HjH7xvh9OpugbjXO6q5/j7b2c7xvMKxhV5PPw0OaVfGv3IUaTs3dsJ8PGtk0wzoLZBoIHQd2CbafBioIYQhBd3L4jR/51/82raWob4O5dK+b5vtNjR2MNzxw7N7ODlclypK07rwCuKAhcv6SWQt/8dP36knG+d+Y49yxaQkPooqTQhZEhnm1t4rdXbyToeHv288/LwWo+3c3wYK4R+Ob71/GuR7ajOWc2KFxujW03L0MQ4F/+908Z6B1l/8tneOixnXMaUVl1mHh0do21C4GHNq8iaxp88Zk9xGeYcKZlc743wvneCKIgUOL3Uhr0EnA58bs0HKqCMsasaJgmyYzOcCK3IHRERomnM/OOntQWBvmD268jlAfrmTpWw3vDjcsIFXhQlJzja1k2N940++ipbdskMjq6mTO+c0a4SWbs8dLfTf7ZJDtmJGV0g6yRy4hk9IuPGcOgdWB4Vo3/sXSWp4+d5VhHD5osoyny2KOUe5QlNEVGlWUUWUSVJVRJzj1O/Jv8XJElNCn3qMoSDkWZlSbKfCEIApos8dFdGzFNi6cOnpxTpPNSjCTTvNHSNUnx3akquDVlzDGVQMjNC9OyMExrLGOlL7gTNR2Suk53NEpdKHRVMeF8UFcYYufSOpr6InO6bq0Dw/zbSwcoD/pZVl5EVThA8VggRZNlFDl3vWzbRrcssrqRM/hTGfpH43QNj3Khb4iOoVGyRn6MkJIosK6mnMd2bWQ4keJM98C8HKzmeA+LPKWIU+jxCIKAR3KQtQyGswurwXU5DNOiZWCYlrFSKIEc42PI7SToceWyqmMBqpxxJSJJOSdrfD7mevsMEpmcYzUUTzIQTRDPZBaEhXFDXQWP7tow64zlY3/zfnpb+uhp6c/9u9CHaVrYpk3DxkXc8J5tE8dKUhFez4dxWfeArSNJhcD8ys1PjrbznbZXiBpJRrIJVgZqSZsZXh04yWJPGetCM0edE1mdn505S/vIKJKYc2oL+vq5pX4xVYH8He+eZIwCh4sPL9lAufsiPXWVN8Dvv/rjK5xf27bpHY3xs2Nn2d/SQTSVIZ7JTnwHNjZdw1FuXr74mrD4yqLI9sYarl9Sy7d2H+ZQS/eMfdCxdIbXzray+2wrXqdGWdBHoddNYCzImguwimNz1iCayhCJJ+kejtE9HJ1Tn/Wl8Ds17ly7hC2Lq2cktpo0biNBU7x1rPdSoi3RiSZezMCtDayAPBwsgB1Lathzvo2fHzmb9/p2OTKGwZ7z7ew5347fqVEW8lPs8+B3OS7JcINh2uhmLkgdTaUZiifpGYkRiSdndd87FZmHt63mg9vXsq+pnYOX7INzgW3boL+BnfiPHF07CkJwFViD2JmXENStIC6fmLcOVWFFfdkV54mPJDi973yOgNCyESWRRaurCZXMLeC1qLiAlZUltPQPTVvBkdaNifV4JqiyxH0b5pdpB4hm0hzu6+Fd9ZPP5VMd7Onu4APL1xBkbg5W1syQtbNggyqpqOLcbIepMC8Ha2ggRjKRweFS2XHbSlRH/ou+IAis3VZPcUWQwb4oXW2RGes/p8I9j+xgzzPHkUSRooog0iVGrcOlUlB8bcRAFUnknnUrGE1m+OoL+/IuLxkXbevOU6RtIVAa8PKpW7exprpsVhtzdfVkEWJRFNi5a/bkGMPJFF98+vUJZymrm2TNyxypMccqY5jol/1uoRmpddOkuW+I5r6haY8TyAnRqtIMjpUsoUw4YCKqLLOupnxBFpjZQBAEfE6Nj+zagNuh8r29xxiM5S+gmw9S2Rzd9tsJkUSSZ86d5+Nb5l6T7nao7FpWx9H2Hl4+fWFOmWLbhs6h0Ynmc6cqE3A5J+aNIoljmRWLjGEQT2eJp7OzptiHXIRwZWUJH965nmUVxUTiSbxzdC7H4ZNdNMW66UsPU+68smQ7Y+p0pgaJGym0OZQKzQc2uXKhRCZLxxya+xcajaWFfPqO7ZTOQQxVcyi4/C4ChT70tE7LiXYGu4fQMwbuwOTaf9MaJZt5A8PsxebiPPG6PzBnJ+u77a9S6gxys38N/37h2dyYRIWhTJw2sT8vByuezbC3vYOPbd5IkcfDaDrNUydO0TY8MisHy6Oo+DXnFYavYVlUevxXOkmCgNehsbgzmA/GAAAgAElEQVSogLbIMLIoUhMOTjhYoiCwtqqM6xbXXBOa9oDbwbLyInYuzRHvDMWSXOgfymuPssm1DkRTA5xhYMHHdjU4VYVdyxZx3/plFHhn11dS7izh3rJbp/z7bGisfU4HH9i+lnM9g5zu7p93gGM0lWG0q5/TXf3zO9EUEAWBW1c1cO/6pWiKTENZIW+0dM3TFjGwE4+DXIMg7cRO/Tj3a8EFRjtIVaDkJ10zOhhnqHeY8sUl9DcPEiz2Eyz2z2lNkCWRW1Yu5uXTF0jPI0t6KVZWlrC0/Eoh8tnCsnM28+V6V7IozkkWwrAM2pMXaEmcZyg7SMbMZe1USSOgBKl2L6LO3Ygi5s+UPRXmtUOOfy6v34XX75w1i5bTpRIo8CBKwqzKuy7Hnl8e5+BLpzlzuA1/yI14SVnXsvW1fPCP7pjzuafDYDyBKsu877rVpLJZvvXa4TnV8F9rFHhcfOKWrdywvO6a6nJNh1gqw/f3HX9r3nwesGHCAWQWSQ1ByL3uzXawcu8tUOBx8fC2NficDr712uE5sU39KsGwLIaSKSzLRpxCKysfVIeDPLhpBZ2RUc71zq3P8VKksgapbP503/lCFASWlRfx2zduYmNdBaosUeh1Uxby0dQXmXP28KaSNXy56Wd8/tyP2BxqpNJdiEvSsIHRbIJzsU5eHzxNWPVR686f1OHXDUvLCvn0HTtYWVkyJ4PmG5/9HpIs4gm48QY9LN1cT7DYjy/so6iyYNKxyeTPMMx2JLEQJjqK5reQHx1p4ZG1j+G5pBRQlXL9lRkzvwyoKIiE3S7KfX4CTgdOWaHQ454101eF28/z2Wa+dvoAqwpKUEWJSDrJ851NLA0W80Jn88Q11iSJnWV1hL1ubltRj2Xb9MfiPLx59USJoEBOw/FakVsUet3UFoWQJZFtDdVEUxm+/NweuocX/j6fLxRJYvOiSj60Y13eItiXQhZlZFGmLz2IKioE1YvB6qZYK3WeqryYWsfRWFrI7968hf/9oxfoXSBD/lpAAHYtq+MD29cS9roRBIHG0sKJ8uO5wwLjOIL3k2BnYczBEgQHNlbud3nAE3DTsK6Wk3t0Fq2uJjGaxJxjVnAcq6tKqS8JMxhLzKsNZRwPbFy+IKRPzrGKogO9nZR6vMiiiGFZ7OluJ+BwzEpoOGtlOTD0Gvsjr9KT7kQWFJxSLvuVMlNkrQxFjhJW+TdyQ9HtaNLsehUvx7wcLI/fiaop6FkDe45fSDatY9tQUOSbs/G/467VbL3l6jWqoeLpNXDmg8F4Ehsbv9PBh3asx6EofO3F/W8rJ6sk4OUTt2zh1lX1C9Ig/g5+NSAIAgGXg/vWL6PQ5+bx3Yc50tozL42jtzM8qopX0/i3g29QHw5N9AWsLCkm5Mo/aitLIpsWVfK+69bwL8/vo3cWWkhvFkRBYHlFMZ+6dRsb6srRxsRCZUlkSXkR+5o6MOZYJriraBVRPcn3O17lfLQLj+JEEaRcoMHSSRhpKlyFvLtqB3WeN69Z+O2EDbXlfOKWrayrLZ/znnXHR29Ec6p4/C7cfhcunwt1Cm1B3WjGoW1DU9fmXY41E9ySg+FsfJKDNZJNEDWSlDpDeZ7FpjkyzB/+9OeE3S5G02mGUikOdXXzkzNnAPijHdsJOqcv3xlIJzg93EfKMDge6UESBFKGwUg2RdLQOT96MdAR0pzsLMtljgRBYHNdJVnTRJGkN01UuNDnobYwR57jVBVuXVWPJAp8/hevzUrm4VpDkSS2NVTxyVu3srjkagRi43vBzNetKd6CX/FOcrCe73+Vavd7EWcxJwVBYHtjDZ+5cwd//aMXiaam7/l5q3BdYw2P7trA4pKCiX7ChpLwDK/KB0JO+8oaHtPAysE2+8HO5DJZeSJUGqCwsoAjL53C6XFQUJYfodNUcGkqt66q50hrN/F5lJlDrkdx57LppVXyRZHLzZbSSr5+/BAHersodLrpT8Y50t/Lby1ZiVfNv2qjOX6G3QMvoIgK95a9l2JH2USmyrAMhrOD7B16hdcjLxBSC9hUsGNeY5+Xg1XbUEKwwENv1zADvaMUlwcnZY9mQqQvymBfFMu0WLOlbs5inRtumDpLcC3X3OGx0itBEAh7Xbx322o0ReZrLx6YsSfrzUB1OMCnbt3GzqW1ON8CPZB38NZCEAS8To1dS+uoDPl54vUj/PLYeZJvs/K+hYBp28SzWSLJJEPJ5MRcr/D7Z+VgQc5oun11I1nT5CvP7cuLaOLNgiQKrK+t4DN3bKexrPCKHr/l5UU4FHnOfVg+xcX9FVvZVNDIsZEW2hL9xI0kAiIh1UO9t5ylviqKHQE0af4lFL9KkESRO9c08sEda2koKZwVE+zlWLUj/zJrSSrCxkAQXYjC/CKq47i3fBNfafoF2wuXkTDS/LL3EKdHOzBskyW+irzO4dU0PrJhHRnTQBZFTMvOaWMJ4oTN7sij32dNQSl/v+2uvN5TvsyYL/DMn0p5NlBliYqQj9Al7+vWVG5ZWY9TVfj7n74ya0HdawFFEtm1rJZP37GdypAfURTpS51HETVCWhWGleXI8H+yMnAnmjQ1CYFuGcSNBP3pQTJmln4t5+wmzTQdye45ZXNUWeKmFYtxKjL/z5PPv83WV5HtjdX89o2bWF5ePCkDU1ccQpGkeYq8S+C4Gzv2j6CsByuCnfwhtn4QxADIudLc5/acZdPKarxujWzW5Nu/eIMP3z+5/N3tc7F8WwOpWJqhnmHEBaCvv3HZIr7+8hvE+6dvnZgJt69qmHe5+jg8qsa76pcR0Bzs6eng5GAfXtXBY6vWs6uqLq81ZhytiSZ0O8udJQ/Q4F2BIly0i3NkaospcVbwH61f5mT0yFvrYK3YUENNQzF9XcP84gcHWLysDJcnvw3Atmxe+OkRBnpGcLpVbnlgfU4zaw6Y6+vmi6HERWINQRAIuZ28Z8sqyoNe/umXe2kdnL1OxUJAADYuquR3btrE2uoyVPmdzNVvMjRFprGskD+663o21lXyjVfeoLlv7sxpbzbCXhc14SDKNPd52O3ik1uv7L/yqHOjt/U4VN61YTkht5O/+8kr9Eff+nIWWRS5d/1SPnHLVgp97qsytS2vKMaRp8jkVPDITuo9ZVS5CtEtE4tcRl4SRFRRQRHmtp78Kq9BZUEvH9y+jttWNVDgdb0p+lzjsKwowyN/xajoRxS95FZ4geLwd+d8Te+r2IJHcfGL7gNjrJCvsCpQy0OV26l155eZdMgyW6oqiWUypA1jIiHidzhwjmdV87hOfs2JX3t7soBdDr8zx6p6+ffvVBV2Lq2jOhzgb/7zJQ5c6HyLRphjVH1013reu20NIbdzYo4YdprO+FHSZpzm+B4KtCqkGUSCk2aS/UOHOTB0FMM2eD1yEABFlNlZtBVpFuVZl8KhyOxYWssXHrmX//nk85zpeXP60aaDU5W5Y3Ujj+7aSMWY3talcKkKFQV+mvsi83gXCcH1XmzBC6kfgdWDnfwWaNsQXA+DlJNoUBWJLz3xMtetqeO5fee4cXPDpLOkExlajrfT1zZAfDRJV1Mv29+1iVDx/Fhd/S4Ht6xYzNdfPjjnSixBgAc3rZzXOC6FKAgUutzcV7+MW2rrMS0LSRRxywrqLKuy0mYKvxKkUCtBFSfbBoIgIAsyBWohpY4KEsb89/x57cS+gIt3P3o93e1DvPbMCTSHwiO/fwuBAs+0HzoRS/PMDw/ykyf2kIhnePQPb6N6UfHbQiB4NhhOTGYuFAQBj0Pl5pX1lIf8/Mtz+9h9rm3eDECzgVtTuHvtUj50/ToqQv68NIvewa8/JFEk4HJw59pGNtdX8r09x/ju3mMz0rK+VRDGFODvXb+UW1c2UBLwTutgyaI4YynSbOFUFW5asZjKggB/++OXONLaveBkK/ki7HXxx3dfz03LF+NQ5Cnv6ZDHRUXIT89wbF4OtCAIOCQVxwKRYArA5kWV/MUDN/Lt3UdpmpeR8ubBpSnsWlrHB7evo7Es/JaUWXvc78HlHCcaEC57nD0EQcAladxRuo4bi1ZijtG2q6KMJil50W4DRJJJPvvcCwynUjgv0ad5bOMGtlRV5j2e5zrP8+UTe6f8+3dufd+s+iyuJQJuBw2lVy8VU2WJxSVhvvDIvXzjlTf45itvzEpTbyFQHQ7w5++6iXU1VwZWS51L0a0sByPfY4n/Jmo8G2Z0sLyyhxuKtiELMj7FwzJfztAXEFBEBXEeKmOKJLGysph/fewBvvrifp54/eibaitdiiKfmw9fv4F7NyzD59SuWm6a68MKz8vBEgQBGz+C6yFw3gMTpDUaCBrCGGnIltU1nGvr50tPvMLdu1awfd3kcjtZlZEUCV03WLa1AVEW0RZAK0sQBO7fuJzHdx9Bz7MX83JsWlRFVXhuZBvTjcshyxP9nXMtB/bKPkzbxLCmruKxsclYaQJqwZTH5It500A1rqrkk39xD3//377Ps0++wau/OM7KTbU0rKigqDSAy5NLE6ZTOiOROC3nejh5qI3+7hFMw+Ke922hfnk5Jw+15nq5prEJyqoKqFo0f1aShUI0mb5ivIIgIIsiKypL+Nv33s7Tx87x9ZcP0hG5tiQDkiiwvLyYj920ma31VSjvZK3ewWUQBAFFkij2efjELVt5eNtqnjxwku/uOfa2yNAA+Jwa2xtruGfdUtZUl+HSlLc0SKBIEkvLi/jaYw/y7b1H+erz+xidJ/X9bKDKEg9tXsnHbtqM3+WYMXMiCgIrKoo50tpNZp5NzwsJQRDwuxy8e9NKbl5Rz+6zrfxw/wmOd/TOmbL5WsKhyGxrqOb929awtrYcWRLftB6fyyFLlSDlV7Y3q/MK0lV1J23bzut+Mywbr6bxubvumHRt5Flep2Knl20l1RPP06bBhegQh/q7+PSa7W/Zdb8a/GO6gFNBHAuyfvzmLdy9dgmff3o3z59ouvbjcjr46A0beO/W1ThUZdI160qeYP/gt3NPBIFoto/DQ09xcuRpbi//bzilqfvURUFEFVQ2hFYjCxJueWFLMgVBIOhx8pk7t3Prqnr++dm97DnfvqDvMR0USeLGFYv45C1bqQ4HZtxr6kvCwNl5v6+AAqLKRNrXzv00fu/987dfpSDg5qv/83384JnD/M2//pK//MRFsjZJztGy166oRFZkgkX+BXGwACpDfrY2VPH88aY5BRTvX79szu0+V4Nt27RFR/nykX0839bMB5ev4XdWb+RwXw+jmTS7KmsnBXiu9vpxNPpWciJ6mJPRo4S0Ihzi5Io7C4uTo0foSXfxvuI75z32eTlYP/zGa/z8O/sZ6B3B0HObZDKRYd+LZ9j34plcP9/YsfbEf5Pxkyf28tNvTx29uhTv/uj1PPqHt89nyAuKqQwtQcjx6nidGg9tXsn1S2r56eEz/GDfMbrnGVm+HLIosqSskIe3rRmrA5cnxvAO3sHVIAgCsiQQ9rr5nRs38eGd63nxRDPPHDvP6+daSWb1NyVTIzDOeOhkW2MNNyyrY1NdJR6ndjFO/zaYx6IgoCoSj+xYxwMbl/P4a4f54f4T9I3Gr8l1EgQo9fu4c20j79m6mmK/Z+Ja5YOVlSXIkvS2crAgN35prJT6nnVLuXvtUpr7I7xypoWXT13geEdvjv3QvupWcW3HNja+qnCAW1fVc8/apVQXBt8W89C2k8TiXyee/D6WncChbSPo//MxVsG5nM9mVE/yf1ue53S0g6QxeR97qGoHd5dvnPE8blWhyOPh/v/7OEUe94RR/7FNG9lanb/w8opQMStCk8sSbeDxc4c5NNDF++vXvi2qW1RZojocnLG3RBAEJBFqCoN87v13cqy9l8d3H+aV0y1kdGPB5rZATjz4vvXLeM/W1QQ9zquuEyWORu4o+xMm31VjrIxifiKwPtkDcNWeq/ncG+OvVSSJNdVlfOGReznY0sW3Xz/CgaZO0vrC70UCubL5O1Y38t5tq1laXpT3+tpYOrd7bhy2bUDiq+B+DFC4OLGToJ8AsQTkKh66bS1FIS+yLPLRB7dy9Oxk/S1BEMimdQ7+8hgHfnmU6mXl7HxwC06vY95rlSAIPLRpJS+ebJ41m2DA5WDn0ropb9fx+XMpG+NM4x1IJfnasYO0jg6zJBSeYMgVEPj+2ROsKy6b0sEazkbYF3ll4rkoiPjkAM/1/YRDw3updi3Cp+SIW+JGjPZEEz3pLjaErqPckX8WfirMy8Hqahmgp2OadGmeG2Xe/sbbrGUkkcli2faUEb/x35UEvDx2w0bef91qXjnTysunLrC3qZ2RZBrbtsfOkZt8V/uI4zd/LrqSmySV4QBb66u4dWX9mLbVtf2s84UgCDjG6vJtdLBtBGFhIi5vR4iCMCeRYctKgyAhzlC6sRCYoD6WZW5f08htqxtIZLLsPtfG3vPtHGvvoSMyimFZE/N8fJ7C1LejMPbfBF0ywtj8zRkpVeEgS8oKWVVVyrqaMmoKQ78S8xdyWi6/e/MWHt21kd1nW3n2+HkOtHQxFE/mdS/Dxfv50msjSyJlQR9ra8q4cVkdmxZX4pgmKjcdVlQW43Vq05bbjAvzvhUYv5aCkIsI15eE+eiujUSTaU509nG8o4eTHf0090foj8YxrbFrysU5CLnn+ewxV8zH8bWUXJBhRWUxa6pL2dZQPW124q1CLPEtbEyKwt9EFD0kU79gaOS/Uxj62pzP+Q9nnuJ0tJMbi1fhlic7DDXu/KpEYpksp/r6+fs7bsPnuBgJDrtnl+W46t4J7Cit4YvHXn9TekVFUURT5Ik96moIup0sryjOy4C91HFYX1vOmupSOiIjPHP0HK+ebaWpL0JGNy9ZM6be+xlbO8fnbcjtYk1NGbesXMz2xlpcqjLt+imJCpKo0Js6iyI6KNCqpz54CqSsNCdGz9Ia78CyTWxsBATeXXk3sjB/Pbzx6+VUFXY01rCtvor2wRFePtPCy6cvcLZ7gLRuXLEP5bPGjmelPA6N9bXlXNdQzU0rFhN0z76kvL40PO0cGYdDkbm6apGBnfg6gvvD5BysMdg6duY5kNeBVElpkT+3to19wNauCGuWTM5i93cMYhgGf/ClR9n7s0MM9Y3Mm0lwHFsbqqkqCOQtKjyOO9Y04lCnLmEfyo4QN5JUu8tpSXQQUv34Fd+099RQKklPIspfbbuRVzpbSei50sUKr4+BZGJaSZIRfYine3901b/1prvoTV9dOHr/0GtEMv38XsOfTXnufDCvO8Pp1vAF3zwWH4fr7WeQZw0DRcpvXE5V5bZVDdy2qgHTsjjV2c/5vkHaBoZpHRxhIJogkcmSyuoYpoUqS7g0Ba8jp/xeHQ5QUxhiZVUJZQHv2yK6ny+qCgIc/Ovfw7LS9Ix+nozRTF3hVxf0PS6Nrv0qXZtLcabvPoKuuyj1//6b/t7jm9D4HLUsm0giybmeAdoHR+gejtI9HGUwliSRyZLRDdK6QdYwEAURRRJRFRmXquB3OQi4HBR43ZQGfJQHvVQWBKgOB9Cm6SH6VYAgCGiKzI0rFnPjisWksjrN/UOc6eqnuS9Cz3CM/micWDpDWjfQTRNJFHEoCpoi4VQUgh7H2HXxUVkQoLGskNKAd0GcnpKAj+f+9LEF+KRvLnwuB9saqtnWkDMAbdsmkcnSNjhC13CU/tE4A9E4kXiSaDJDLJ0hkcmSHFsvDdPCtCxMO9cErUgSmpybjwG3g6DHSaHXTUXIT2U4QG04SLHfO2v9xjcbptmH23UPslSdu0dd7ycWf3xe5zwycoHPrnw/64IzCwpPBYcsUx0M8FpbG4XuixmsDRXluGdBLmNYJtnLhLZtoDk6jEOW35Tk1dqaMp78zAev2fklUaSmMMTHbt7Cb9+0mZ7hGKe7+mjuH6Klf5iekSjxTJZkRied1ZFEAaeq4NZUgm4n1eEgNUVBlpQVUV9SgFubvS0UNwZRRRchtWrW6++ewTdoSXQwkBmk2lVBd7qPQi1fOv/ZQxJFaotC1BaF+PD16xlNprnQN8TZ3gE6IiP0jyYYiCYYTaVya6yRu/dVRcKlqrg1lbDXRVU4QE04SF1RAUvLC+dN+FUa8HLwr39v9i+07bHAchawse0sMB6AtcFOg5WgPzKMt0Cnu2+ErG5OOM77j7Vx/02rJ51SlCT0jEFvaz/JaGpB91RRELhv4zI+//Pdeb9GEgXuWNN4BTnIpRjVY/RnIpQ5i+hLD6CIMn5leikl3TJJGwYh52Rfw7AtpnaxcyjUSvhg9e/m/RkuhUeevYD85ZiXg/XhT9/KBz5587wHkS9k9e3R6HopjDkyrUiiyMqqElZWlSzwiH5zoZu9CIKELBZwcfF6B3OFKAoUet0Uet1c1zDz8b+pcKoKKyqKWVHxm6kLdTn6OiIUlASQlfndg+MO//KKYpbP8dpapkUqnsYGPP6pg4FG1mCob/QKkd+FgKGbxEeTuLwOVG1yVjKfMhlR9GIYY0LDgoJp9iBJ89PkkQUZtzQ/GmVFEqny58prLpV+mO2eeCLSx8/azkz6XcrU2dfXzg0VdbMyHA3dZLB3BFOfX3lssMiH063N2WhNGllUUUK+CjmHKAiUh3yUh3zM1XqybZtUIkMimkLP5hgcZVXC7XXi9l09M6OIThLGEMPZDuSx3hOPXIAozHyf6pbOqsASOpLdbA6to8RRyOfPfxXrTSor8rscrK0tY21t2bzPNZpNoNsmqijjU1yYtkXSSOOSHTMSvNi2TXw0RTKexhxzgFSHisfvnL4Hyk5B5jlsKwpksVNPAePHW2C2g9nD+Y4l1KlJnvjZG3jdGtpYy0d3/5XU/0WVBYwMRNnz00NUL6ugor50wZws24ZkZnZyLisqS1hUVDBtz6QmqkT1GAeHjtOXjlDhmnnMTlnBrzo4PtBLytDJmCaRVJIX2y9Q7vVNK2zukb2sD22d1edYSMzLwVI1hVlofP1a4leE6fo3ADaDiSdQpTKCrvuQZiHY9w6uPTrjo9i2TYnbO29GMMu2OT3cT7U3gEeZ/QKU07uwOT8ySJU3gFt5+2XGf5XxV+/9Ap994lOUVM+vX2EhkEpkeOnJAxi6wX2/c9OUx/W1R/hfH/kyX371sws+hkjPME/+87Pc/PA26ldfzM5FeoYZ7h0lm9FpXF+HIArERxIomoLLe9FIdjvvJRr/Kqn0S2MOVj9+32dmN4ZMDNPOOR02sCG0mJ91H0STFByiOskocssO3PLMciseVeWhVSvoicVIZnVUWaLI7Z5ULpgPUqZOf2oyyY4my7xn8WoeWrQSaRZG40D3CH/28JfoaRuc+eBp8F+++CFueNeGOb/+tf7zFDv8BFQnoiDilBTCDs+8xnQphgdiPP+D/bz0o4N0NfdjWhbFFQVsv2sN93x4BwUlV9J127ZFR+IIbfGDCGOOxM7ij+OQZh6XLMoICEiCRGeqG9020K03lyFxofCNlufQJJlKVxF3lW0krqfYP3SOTaEG/Or0PWk9rYM89bUXOfD8SSK9oyiqTN3ycm79rS1su3P1NEEcC8w2yB4B24DUjy8RDRdA8CBot7Fj8x0g+rlt+xJWNZbjcqjYts0TvoNXnDEaiSEK8O5P56chNxvE0xl++saZmQ8cgwDcsbpxxvLJYkeYjJWlJdFBraeSAnXmksZit4fNZZX8x8kjJPQsNtAdj9I2OsJjqzfg02ZnA2TMDCkzgW7r2PbUwSBFVAnOk0lw/sWzbxMkY2nSqSz2ZU15iibjC+bXyPmbBNs2SWQOoshlGOYAhjWKJPpwyLXIUhAQsG2DeOYATnUZutGDbvYCoMrVOJRaACw7TUZvRTf7ARtFKkaTqxHFcQPBJq23kjU6sDGRRT8IFye1bg6SNbrQ5GpkKbcpZI0uskYXLm0toqCM1aknSOvNmNYwNjaS6EWTa1CkMBmjg4zeSjy9B01ZhCT6EAUtN055cV5RnWT2JJLgxrQT6OYAAgKqXDn2OQVMK0lKP4UqVaDKJZeMvQNNqUMW/di2QTT9Kh5tMxmjBd3sRxBkNLkGTa4cu146utlL1ujCspMIgowqlaPJNRMUrbZtkMweRzcjiIKCIpWhyVUIgoRlZ9HNHrJGD5adQhAUVKkUTa6d2DRt2yRjtJM1u7HtLKKgoUhlqHL5lL1dtm1j2BYiwjXpzfn3UwfRLZNPr76OAuf87sesafDxl57iH7ffzfqiubGrxfUMf/DqT/jcdXeyKlw6r/G8g6vDMi3aznajqArli4owDZPBrmEivSMgCJRUhQkW+RiNxBnuH6V6aTmiKGDoJif3nmfltgbio0l6WgYQRQE9a1BYHiJclhO07+8cYqAzgmVaSIpM/eoqZFXOOS/dI/S0DmBZNrGRBE73zJuwZdo0HWsnFU+jOVSql5ahOVViwwl6WgdIJzNIskR1Yxluv5NMKsuFE51oToVkLI0kidSuqMTp1shmdPraBhkZiJFOZcikJkeDey708/3/8xMuHG+j5Xg73zj1eTS3xp4fv4En5Gb7/ZsmjlWURQT9f4FutGCjo8qLEITZlYj/qHMPkWxs4rlpW7zQd5TmeA+lzhCqeNEU2Fm4gs3hxhnPmTFNdre182pLK6PpNA5FYU1pCTctXkShO/97fGtJNVtLZt8X9HaGDbzQe4a+VBSnrNLoK+a9tTMTh+QDQzd4+onX+dFXXyQ2clGkt+tCP9/70rOMRuJ86m/fc4U+aKV7NQG1lIQxjChIBNTyvEku6j21Oa1PNcDL/Xs4MHSUpb76edG0Xw1pM0tXchDdNvHIToocfqJ6kuFsHMM2KXeG8cpOOpIDpMwsNjblzjADmREEBHTbREQgoHoIa5NLz1Jmlt7UEIeHm/iz5e8loHgwbZMRPUGlK4xDUtEtk4HMCA5RRRJEokaSYkcQVZTJpLP8y1/+kAMvnJw4p6GbnNx/gcHuEURF4sYHNl695Fj0IHg+BXYaO/IgYuibcKlouCABIoPDcYOrV/UAACAASURBVNzOLA01RWiXOCv337TqilOm4mlaT3Xi8jmRZImCsiBu38IEll8+fYHe0djMB46h0Odm8+LKGfvOh7KjXEi0kzYzdCa7KXEU4pKn74XzqhoPNCyjyOXmlc5WIqkkLlnh99ZtZXtFNZqUvxsT1Uc5GT1MU+w0o/oIujU1FX25s4rfqvpI3ue+Gn4tHKwT+y9wbM95Mqks1mUOVnVDCTe/e9MUr/zNhWVn6Bj+C9zaBkDEMAexyOJ37CTofhey6MsdM/TnFHgfxjAG0M1eLDL4HDfiUGqx7Azx9D4iiR9i2zkDQhQdBFx34tO2I4pOMkY7PaOfw7TiSKIPSfSRNToRxwguktljDMafoNj7O3ik3PcUTb/CYPzbLC78JqIUxLJTDMS+RTy7HxFtjAq/gKD73jEHq5XR1HNkjHYsO4VlJREECb/jJhzy4ryuR3/s33IOoBDEsIYw7VFEHJQH/juaUoNhDtA18v9S5PkQqnzP2NiP0h/7OmX+/4KsrcayU7QMfpKK4F+R1s+POZ0QcN2GJldi2yap7EkiiR+im30IY83BXm0Lqrt8zMGySeknMOIDmFYcy04iiyGKfR/DoSzGspOMpl4kmT2GbWex7CwCIuWBP0Udc+KyZge9o58HIedsgYDHsZWQdC9MQ56xu6eNWl+Iau/8xAqnxQKUMIiCyJ3VSyh0zj0irIoSt1c1EHa8E3y5Vji1v5ndPz3E6u2NlNUV0ds2yJ6fHSGb0UnGUhSWh9j5wEYivaN8+3M/5TNfeAS330XrqU4e/7uf8L9+8GnOH23ne//4czbevIJI3yjh0iC7HthEuDxIV3Mvp/c3Y5oWned7ue9jN7N0Yx3pRIYffeU5bMvG6XHQ2zZIw7qaGccbH0lw8LnjpJNZopEYOx/czOrtjYwMRDm59zzxkQQDXcNsvXMt629aznB/lM///je48be2oGcNelsHuf5dG9h06yq6mvv45eO7UVUZGxgZnFzi89QXf040EuXdn7mbv3/0nwEQJZFsJsvhF1omOViWlUA3mrGsIWzbIm3motlOxw15O1k+xTWZLEKB+8q3XPVYh5QfuUo0neaX587zgbVrqAuF6E/EefLkKc4PRmblYP06ojMxgmFbVLiCFDm91HgWrvR0qC/Kib1Nk5yrcdi2zWs/P8IH/uhOCkr8k1+X6aAzeYy0GUMUJIYy7TT4dqEIMwcfqt0XA1lFjjApI0OBFkDMUzMtH9jYDGRG+WHnbmrdJVS4wqiizIGhcySMNFnL4ILSy6aCRn7ec5ASR5ConiCkdtOS6COs+ehKRQgobuo8JdxYvGbS+dNGhuZEDykzy7lYF7XuYvyKizPRDg4NN/HRutvwKi5OjLZhWCYZS8chKoSKvKiiTMe5Xt54+fRVx97fNczJfc1su20VLu9UGVwBUMD5Wznn6ip78b5jbSxbVMKp5h6u37AYrzvHCuh2Xvkduf0uVIfK6X3nUR0qKxxLFsTByhoGTx04OStymR1Lagl73TOuRwkjgSoqrA+uQhFlHOKVn2u8wuRSkXKvqnFHXQN31DXkzT54NZwcPcRzfT/FpwQIqgXI09hDIW1+Zdjwa+JgfesffkG4NEBNYymSPPmGn67u/lcN5y/0Ey7wEPA5Z5xc0ViKkWiKwgIPTsfVS6BsdLJGO+WBP0MSfQwnf0E0/QoOZQlex+aJ4+LpPRR5fxuHUp/Luoz1NxlmhMH4t1HlSsKe9yEgEkl8j6HED3DIdTjERQzGv0vGaKUy+NeocgWp7Gk6h/8Sh5Kf4wMQz+yhP/Y1ygJ/jNdxHaKgYVoxZDGXXvZq23Cr60nr5/A6dxD2vB9RcE6MM1+ksqcpD/wpLnU5utlLW+RPGIh/i4rgn8/qPNH0yxR7H0OVq7HsJOLYBmZYgwwn/xPTGqLI+1EcSi2mlUAQJIRLbvS0foEi72M4lMWk9HP0Rb9MNP0aDmUxouDCo23Aq21FlgrQzQFaBj9BLPMqBfL7AItk9hTxzAFqw/+EKldhmBEEQUYUrh4pGl/Qvnx8Lx9fseXaOlgLUFOrShJ/sn7XnF8vCAIuReUP1+6Y91jewdVx5mALh18+xc4HNrFu1zL0jM65w62c3HeejTevBODk3iZWbW+kdlkFmkPhwolOVmxr4MUf7GPnA5uQJAnLMFE0hbse3UWkZ4TnvrOHtjNdhMuDBMI+KhaXgACd5/s4+uoZlm6so79ziDMHL/A/vvsHJGMp/vMrz+c1Zj1jcNN7tuIJuHnx+3s5uec8q7c34vQ4KKstIp3MEBtOcvZQCyvHmhKHB2LsenATheUhXn5yPwefO8m6XctoP9MNwPv+6z2cO9zKQPdkNq6DvzzKH37lYyzdcrG5UVIk3H43saHJ5XKp9Etk9eMIyNiXUD44HTfk/X08VLU972PzhWnZ6KZJQ2EYhyyjyX68qnYFYcVvIhySQp0njCSIpEydocyVztBcMdQfJRFLTfl3PaPT2zF4pYOVbcerFLIqeBemrfNa/7+zyLsNhZkdLMM26Ur20JHMlQcGFB8e2YVTciwohb4iyhRqfoKqh2JHgKiepCXeR7mrAI/s5EysA4/ipDM5wDJfJaIgcDLaRkDxsNhbRsbSqXQVYlyl9Cuoebm5eC0/aH+NO0s3TthQa4OL6EgOAOCUVFYHavlR5x5G9STvr7kB11ivYntT31Vp6iG3h0aHE8RGE9M4WCAI8hiD4NVhWhZ7j7Zw+HQn8WQW97jtJsDdu1ZMHBcbTnD2QDOKKiFKGpIkIkoL80Wc7OznRGdf3sc7FZkdjbV4prAzL4VDcqBbBmdiTciCRL2nloB6JcnFt04d4Y7aBordHkYzaZpGIqwtKpu3JuawPoRDcnJbyf0s8jQiC8o1Jdz6tXCwCor9LFpezo671uQaUy9J0V6eJn+zYds2zW0D9PaPEg55KS8JcPJsN7phsryxjPauIaKxNB63hiyJlBb7OdfcR8DvorYqjOuSxsnTTb3ILQIup8qKJWU4NJUjJzsAmxVLyrEsm9Pne3A5NRRZZGg4iWGYmJZNTUUBymVN5wIKbm0DTnUpAB5tI/HM62TNTuCig+VWN+DW1o1lnQrGPpeFbg2QMVop9H5komTQ57yB2PBuskY3mlxDLP0KXu06XOoqBEFE1NbjUldh2flvOCPJZ9DkSgrcD044Iop0kUpYEKSccJ8gIpD7WZwDBbxLXY5bXY0sBZHFMD7nTkZTzwCzc7C82lZc6tqxG/di5DJr9JIx2vE7b8SjbUQQRK7kARByDpRjG5C7zqpUgW72jf1VBETimYPoZi82BradJmt0kytMEXDItWhyNYPx7+DW1uPRNqDJ1RMliJfjP84cpiM+wolIH4+fO8zL3Rfwqho3VyyeKJ/rTkTZ3dPKhdEhNElmdbiU60prUERxQtOiOxHjpa5mOuKj2ECNN8D2shoqPTmHzbQtnu1oGvu7zSJ/AXdVL8Ehy8SyGZ5sPkFDMMy5kUF6EjEKnW6uL6ulzheaKFv80rHXGUonsYH3NayhPjA5ypQxDE4N97O/r4NIOokqSawOl7KjtAaHnJs7f/fGy6RMHU2SeU/9Kmp9F9mwUobO8UgvRwa6iaSTOCSZVeFSri+vRRElLNvmqyf3s6GonKbRCC3RYbyKxqbiStYWll61qf1qMCyL1ugwr/a00JuIIYkijYFCtpfVUODIBYUODXSxp6edoUySkObiutIa1hSWkjZ0jkV6aY+NEM2mcSsa5R4fJyJ9eGSV++qW4R1rjj0e6eXV7haGMykKHW42FVeyKlx6zcVbzx1qoaeln6qG3PwxdJP4SBJZkXF6HTi9DqqXlFFQGkCSRW58z1ZefnI/tSsqOPH6eR785K1ALqvjCbhweZ1k0jqyIk0097/4g32UVIcJFfvRnArZVBbbhmgkjsfvwu1zYpkW4fL82M78hV4Ky0Nk0zoev4ve9kGyaZ3jr5+ju7mPmuUVqA4FI2tMlKL7CzwUVYbBtvEVeEkl0hiGSTqZxeN3oTlVgkV+3N7JwQ1JlkgnJ5en6GmdgY4I3sDk7E8m+waaugZNXc9CkPfYts3hkQuUOkKUOi/2QMT0FF2pQUKqlyLHzEEWpyJTGQjwr/sPUOr1MpJOk9CzlHgXrtdotvAFXbz7EzcT6R0hncySSmRIJzKkkmOP/z977x1exXmn/X+mnd7VewUJBIiOwWAMxg3XOInTnL4pmy3vbpJNtuR9d3+bLbmu3WSTjTfZdGcTbxJ3x7HBxqYZME30JiRUUZeOTu8z8/vjCIFQ4QiBcYjv68LgMzPPPGdmzjPfet8X/oTiBH3hcffgWsEkySQ1leFkhISuYpWvYZ+nMPqfSTGR0KskKISSA/RFz5LUY4hIVxznApqDrRzzn0YWJCRBoifWz/loN/fm34GcAUlGJhAQyDI4WJ9Xz0l/B8d9beSaXOjoyIKIx2BnQ95Cwqk4mq5hEGXyTC4KzR4OD5/DIMpp8WxBQp2it+ZKiKtJZFFCFARS2sVgwZUM8QsSEDPBotpiWs4PcupcLyaDPEpycfltEkSBWCSOt8dH8ewCetsGCHhD5BRnzXgOLxw8SSyZeX/d3OI8qvKyMnr3uRQHs+0VJLUU3oRvtC/0UujofO/wPlYWlpJntdETDvLr08eZn50/JaFFJqiy1tAf66E31oVNdmBT7EjIExbWiMhYZiisfVM4WLWLy9j0v2/RsOMMinEsBXTNwlI+8Cd33rC5DQ2H6ejy4rSbcTrMHDregdEok+Ox89r2k/gCUWqq8mlu7ScaS9I/GMQXiNLT70fTdebXFo0ZT5Elsj02tuw4zXs2LkJRJDrOe4knVJx2M/FEipJCD9FYEn8wysCJIPV1JWOczosQEIWLL/N0pkUcoRC9CIOcP2LYXwodVQuioyGJFyMQkjAiSEh6DFULIkkXDRwBAUnyoKUmd7D0ESrTC0hpQyhSzpgsz/WAKFguaTwFWXShapPXIet6Chi/kBvkovE7A7oeBzREwT7aLzURDPJFpiRBEBEEaaTUD0LxgwyFn8Yg5WNUqhAFE4Ho66Pb03pj1RQ4v0g4cYhQfC+B6DZclvtwWe6a0PEstbswyjJxNUWp3U2tOzvN3GNMR+IGo2F+03SMgWiYcrubhKbys9MNBJMJ7i+vBV1nIBrmXw9uI6VrLMjKRxRF4mpqTDT7UH83OlDp8BBOJvjxyf2gw3ur5xFNJfl101EKrA7qPLk4DSYa+rvoCQf41NxlFFrTz9hcdx7eeISv7NnEmsLKMQ5WUlPZ19fJk42HyTZbKbO7ialJIqnkGLarBdn5DMej/PPBbdxWWDHGwVI1jc6gn3AqSa7FxlAswn8dfwun0cTinCJ0XefZcyfY2dXK/Ow8PCYrrX4vZ30DmOUVzMu6Mtudpuu0+L18++guDJJErSsHFZ2omhzV9DjYf57vHtvDbFc2hRYHfdEQ3zyykz9bsIpadw4H+8+zp6eduqx8zna34TSaKLO72dTWSI07h8U5hTT7h/hGw3YWZReSb3EwFAvzw5P7+dTcpSy9yt61TLF0w3xyS7N56tub+PjX3oPBpODMtuPKsbNkXR2OLBvxaAJlxICYd8ssXvrxNna/dIiyOUV48l2oKQ01peHrDxAYCuIfCJJMpLA6zQS9IToae7jrw7eSX57Ntmf2jegRgjvXid8bShvQ4TgDXV5yi6/sZE3EehiPJuhpGcCT72LF3QtoOdFJNBib8hhZkTHbTASGgsTCcYb7fIQDYzMO6z94K09/6yUCQ0E0VePQ1uP0tg1wfNcZHvz8XWP2laQsBMGKJGUjZFDOlQmebNvOB0vXjHGw4lqSA0NNFFmyWZ+Bg2UzGnm4bg4NXd2EEwkcBiMriospd18bLZ6rgdVh5u4P3kIyniKRSJFMpEjGUyQTyYufxVMEfWG2P9/Am787fH3mIRt4+fxxUprGXFchy7LLr9nYWXnOSZkCASw2M4Xl4wlmbHI20ZSfgXgLkiAzy7EGRcyMkKQj0o1LcbDUU48iyPiTQX7e9hR3568jU6df0/QxFQyCODYboekafbFh9gyeJqYmsEgmCs0eqmwFDCdCxNQk5bY8ahzFHPPl0REZRBQESixXV8ql6zq+ZJht/Uc5G+xi98ApahzFtIZ7qbDmUWrJ4aC3CbfBhkOxUDo7H1EUJhTflSQRT65zxv3+JQVuSgrc2K0m5lblYzJObPPYnBaq6suJRxopm1uMfzCImph55rhzyMf+5s4pNRQvx+qacnIclitW/8fVBAMJL/5EgJgW53yklzxTNllcvl6kNQq9sbSNGE+p9ISCk2YPp4NCcwkuxcOewW0cHt6HUTKNBBrGo8BcxENFH5rR+W4KB2vHS4epXVTGgpWzMBjHfiVP7tQc+9cb/mA0rYFRkk2W28q23Y2sXTmLglwXz206jM1qpDDfhT8YZWg4zKA3RG62HYvFiHuC8sb8XCe11QW89Noxjp/uwueP4HFb6e33I4kCxfluSos8dHR58QUi9A8FWb28GmkCB0tHGyWuAFD1ILqeSjsaYzCRMyAiiy4ExJEx0lmwpDYAiEiiExBRpFwSqXSWLX1OfTQbAyAgA0JaI2IEiVT3iPOShkEqIhR/C01PTJqZEtLSglzqmE0XSbVvzHnjqXYUaYRGXxARBQVNv2hcpdRBVC08wVwmdp5E0QKIpLRBdF2dNKM01c8yHD+IpoVx2e7GZJiDAPT4v8nF7y0gCBczkwm1G1/kFfzRLZiVGsyGWePGXFNYTiSV5P/ufY1b88tYW1QBAogjYbNDA120B4d5T2UdS3KLSGka/kSMn59p4N6y2UiCyCvtjZwa7uc7t91Pmd2DKEBS07DIF18QggAPV8ylzpNHStdoDXjZ1NHIe6vTpQ+qruM0mHisZhEW2cCrHWd5teMsfZHQqIO1vqSKWCrJV/dsHvc9BqNhXutswmky85m65eSYrSQ1FQFhTF/J3aWz8Sdi/PPBbePGMMsKa4sq0AGrrBBJJdnf18nB/i4WZV90fFV0PlqzGKfRzPHBHp4408BZ30BGDlYslWRzRyNDsQj/uOJOCq0OdNKCoxcYDX9+5hC5ZhufqF2C22TBH4/y74ff5McnD/DvqzeS1DRcRjMfnLWA7x/fi1Ux8r6qeRwZ6KY9OEx9dgE/PnWAPIuNj89ZglUx0BcJ8u0ju3m5rfG6O1iFlTnMWljGK0/s4OnvbOKxrz5IzeIKus/18ZN/eAZBFJm1sIw1Dy3BmWXHZDVyyz31PPv4q/z5tz42aniJkkgsHOep72xmeCBA9YJSKuaWYLIaKKrK45nvbsZsM2F1WkaPyS5ys2R9Hd/7yv/iyXORmCbd8KUwW40UVOZwYMtx2k6dR1U1LLapjVJZkaioK+bMwRa+99Vf4c5zoqbGGj8b/+gOjBYjW3+1C0EUefJfniO/PJfbH13FovXp30Mkuplw9BVUtYew9luC4V8iijYuGCBZ7m9fdbT6dKADj2GszotRVIhpSQbivozGkEWRcrebArudaDKV1m2UlRuuKybJEpIsYZqC2CQciNJ4uP26zeHEcDcfrFiGTTYxEA+ypfs0H6uauOdtunDnOKhfNYtzxzsJDI99/4iiyIOfWjuhoS8JCkktjj/ZgyRIqFqSXFM1UgZCwRbJhCRI2GQLBtFAQkvgMjgzrg7sbO7juR9upbt1YPSzL337o+QUui4KjyPgNthY7pkNgoBNNpFlcOBQrPiTYTRdwy6bcSk2Hiy6hagaR0DAppgpNufgVCzkGV0YJcOUxvhf1Dx8yfcysiKrlgWuCqySGbtiJstoxywZkQWJ4UQQ04jOaUl1HsvW17H3tePjxkxvmzs1Vfs0UFddMK7i6HJkFbjILc3hyPaTWOzmjDP1U2HryXMMhTKvLip0O5hfko8lA102URCIpKJ4kz5yjVmIgjjpfdpQXsXX92xjTlYu4WSCZt8Qf7/7jQkJuL68bDVuU2ai0WeCxzkVOEZST+KSzFgky6T2mjHD4MNUuCkcrNxCN7MWlHLrvQvGLe43WtA0L9vByTPdbN56gqryHObVFPLGm2eQZYnF80tpbutHENMK7VaLkZJiDydOd1FenEX5BFHXQ8c7OHS8g4XzShj2R2g810eWy4rFasTpMLPjrbOc7xnG6TBTkOukvCSL/YdbWb+6Fqtl7AtH1xMEYrvwR95AkQvwRTYjCHJG/VGCAIqUh8VQz1DoN0iiAwEJb/hZzMpsDFIhgiDgstxHX+D7OExrMCtzCSUOEI43YDWkWXEkyTXCvrcbWcwlnmojGNs9xpHJsr4Pb+RFun3fIMv6KKJoJqn2IwlOzIYLPQwSiphNKH4Iu2lN2vkTTMiiJ+NnIBI/ii/yMnbTbcRSZ/FFXyXf8QUgnd2TxSwCsR2YDXWomh9/dCspLXOlc4NUglmZiy+yCUXMxmKoJ6UH0LQgVuPSjMoaBUFG1YMjbIf9eMPPkFQvUhLrukowthtdT2JUKgERTY+h64lJs2aiIIxSIYvCeBbBjpCfN7vbODrYg2mEsWcoFmU4HiWlaYiiwP6+TmrcOdR58ictP5vtyqHC4cE2Ur5WbnfzRte50e0WWWF+Vj55lrThl2+xo+k6cXVsucJk99MXj9EbCbKmsIIyu+uqfvsaOucCXja3N3LO7yWmJmnyDaazV6RdeFEQWJhdQJEt3eOQY7ZilQ2EkpmVGyU0lVPefuZ4cpnlyh53vULJOGeGB/hs3XLyLHZkUcQkSazML+U/juzCF48hCyJuo5l8ix2rYiTPbCXbbMVmMBBJJdHR2d3TTlxNcdqbJltRRzKN9dkFqJp2XdgiAb72xB+TVeBGViQ2fmItkWAUSZbIKfaw8ZNrCfki6JqOxW4a05SdX56DwWSgZknF6GeiKFBQkcP9n16HmlKxu63YXFYEAd73Z3cRCcYQRAGj2TB6v00WAw999g78QyEUg4xskEYzZZMht8TD3/0sLUgpG2QWr69j3spZSIrE8rsWULukEl3XMZgUREnE4jBjshr52hN/nI7cCgJzl1dRWpNe9wrKc3jfn95FJBTDaDagaTqu7IsOjSvXyb2fXs8t9y8hEUugqenr4cpzYramX+yKUov1AtOYnhrJrotci6YXEZG4Ntbx1NBIamrGMapQIsG+jk7WVJTjsZhJqipHe3vIslgodV3HPs7fA/TFAizPLkcWJHqjAY4Pd12zsWVF4t6PrMJgUtj67H46mvpA1ymfU8TGx27l1o31E1asKKIZRTShoxHX4gRTA1PSVF+KpJ7k5Z432NK3E0WUGYoPIwkS32n6CSAgCxJ/MXtycfNzJ85zeOcZ+jq9o5/Fo2PXS0EQsMomquxjta7cBhtuw9iy0wLzxM6ETbmyoV3rKBn9t1FSKLdOHhSzyBdtJoNR4Qv/9D7yS7PY+9pxBnt8mKxGFtwyi3s/eivzV1RdM3vTeIX1CtIsgsN9fgor8zDbTex+8QBldcXMWT4Lg2n61T6ReJI3TpybVnng4vJCSrJcGZWcy4JMmbWIInMeJsmIS3HiUMaXEwvAny9eybaOFlr9w0SSiRGJAHHGpe090fPIgsSDRR+lyFw6QtIiTLiiZhJ4uBJuCgdLUkSe/PZmfvuzHVgdljEPed2yCj7x1ftv2NysFgMbbqslkVQxKDKKIlFWkoWug8kos2pZFWajQnG+C03TURSJebMLkWRxXHp4w5paUqqGmlIxm9NRmiX1ZRgVCVEUkWWRitJsZElCkUV00sZgMqVOSHQhCiasxmUMhn9FLNGIQS4mx/4JzEomqrICsugh1/EZBoI/o8P7FdB1rMYlZNs/hiKlF60s6/tIpDrp8n0D0LCbVpJt+zDRxAkATPIsPNYHGQj9El/kZUxKNS7L3fiiFxvTzYa5lGd9m4Hgz2gZ/Aw6YFZqybV/EkjPVRAEsu0fozfwOK2Dn0cUbOQ6PofH8lDG98puvo1w4gj9wZ8CGh7LA2RZPwCALLrJtn2E3sB3aR38AoqUj824BH2CEsHJIIl2smwfQBAk+oI/IKX5EAUbHuvDWA2LMrKbnOY7iafa6PD+LaJgxGm+E7f5Xi4t01A1P/2hn5BSvQhImJTZZNk+iFGePhWyruvEUklq3Tl8ePZCCqxjM8JGKU2LHVdTuAymKRdAu8E4RtNGFMQxrJ+SIOK4RFjvgo2QaWmApqezQEZRuuoX3Z6edn52uoGlucW8v3o+ToOJL+9+ZcytEQC38eKL/MK5MmVd0nWdpKZiluQJr1cslSKlqRjH1JsLGCUZVdeRhHTfmySI6VyGkBYuT48lgJ6eSyAR44Oz6tlYXjtmfIfBOHreX7Zt5aXufRnN+3J8vHwDGwvHU08Xz7oonm53W7GPRNMlBJxZdpxZ9nHHAOz6bQN3fmgVymVVCIpBJr9sfBmQO9eJO9c57nMAh8eGw5N5L5BiVNKEGaSdOpvTAiMVBFbHxOKtkiSO+a4Wu3lUv0pWJDz5LqaKKVvsZsw2E2pKQ5LFcc+sLJUiSxOXG88Uc50lPHt+D1W2AoySgqZrtIR66YwMMNuemZhrMB5nU+NZ1ldVpucrihzt6aXS4/mDd7DsioknW/ZTZHHRGhrErsw8Gj5mfLeVez+yitsfWkJyxCBWDDJWh3mcmPUFdEWO0RJ6iwLzHIosC3AbijIuEZznrCXXmC47FIR0OZ8oSKPr4sQm6kW0nu7CPzS+2uP3DdmFbh778kbe98d3oKY0wskk50NBFtSUYzDIxFMp+gIh3BYzdtP1FYkN+SIMdXsRJYHePf0suG0OvW0DlNUWYTBNvC5OhYMtnZz3+jN+j5kNMksqishzZrbOCoKApmsk9RSRRIyhxDDWCXqcBEEg12Ll4VlzSWoqJwf7iR7Zz18sXTVhD5Z9GmK85dZquqIdmEULTsV9TVkwJ8JN4WCtuGMe9SvTpU+Xv6SyC2/sQi8IAhazEbPpIrWkw2bmJBiVWAAAIABJREFUQpjwghN1aTrYMPLvy7/LBcKLSw1Ok3EsC4oijz/WMFk0RBAwK7Mpcv01OioCEqJgHKUPFwULNfkvjNT9j3+wBUHCJFdS7Poa2kjPVZpgwjha/iaJVgqdf0W+889Ht6d7ilIj5zDhstyP07wBHS1NUiEo5Ng/eUmpooTDtAabcRk6I71GI3O9FFZDPRVZ30UnRbq/bHovNVl0kef4LMLIcSJGxFEaURmbcRmV2T8YuVYigqCg6+roPETBxryityYVORYEEYNUSJ7jj8m1fwp9JCciCgaEESanmrxnxvSayWI2Ra6vjb7AjHIFxa6/H7neAiIGLi0PBAGn5W4c5ttHnT8Becx9nQiikC4InIh9KctkQRJE8i12Fl6mGSUAugBlDjf7ezuJq6lJdSkycXlmEp8yywomSaYrHCClaWNoXjNFs28IsyRzZ0k1s1zZqJqGNx4d08M103lKokSuxUZLwEtSU8cJL7tNFjxGC2d9g9xTOlJaq+s0Dg+Qa7Fhy0AYWUCgypnFYCw87p7BxfVB1TUSl2QIZVFC13X6R8rEZEHCKhsBgVAqhqqrWGUTNfbicTozV4sDrx/nuf/agsNt5e7H/jCYHTVV48Xvvcqmn24lNBzmv/b+CwaLgYbXjpFXnkPN0qqRjLOIpoUIRZ4mGnsDXY9hUOpx2L+AJF59SdAnKu/kr488waf3f4dKWz7RVILWcB9LPdUsdFdmNIaup8laRku8BIGUpk2rf+NmxZfq7mRXXzPdET9znYUszb62Ol+CIGCyGDFZMjcuaxzrqLCtoDfWyEnfqwzEm3lPyb9gka9sI2UbPBmJwk6EoC9Cd2taRy5TtA4NMxyOMK8on70tHRS7nexrO09/MMSG2iryHXZ+feAYkUSC9y6eh0GSeOXkWRRJZGVlKbV5F3vQdja1YjYoDIbC2IwGZufl8HTDCaLJJO9dVIciimw61YRBklhaVkgwluBwZzeFLgdLSgvZfraVLl+Ah+vn0unz0TUcYCgcYd3sSgLJOM+fPs2QlmBJSSFdvgCdw35um1Vx3R2sdLWWQE9LP6feOkvFvNIJpYoygabrbD56luHw5OyUl6O2MJfZBTkTtp9Mhv7YEN3RPgRB4GywBbtswy6Pp3cXBAGTLGNCJsdiZbYnG6fRiGEamlcTwWPMIcuYy687f4rHkIVTcSOLymg7xKXINuZxe+49MzrfTeFgrbpn/uRlDTe4RPACLn2AhCuwAF2Zrebqjx0DPT0PSZw4ApGOkk8cbb64j4ggmBGZLDUvIIomRC5zdkacEkEQRhgAlQm3X9gH5FECjcnnIiEJM2syFQXzGNKOsXOQxs9BGLuPLEwdORIEMe1MTdKsLon2cftf6rBd+XqDgAGmwaIoCAKKKFJoc/BK22mqnB4kQcRpMOI0mlmeV8Ibnef4+ZkGUpqGy2iiNeAlpqo8WFGLiMAHZy3gxZZT/L99W/jI7IUokkRfJESJzUmV89powFwILFwggtA0bYwmRqHVzi35pfyy8TBuo5lbC8sIJuL44jFW5ZdiUS7W5l8wAlVdHzOGVTEwFIvQHvRhkmR+2XiY/khoBp1942GRFe4rq+WrezbxzcNv8kDFHFRNYzAWoc6TR67FxodmL+Sbh9+k1OZiSU4Rhwd7+E3zMb62dH1GS5ogwJ8uWMWfbn+BGlcOd5RUk1BTtAa8ZJmsrCpIG3yPla/nw2W3jx7nTYT46yM/pdyWx8fLNzDbXjga5YumEhwYPssL599inrOcec7ya3I9lqyvY9HaOYAwRmZDkkUW3T6H+ttqJz/49xS/++EWnvmP33HHh1fzwuOb06yEOvR3DHD2UAs1S6tG9w2EfoqmDeCwfQZBsBKLb2do+C/Izfqfqz5/rb2Ix5d8nt9176ct3I9ZNvLR8vWszZ2HU8mMOUsRRWRJ5I3mc6ytrODs4CA9gSDz8q7ch3iz4sJaYpEM3Fk4Bx2IpBLsH2jjtvzx/a9vJ86F3qI5uAur5KbQPJdFnocxSVO/3y8g/Z6+Oluqq6WfwZ7M+vouwGky0jroZW9LB8FYnN3n2hEEgXmFefxy3xH+8YENPFg/h4aOLnY2tbGysoSkqvLpVUvG2UB9wRD+aJyUqpJQVW6pKOWhBXNo6OxiV3Mby8qKUTWNj65aQjyV4rVTTSwsLmBFRZoG/s451Rzq7GZHUyuKJFGbn8PsvGye2NPAh5bVM78on/vm1SCLImaDwkA4QiyVeZnd1aKwKo8V9y0ilUix8dPreOt3h8gu8kxJgDIRdF3neEcvp7r6SWYosSAA9aUFVOdPj7VQQ+NkoIk5jioqbWVIGWSQKp1uvrJ8DdIIWzFcfevPvsGd7Bp4Ax2NvtjUZbtVtpp3HawLaNhxhuYT59N1vRe4DgQonZXP+vcsvdHTexfv4h0NURD451vu5p8ObOXB3/0Pte4cvrhoNSvzy6h0ePjKkrX89NQB/nTni8TVFGU2F39Ut5wLHmaVM4v/vv09fOfoLh7b8hSiILAqv5TPz1sxOr6U5rEdc87RPiABpMs0LgSEMboXT5xp4HvH9jKciAI6n9/+PEZZYmV+GT9e/16MksxDFXORBIFfNB7mm4ffxGkw8uisBazIS9fdf/fYHn50cj/RVAodnU++8TQ2xcDDlXX8w/INrC+uoi04zP/d9xog8Gj1fB6tnj+mNGGiWnBJEDKuD5cEgWV5xfzDig389/F9PNl4BJMkc3fZLGY5sxCA91bVIQrwgxP7+H+hLZRaXXx54RoerJhDMBlHvHC+ETKSC+cWBR1BSDuPG4or+f669/D4sT08fuwtTLLM4pxCPle34pK5iGNeck937ERD4+vzPjra3H2Bht+umFmXuwABgRe63mKev4xbsmbu/IiiOCGttDBy769Tq9gNxatPbOdP/uMTLN+4iBceTxO2KEYFd76LpiNtY/bVNB9Wy3sxKPUAGA2L6enfeNXnFoR0GWmJJZs/rh4/TqbGi9ti5kP1C/jXbTv54subyLVa+fSyJSzI/8N1sDojw2i6xqWRN38iwmFvxw13sGbbb2O2/ba39Zy6rnP+XB9Dff5pHee2mJFFid3n2rlr7iziqkpK1TDJMo8tX8Tmk2cZCEUo8zgZDIWRRBGPxTJhX2m6jD2WDhiLIq+caGQoHKXU42QoFEGWRDwWM5KYLrm2Go1YjQYkUWRXcxvnBrwUuuyomoYiSeTYrFgUZSR7m36PjSmVHAnapVlNr1+APxFP0tvaz7mj7ei6zuqHl1E2d/rkRboOm482ct6b+T0qzXaxqLwQi2F6vV5lliIeLbkPRZSJqXEscmbOoCQIaCN6naJwUeH0Ql90ptf5gaJHubfgkYz2vRblgzeFg/XsD7fz6/98jdKafJqPdVI9r5i+817MViOPfmHDjZ7eOxICAqJoHmHxexeiYBwpt3tnZDzfbgiCwKqCMl558JMTbpvtyuYbq+6d9HiJtNPwy7s+OOH2ry1bP+6zP6tfxZ/Vp/W+cs02nrr3I2O2rywoY2XBxdKaT85ZyifnTB4sEQQBp9HER2oW8ZGaRRPu8+f1t/Ln9bdOOkauxcZfL7l9SiHj3z3wiTH/X+XM4t9W3zfp/hPN0yjJ3FkyiztLJja6BEHgkap5PFI1b9w2h8E06rjCxWsbTbbzxXnHQTiBLMxhILyJdUWPsL64atwYk+GIr4W5zlIUcazcxaVMX9lGB6qm0hvNnODlXYzFUPcwBVV5XL7e6Jo+qrF1AbJUhKr2o8l+BAwkU2dRlFnoejTNei0Ik4qIT4ZrYfjJosiSoiKe/sgHUfW0BPL1Ik75fcFXG56j3Do2qh/XkjPSZbpWuBGEX7qu09UywHB/YFrHCYJAnsOKw2TEIImsnVXB/x44ijccoa4wD4Mi0+MPktRULIqCKAgok2ie5jttBBNxsqwWOrw+jJccazUYEAUB+UIATQBZvBiwMsgSg+EIkWQSRZKQR3pdhZFtZkXBIEn8puE4S0uLaBny8lZrB5FkEo/VgmMaZYK6ngTEKdiFx6KvfZCzh1qoqCtluN8/yoA/nfus6zpH2rtpaO2aFrlFXXEe9WUF036mZFEeFRaeqP9qwjkCzT4v3z+8j60dLXysbiFfWLSCht5uhqIR7iyvwpJB2TyAQTRiEK9v6ealuCms623PHeSP//G9rHt4MZ9c/XW+9fxfMNDr4+nvvTGlqvYfMkTRTE3e8zd6Gu8YlHr+9UZP4V28ixlhMPxbPJYNDEU2o6Pii+4mx5pZtO4CVE3DmwiR1FNI+njiBU3XiakJYloiYwaydzEeZXXFHNtxmqzCdB9VLJIWwz29r4mSmrEkEzpRvL7/D0E0IwgiqVQvilxG/+CH0dGRpGxys35yI74GcKE0+g8zMHU5HildxHtKF44RXfUlImzqOnkDZ3XjMNwfoLdjkFRyehpNqqaR0jTmFORQ6HSQZbXwZ7evJKVpo0RJ62dXolxSWVCZPXFP4vLyEpaXX2QO1HWdO2qqxhxblZMuYzcrCutqqsYcu7ikMJ3duuwZ/+IdqwH48PKFaLqOLIrU5Odwb13NtL7r6Lwiv0aQy8CYWZbRYFIorS3C6jRz7mg7iWjiYkonQ4TjSTYdbaS5byjjY3IdNpZXlZBtn1k7Rqboj4T52fEG/PEYi/Mu9hMbJInnmk5xS2FJxg5WVI2Q0DLrBZQFGaucWQntpGPM6Oh3CAK+MJVzi0AQkA0ykVAMd7adhbfOZt/rJ1hz38IbPcV38S7exbu4rpBEC6JgRtdVkuoAVyPMPcdZyta+I+wcOMEiVxVGSUmXEOqQ0lWGEkF2D54iribJyUCM9l1MjEe/9AA/+Ktfcv5sN2pK47n/fIWe1n7UpMoDn797zL42ywewmB+YdKypyGvexduL95cvASCmJjGKMqqe7hO9p3DuDZ7ZjUFvxxC9HZkb7xcwEArTOeynMttDlu1ipuNS4iJlAka5TCAIwrSOla+w72i59mTQY1xJ+0AHUM+DmDn7X15ZDlmFbrw9w1QvLsed75qQnn8yJFWVHadb2NXYRiKVmQMsCgJzinJYXVOe8XlmiuFYlL5wiK+uWMO2jlbCI3IoBTY7Q9HIaE92Jtjc8zxvDrw+4TbtkoChLCrMss3hc9VfmtHcb4qVObfITXfbAGU1+RRX5LB/6ynmLq3A7w1NO3LyLt7Fu3gXv48wK9X4Y3tIakP0hZ7CYVwy7THeU7yKc6Fu/u30s9Q6iqmyFWCXzWjoeONBGoPnGYwHuCd/yRg9mXcxPSy5s54v/cjK5ie2M39NLW2nzlO9sJy7PnY75XVj+ygkKWcCDtd38U7Gzr4mNhTM4aSvmxO+bupchbiNb0/EfzIktRgCIrKYjvbH1TCGkazo9YCu61ftYOU77Nwzd2bZg3cK9OjLI07WlHtB6jQoczIaM5lI4R8MAmC0pPUELxcznwqqpnG2Z5DfNpyicyjz3qssu4Xb51SS77q6e6PqKsFkGB0do2jAIBrGZHsnPkYjoalYL8tShZOJaeti5ZoKqHGML7vXdJW4FieaCjOc9JJrzGeBa/rvz8txUzhYt95bT9AXRhDgtvsX8dLP3+Twm40MDwRZtj6zB/b3AdFwnKAvTMgXJRaJE48mSCZSqKqGrunpZnE5rYdlMCkjNK4GrA4zdpcFSb56faBMoes68ViSsD9KyB8hHIySiKVIJVOkkiqqqqUjPpKIYpBG52lzmLF7rJitxgkb3q83woEofZ1efIMB4tHkiHipgsNjI6/Yk9bFmQK6ruMbDNLfNUzAGyaZSCLLEgazgt1lJafQjd1pmVaE6Wqg6zrxaAL/UIjAcJhoKP2cpFIqup5+RhSDjNFswOow4XDbcGbbkKTxJRDvNKSSKYYHggS8YcLBKPFoAjWloakaoiQiKxJGk4LZZsLmtOD0WDFajOPEx68VdF1HUzXCwRghX4RQIEIskv5NppIqalJN98eIArIioRhlTGYjFpsRm8uK3WVGVq7dEmw3Lh6RPxBRRDdmpYrp9hTOshfyxZpHeLFrL23hPg4NN5PUVATAKCp4jHbuyFvInfmLrhlN+9UglVQJeEP4BoOEAlHikYvPuCRJGIwyFrsJh8eGO8c+Roj4nYKaZdXULKtOM2PpXPe1YabQdZ1oKEbIHyUciBIOxkae9fTzrms6woVnfWSNMVuN2JwWHB4rikF+x92D64VXzp/g1pwqnmprYHVuNVu6T7HQc2MDEkPxNmTRRLaxHIDW0H6q7CtRpilnkgl0XScciNLZ1It/KHTNx/99gh76N5Brmdrc1kHtzHjMkC9Mw2vHkEckeNpPd7Ji42IKKnKveKymaXQO+fn1nqPsO5f5OWVJZF5xHuvrMu/pvRy+RICG4eOYJCNW2UK5pRiPwTXlumBTDGSbrezobGMwGiahapwZGuC1tmaq3R7Mcubv0Fuz13Nr9vh+cF3XR5gFe9gzuI3z0TaKLTOXVrgpHKwN712GbEg7D7durCcaidPdNkjNwjJuvXfBjZ7ejBAJxehuG6C7dYDz5/rpaR+kv9OLbyhIyBchEoqNOi5pw0LCYFSwOi04s2w4s2zkFLjIL8smu8BFVr6LgrIsXNn2a/ay0zSdsD9Cb8cQPe2D9HYM0tfppb/Ly0C3L20MRxLEo0kSiSTSiDFsthqxOiy4sm3kFLopLM+hqCqXkuo8SmblYzQpM5qjbzDInk1HxyTnnR4bt9w5b3RhUlWN9jPd7Hv9JEd2NdLR2EPQF0GURewuC0WVucxfUc3itbXULCqb0CCOReKc3N/Cga0nOXWwle7WAaLhGAajAbvLTH5ZNnOWVLBwdQ21i8sxW699k6WmaXS1DtDZ1EfH2R46m/roaRvAOxAg6IuQiCXRNA1ZljBZjTjcVrILXBSW51BWW0hJVS4Vc4twZV+/qGEkGGPf6yeIhMZG88wWI+vfO16w9gJC/gitp7tpPd3FuRNd9LT2M9jrJzAcJhlPkUymRpwrA3aXBU+ug9xiD0WVuRRWZFNQnkNJVR4Wu2nGz7yu66QSKn1dQ/S2D9HbPkhvp5f+8+nn3T8UIhqOp5/3eDLNXCWLmCwGzFYTTo8VT66T/NIsCitzKanOpWRWPp4cB+IkTdqZwh/dRSzVgYBAShsmGD+I3biY6TpZNY5ivmR/hI5wP72xYaJqAhEBu2Km0JxFnsl13QUaJ0MsEud8cz9NxztoOdlFx9ke+rt9BLwh4tH0M24wyljtZjz5TorKc6iaV0zV/BIq64pwemzjnoGAN8yulw+PWScEQSC/NIvFGVLEa5rGuRPnOXu0Y8Lt9atmUVSZO3rukD+CyWxAGtE8jIZi9HUM4Miyk1VwZb0hXdc5uruJrtb+cdsUg0zNwjLKasbrn00XakplsNeffs47hkae82EGuocZ6vURGQngxKOJkXdQOrhnsZmwuyy4cx3kFXsoKM+hqDKH4qo8iipykOSbOydnU4xs6jpBhT2bpdllnPb3ZHTczpcOEfRFrvq8AlBUlUv9qtmjn6l6ilBygI7wYRTRRFwNoekq7eEGym1LUC6XUJkmdF0nFo7jHw4T8IbwD4XxDwXpaR+kYceZSYXid7zYgDvHcdW8UoIgsOH9yycVVs4UoUCU/VtOEJ2GTtflMFuNzK4vpbhqIgZNBcH5DYQpiWh0tNB3yfRimG0m5txSjdmWvneuXDvuvCuXF6qaRtvAME/uPszmo42k1MzL63LsVh5eWkfWDHqvAqkQMS2OU7HTHekj15iFh6lLzXMtNu4oreTVtiY6A37iaorOoA9dh0/OXzwtoeHJkJYhkMg3FbE+byM/afkO+4d2UWKpmNG4N4WD5cxKaxPpuo7RrPDAx3//xSrDgShnj7Rz7K1mzhxuo+10N/6h0KSLFUBKS0cTI6E4vqEQXS0XX76CAK4cB/klWZTV5FNeW8gtdy0gr+TqxSqTiRTnz/Vx5lA7bae7aGvsoeNsL35vaBwT1qVQUxpqSiMeTeIbHDtPh8dKxZwi5i6rZOm6OdQuKkcQhasyjPs6vTz+N7/h0ktWMaeQ2fWl5BZ7UFWNk/vO8cKPt3FoZ2Oa4v/CHFUNb18Ab1+AU/tbOLKrkQc/vZZV99SjXCLcHPJH2Pb8QV7++Zt0NveNEfmLReLEInEGun2cOtBKw/bT3PfR1ay+fxF2V2YMOpmgs6mXQzvPcHRPE83HOxnompzdLaGmSMRTBLxhzp/r58ius0iySHFVHnOXVbJw9WwW31Z7xYzd1cDvDfOLf3uZnvbBMZ87s22seWDRmOsK6SxF8/FO9r52jIYdZ2g700MqMTHTUTKeIhlPEfJH6Gkf5OSBFiD9PJVU5/Pxr9zH3GWVMzLs+s57aTzURtuZbtrPpp/13o6hKcuQddJZrmQ8RXA4Qv95L5COGioGmcKKHGoXl7PotlrqV83CmTXeAcgUkWQTLvNqzEo1XEIcfDWQBJEKWz4VtvyrOv5aQ1M1utsH2fvqMQ5uO03TsQ4iwYnLbuLRJPFoEm9/gOZjnezefJSiilwW31bLrRvrqV5QgtF0sdyk6XgHj//NU2PWVlESWb2xPnMHS9U5+MZJ/uffX5lw+5e+8xiFFTmj93bbr3ZRVJ3PojvmE48meO4/X6HtZCf55bnc86l1FM+6snO05am9bH32wLjPrQ4zn/jr+2fkYPm9IZqPd9J8rJP2xh7az/ZwvrmfRDw55XEpTSWVVIkEYwz2+Gg93T26LafQRdW8EupWVLH09jmU1Uyfhez3BXcVzKE76ueB4gWYJIV6T2b02b/69mbazmTmjE0EQYA73r9ijIOFrpPQokTVADE1iCQY0NEostQhTUMv8QIS8SQ97YMM9frx9gUYHggw3B/A2x/A25/+zNsfIBqauizuyW9tmva5L4UoCazeWD9jB8s3EOSJb/yWge7paXVdipwiNx/98n0TOliC5WMgZo3X+rx8P6kCxMzEnI1mAyU1haO/H5vbijzFu03XdSKJJG+d7eCVI2fYcaaV+DRYA42yxO1zKlk1e2ZZHadix624GEr4MMsmLJL5imuARVHYUFZFvtXGicE+Aok4VsXAotxC5mXnXnUv3kQQBAGjaMKpuOiNdV/5gCvgpnCwNE3j8K6zHN/bTDQU52Nf3ohskGk7043DbaWgLPtGTzFjqCmVtsYetj9/kEM7z3C+uY9EfOaidbqeZvQZ7g9wuqEVZ5aNxWunXz6p6zrJRIpTB1o4sussZw630X6mB/9QkCl8v4wR8IY5uvssJw+0cOTNM9z24GLufWw1BuO1KS+JRRJ0tQ6QW+yh9VQXz/1wK4d2nCE5ieEOaWfrzKE24rEkZquJ5XfUAZCIJdn67AGe/cFW+ru8U/axqimVcyfO88x/v4FilFnzwGKMppm9GOLRBLtePsKO3x7i1IFzhANXqvOebG7aqBF1eOcZTuxt5q4PraR63ttT0pKMpfAPhsguvBjJioRi7H/9BJue3EPj4fYxzu90EPCGOXu0HVmRrqoES1U1zp3o5MibZzlzqI2WU130d3mnDCBkimQiRXtjD53NfRzb08SKu+ax8bHVFFXmXlVZoygYCcQOklAHR+UX3OZ1M57njUYykeJ0QysvPbGTo7ubCA6Hp3V8KqHS3thDT/sgZw61cc9HVrF6Yz0Wezqi3Hy8E/2aSklfGa/9zw4e+T/3oetwYtcZdjz9Fvd9dgMtR9vZ8+IBHv3yg2/rfCBdiTDU6+Po7iaO722i6WgHXa0DJGJTO1WZYqDbx0C3j6O7z3Jsz1k2vH8Fq+6pR1ZuvmzWmhHNK4G0htyavBungSWJClnGUmY71iIAdiUPAQGjZEW8ChOwt2OIJ7+5ia6Wfvze0EhJ/PUX1v19hWD9BBmZ2sa1IGQW2LzcFjJbJ85C6rrOQDDMsfYe9p3rZG9TJ20D3mmtdoIA1fnZfGT1QszT1L26HEbRgCSI9McGcSi2jOULzIrCsoJilhUUz1hseCrouk5UjTCUGMSlXH3y4QJuCgerYfsZnv7+G+QUudi96RiP/skGTIJA49EOUgmVRz5z+42eYkaIRxMc3H6al362k6ajHeNKqa4lSqrzrjp7FQ5EeeIbL9He2EtsBmn1qZBKpDjd0EZP+xBDvX4+/pX7R8v6ZoJoJE53az+Vc4vY+dIhju5pyujloGk67Y09vPbrvZTXFJBb7OHwm428+qu30hmjDFesnrZBtvxmHyXV+dQsuvpokG8oxEs/3cG25w/S2zE0ZWYzY+jpl+erv95Ld9sgD316LUvXzb3uUWZN0xjs9Y06WOFAlB2/PcQLP9pGV0v/mKzg1aC8poCcIs9VfY9kIsVvHt/CsT1NhGZQujMVNFWjp32Q1361F29fgI/91X1jsh2ZwqzMIq6eR9UCCNeRFiGQjLCj/zh5JhfLs66OkjhTJBMpju1p4slvbaLpWMeMSIsSsSSnG1oZHggQDce56wO3YLYaaT7WmfHv91phsGuY0jlF6LrOll/sZPEd87n747ez6/l9HN564u2dzAg0TePYW03877c3MdA1fN0IoqLhOA3bzzDQ5SMWjnPH+5bfdCWDwiWZY0EQMNxgpkdRkHEpBXREDtMcfAtFNFBtX43bUDJmrpkgOBzm1MEWhnqnJx78jsX1TqJmyOYqyBMHNF9sOEVz7yAem4VsuxWP1YzdbMQgSxhkGYMsoUgSqqoSTaaIJlMMBkKc9wY47/XT0jdE93CQruEASXX6v2mbychn1i2jLDuz7NpU8CZ8JLQkq7KXIgoC1gmEhjVd5x/3bMt4zP+zZCVuU2Y6gJ2RNgbivZNuD6WCnA2exJ8cpt41ueZmprgpHKzf/WIXy+6Yy633LGD3pmMAyIqEyWzg2NHmGzy7zBCPJtj2wkGefnwLvR1DMzYqp4IgCmx4dMVVp9aNZgPuHAeNh9uv8czGwzcY5JVf7sad4+CRz41vTpwuYuE43a2DNB/vZPcrR4muVUbaAAAgAElEQVSFM3cQU0mVM4daadhxhqXr5rDzt4foaOqdlnOj6zpnDrdxcv85ymsLMJqnX6LhGwzym+++xtbnDhAYDl9z4zARS3Jk11nCwSiaqrN8Q911dbJ0XWewN12eEYsm2PvacZ56fAv954euSVZ0/spZmK3Gq/oOikEmO885refkahEJxdj72nGcHisf+dJGnB7btI63GGYRDh3Dn9yLIrrIs00s+jxThFMxjvpaqHUUX1cHS1U1Wk528cQ3XuLcyfPXJGsI6SDCU4+/hslsYP0jyzh34vw1GXc6sHtsDPf6kGWJYztP8U8vfhVJlhAlETV1Y/TFJFHE7rQgK9J1Z9/VVI2Osz289PM38eQ5WbruD5PG/O1EX6yJpBaj0rYCVU/QGNjOEs/7MEo3lt3whuNtDq5MBj32Okh5CMr8MZ8fbe/md4fOYFBkTLKMQUk7VNIIgdIFmngdHVXTSWka8WSKcDxJJJ6YloDw5RAFgY/euojVtRXXxAbQdB0dHbNkTDMIThJ40Ma8+HW6QgGahoeY48nBbTLji8c4NdTPutLKUV20THDc18A+785Jtye1JAktznznYlZ4MtMjmwo3hYPVeqqbx754L3nFFzMyoiigGGQS0WtT3nA9kUyk2PFiA0/860sZM+4oBpniqjyy8p3Y3RYURSaZSBEORvH2BehpHyQcjE64eLiy7KzeeHXaYIIgYDIbuP/ja9j/+km0STQIBFEgp9BN2ewCSmfn4cq2Y7WbMduM6X4Uf4SetnTJTsfZninLICPBGM98/3UWra2lorZw0v0yQTyW5MzhNlIpld6OdC9QUWUuKzbUUVZTQCqpcmLvOd58+RCp5PjvNtwf4NSBFpKJFMf3No8aIlaHiZV311O9oBiH20ZvxyDbn2+go2l8tCQRS3LqYAu33DWPwgxYfy5FOBDluR9u5fVn9k+ZUVGMMpVzi6lZVEZeSZoFUZJEIqEY3v4A5453crqhlZA/OuHxakql6WgHz/9oKw63hTlLK6c1z+lA03QGe3yoKZXTB1v41bc309c5MbWvzWmmuDIPm8uCzWlGMcqEgzF8A8HRkpVLn3lBEFiwchZGy/QdWQBJEtn4sdVse/7g5M3nQrrvpbQ6n/LaAnKK3NhdVqx2E6qqEwml+1Gaj3fSeKiVSGhyZy0RS/L60/tZuKaW5XfUTat8aji6HYuhjmzrg6Q0P/2hZ6jwzONah2iTmkpMTVz2Ery20HUd/1CIn/zTC1d0rhxuKwtWzaJqXjHZ+S4Ug0woEMU/FKK7bYAT+8+ln6dLhvD2BfjFv7+MYpQZ6nv7I/HrP3wr3/vLJxAlkSV31lNWV0I8Emewy4sj68bQUwuiwOxFZcxZUsH55r5JgxuSLFJQnkN5TQHFlbk4smxYHWZkRSIWSTDcH6DtTDenDrYw3B+cNAClaTqtp7rZ+uwBKucW4cmgSf9mx9/896fw9vkJ+qOEfGFCvgjB0T/h9N/DEQa6vYQD0WkFoBJaGJucRYG5Fh2Nc6G30Jm+M68YFTx5zisa3GmG1SjxSWwwd64DaQbEPqIkzpgYCCC32M3f/+yzDA8ECfoihHxhAiPXPDQ8cs396f/vbZ++aHKm0JMnEPQ4XOZgqWq6fyqSePtt2Q3zqnlszSJM14jt1iwZ0XSVk4EmRAQWuevIkbLG7COQzkpdQHcoyC9PHeHeitncWlSGLIqousaOzjZODvahTuNHUGmbjSxOnFhIl82aKDAVkWcqxC7PfD26KRwsT56DrpZ+KudcNL5jkTgtp7vG9HW8E6FpGsf3NPHjr79I0Dd1b4HVYWb1xnqW3zmf6nnFGExKml5bEhEYoZocoY5OxFP0n/dycv85ju5p5tT+c8RG+lhuf3gxFvvVMwcJokDVvGLqV8/m8M4zo58bzQrV80tYfsc8Fq+txZPrQDHKyCOR2VGyCj39vdWURiya4NyJTp7/0XaO7WmaVMvBPxTihR9v5y///cNXPW8AXdNpPNzOuRPn0TVYc/8i3v8nGyiqzB01Zm97cDGLb6/lP770v2iXsexoms6RXY2cbmhlsCeddamcW8Tnv/4+KuYUohgVRFFATamsfWgJ3/rLX3Jyf8u4eTSfOM9QX2BaDpaqaux4sYGtzx6Y1LlSjDJ3vHc5931sNTmFbhSjjCSJaep7If39VVUjlUgRCcV4/Zn9/PYn2wkMjx9PTWmc2HeOzb96i5wiN9kZsJtdDfSR3o+BrmGe/NYmutvGkmA4PFbW3L+IZevrqKwrwjByjS88T5qmo2lpIom+ziGO7DrLgTdO0HKqm9xiD/mlWTN6kZdU5bHirvm88cz+UUNfEARyCl0sXT93dF5GswFZkZAkaXR+F76fqmokEykCQyFee2ovL/1sJ7HIxH1l0XCcV36xi/m3VE+LDEXTIphNlZjkCkCjV/vFFY9pC/fRHZ2eTk1fzEd//OobwjNBKqHy4k+2c/JAy6TOldlm4oFPrOGuD6zEmWVFVmQkOX2f9ZFnQk1pREIxju9t5vkfbuPcic5Ro3So18/3/u7pa9ZjNB089IW7KZ5VQCwc55aNi5EVibiQFg+ds2L2lQe4TnC6bSxYOYsju86OELKkYXdbqL91NsvWzR3NCMuKlM66icLF9WXk/ZNKqoQDUfZsPsZvHn8N/+DEgUM1pXKqoZXje5tZ+9DMdWd+31FSnUdRZe7o85v++5J/q+l/P/mtTWx5at+0elNlwUh35CRR1U9MTRNmTbc8EKBybiH/+D+fR9P0tN0Bo39fgAAMdA/z1H9tYfcrRycc5+9+8CkKynPGfDbROBP9+ge6h8ktdI/aMX5vmF2bj7Hqrnm4s+00Hu3gpSffYtnaWlbeMReDSeG1Zw6w5bmD/OW/PkpB6cWSccWQDkZqmoam6aPXfqJ//80HHqftzDTJD5KnQJ86i6SjpWna5Zmx1l1L1BXn8nfvWYfDfO1o/K2yBUU00BQ4S4m5cMIMliAIZJkvvvd6w0F6wyFWFpVSYLsYfFpVWMKvTx8jkkxmXCJYbZtDpW3y9VVAQBLka8aSe1M4WA99ai0/+qcX6WzuQ01pbHlqP+dOnqe7bZA//Zf33+jpTQpd1wkMh/nu3/xmSufKYJS58wMreeRz68jKdyIrctqAmyKCpOs6WflOZi8s48FP305wOMz+LSfZ+dsG7v3IrTNK9wqCgNVh5u4P3sLhnWfILnCx7pGl3P7wUgrKskdfvIJw5UZEs83I4rVzqJhTxK//81XeeGb/hIanpuns33ICb38AT+7M9HfUlIqaUqlbXslDf3Q7VfOKx2hvGYwKtz+8lJMHWtj85J5xxw/2+kYcWsgucPLZf3iEucsqx9wTWZHIL83iU3/7EF9533+OcxwHuoYZHgiMajhlgsZDbbzxzP5Ja9+zC1z87X9/kqp5JcgGeWqiBKsRm8vCo39yJ+seXsrX/+hHE7JXqSmNPZuOUbu4grs+sOK69Eromk5Xcz8v/2IXpw62jka8jWaFNfcv5pHPraOwIueKz72u6/z/7L13fBzXfe79PTOzs70Ai95JkCAJggQ7RapSoqot2bIU27Jc45bcJE7yOtepvolf5+b1fdPuGye58Y3t2LmOuyPbkq1CyZIsUexiryBI9F63l5k57x8LsGEXhViQlMzn85EI4Mycmd09e+ZXn6ew1EfDmloe/dQ2Wo91MToQorDUN6/1rqgK7/7EXbzy1H6kItl87yoe+MBWVm5clDHqbeqM30cAhytDI/+B33uApk31/OOffD8n4+Oh107T3zmM2+ecNeGFqrgYiv4Ep1ZP0uxCVWYuMXyh901+0PnarOafhERiWCbbS9fO6bxZzy8l3ecG+MlXX50S4JhEcUUBv/HFx1l3x7ILZba53n+X18Gdj6yjccNivv33z/LqT9+84FRFQ9kzuAsNp9vBlneuR0ouOIUur5PbHt2EuA46gJMQiqD51gYWPXOQwZ5RVm5czAMf2MqGbY04XBla+dlq5rl9Th7+6O2su2MZX/ov38jJjjfQOcKpg+1s2t60IBIW1wOf2vV/2Fa2jAcqVs5JYFgIgaoKMi2Uufdah1NnrltanWcDLq2A/vgZnJqfZb670JW5lwdqNm1Wch6pZBp9GiKnSY26ue7N48MRdu44zsf+4MEL5/oCLu57fOOF59OSpioa19Wi2dQLDtq2R9ZyeE/rlD1FCAECVEWdsXNV0+b+3bTGfguskZkPlGmw3xgM2HXFBfzdB99JoTu/bMKDyWHsis5H636N/SNHiBhRAraZns+CWDpFTzhEpeei7dcxQdk+F2iKxrV0e94WDtadj6zD63fx3S/vQNNVvvPlF1i5cTGf/otHWT4PIoEFh4RvfOnpaZXOi8r9fPzP3s0t963G7sxsVrPZkITIGHyKrmAD7A4bD35oKw88uSUvaXXNprLuzuV8/mufoHFjPb7ARRHduWyYkw+UYJmfJ3//QYZ6xtj38omshlUiluTwztNsezS3ZtJs4XDpbLx7JcvX1mUVNlY1hcd/czvPf3vX1BIXeTGqdv8TWycctMsN7MmfKxeX0LhxMUd3tVw2hWVaDHSNkIincHlmjhBFxmPs3nGMU2+2ZR0vry3iSz/4DMUV04v2XQohMmW05XVFfOn7n+EPH/8H2s9MNYIi4zF2PXeYxg2LqGkoy3s/lmla7Hv5BHt/cfxCtsIbcPPYb9zNOz58O26f48L9zvR6Jte8ZlNp2lyPlMzZEMmGxY2V/O5fP8HqrQ0ES30XIvZzXeuQ6WFce/syPvGn7+Lv/+DbWQMKpmlx8JenqFtejqLMbpsu9XyAUHIv0dRJHLZ6KnyfYKbyQEOalDgCrPLX4dZmF6kcT0c5MnZ+VsdeDSzT4rtffp5kInt03lvg4tf/9BE23t2YYYecxbpQNZXS6kI+9sePEAsn2L3jWM5s+bXClcEKIURehaevFsEyP4//5nY++NmHqF5Siu0SBte5rnfNplHTUM7n//UT/O47/5bI+NRMuZSSrrN99HcOUzfPEvAbBf+w8X3sG2rnK2deQ1dV7ihtYG1hNQpXJzmSDyTMCN2xY3RED6CrbrxaMQ6nd0EJcebzSqWU7NpxnD0vnyAaTrL90fWUVAR46huv0XKki9BolC3bm2i+pZ4f/OsrtJ3p49N/+jAlFQWoqoKqXR4IsOnavCoZrv6FxBGF35+BIVAio/9yzW5pOtQE/Xz5o49QUZB/IXkpIWEmiRpxYmYCaxYsgkGnkyqvnz95bQfba+spcXnojYR5ru0Mt5RX49HnVv4/l575+X5Xr/9ungcoimD9XctZf1dGs2RSUR4WhsoxX2g/08uO7+3JOV5UEeBT/+1RtjzQPGWzyEBOlLtMli3l3jwmjU/ysL9kFqiFx+9iy/2rL8w/HwghCBR7eehDt9J2qof+rqkRH9OwaDncmRcHq6KumKXNNShq9vueFBpdtq6WUwfash5TXFnAyk31uH3ZtRyEENjsGsvX1k5xsACGesdIJdIzOlhSSlqPdbHruSNZyU/sTp0//pePzcm5uvI+fYVufu9vnuBzj/1/pLPUmB96/TRnj3ZSVV+yIFmsS+vavQVuHv+Ne3j0U9tmZUBnw0WDMD/3J4Tgnsc3XTb3fObSdI2Vm+u5813ref47u7Ied+pgO6Yp0WbJRRNLn2Yk9iJJowuJZDDynywv/hdmMnNW+ev49cX3UWyfXc15R2yQr5zNrvc0X0gpGewZ47VnDmYdF0LwwBNbWXfnijmvjck95mN/8gg97YOcPzF/nZO3I4QQrNy0+LLf5ztf+aJiPvQHD/G/Pv/DrMcM9owx3D/+tnGwdFXjlpLF1PtK2NFznG+17ubpzsP8Wt16mgKV1+Wezkf2ogob91Z8lqQZYe/QdyjUa3Bq+Tek84Xu9iHWbFnKlntXXpA1efiDW3npx2/yG392UcrgoSdu4elv7bxhCCsugwiAVotg+uysVIq4nia5ELCquowvPfEA1YWBib/l136ucpURMiI81/cKSz11lDiKZvTCS10ePrf5dr51/BDPnW9hNBGnyOnisYYmPtjYjG8OQsNSSrrjHfxy8AVOh44SMcM5e4kXuxv4nYY/mcvLm4K3hYOVSqYviJQKIRBqRntCWhJLWjckBay0JN/5n8/lLIFxeRy8++N3sWl70xWN7hIpU2R2Eg0wMJOvgkyiOh4GTMAgU16gTvxsTRyrAOmJc1XEZfShEimtiXFl4lzzknNVYOK60sKIfx/VvhWh1l4yPj8IIVh7x3IqFpcw2DM6xZkwDZOOM7kpNueCYJl/RipsIWDF+kU5Haz6piqKyqd3ajSbStWSbOrumbrx2VDEx8IJju1ppau1P+v4+377XhY3Vs677LN+VTX3vu8Wfv6tnVPG0ymTQ6+fZvXWpRRXLEwvFmTer43bGnnwya1ThIevN/L5sBFCUFDsY/1dK3j1J29mlTtoP92LzEEikw1D0WcIOG/DZVt+SbBl+nvWFBWfzYVNmb3OnE2o6LPMql0Nnvv2Tiwzx0OvqZINdzfiK7g65jMhBJWLS7jrXRvo73whp1jxrzoWIjB573s38x9/92yG+fQKjA6GZ03w9FbAM51H2Tl4liK7h4erV/Ph+i0cHevmzeGO6+Zg6YoLt1aIQ/FgVzy4tUIsDAwrhSpsN1wwWgjBHQ81s+OH+/jHP3+KRz96O4uWlZFp9rt4zI0OpehHgH3GaJ+wrQV1bqRX+YAA7DaNB5ob+J37t1Liu3qx+5kQMWL0JQaJmTEOj5+gzFlMjWv674MQgnK3l/+66Xb+66b5lVB2xzv4Qec36IidQxM2PJo/Z7+V1zb/wMONZcFcJb7198/xgc/cf6GEDiZoYFv6GegeYfP2put4d9kx1DfGruePZh0TimDdncvZ+mDzFBpvKROkI18FJKq+HkXfjFCKkGY3kMJMHcBK7URR61H0DZip3VjGKTT7doS2DCP2fwAFRV+DZr/jknktrPQhzORrKGoNir4OM7UXyziJ5rgPRVtFOvo1QKDampEygRH7MSgeVPsdqLb8vMc2XWP5ulpOHThP/ApqbMuSDPePZ5pz57kB+IKeWfRyiWlZCysXleAPTt/noqpKzutExmMzMhJJKRnoHuHAKyeyjheW+tn+3s15KftUNYW7H9vI89/ZhZnF8T+2p5WRgdCMTuV8UL20jIc/dgfeqzSg30pQVIXiigKql5TQcqRzyvhw33imuXqG9W7JJJZMoSoebEoQVXEz2+KcB8s3ZsRHs+iR5IKuahTavTjV/PfLmKbF6z/L3hQvFMGqW5awuHH+Buq2Rzfw/HfeuOlgXSMIIbC7dFbfupTXnzk0ZTwWjhOPJPOyt98IGEyG+e3l2/BodkAQMZJUOANowevYXycELeFX6YodJmlGiRojHBl5BkVobCp6PwshCDWfhJKUEl/AxSMfvpU3d7ZwbP85ymsKsTtsxKNJQmMxnC4dVVOJhROkkgaxaJJUMo20JMl4GpstSSKWRNMUEvF0hmk5kiAZT+O4SmbZOUPkepZNvjsT1RaOaysKLwQ4bDZqiwI8eesa7l3VgMexcO+JlJLB5Agu1cGHax9HFSpqnsgkZovT4aMMJvu5u+Qh7ip5AI82v/7smfC2cLCe+/YuHvvUtssdLEvS3TbInh3HbkgH6+Wn9mPk0CcIlvnZeM9KymuLpoxZqT0oWhWq490IIZCXsNNIsx9pnELRGpDmANLsQdU3IBQ/ZvoQmlaDNHvQ/f9jyqKS1jDS6kdz3I9iW4G0YhPn+jBTbyKtEIpWg+p4N5DGMs+hOO5DCAdmal/eHCyAuuUV6BOb6JWIR5MYholtHr0KusNGIOidUQdMiAxxRPYxQVFFAPcMbIyKouRkgkvGUlkdmUthmRa9bUOcPZpdq2fbo+vxBtx52SQURaFmaRm1y8o5d6J7ynhf5zB97UMsbqxckOyS7rCxYn0dDWtq8j73jQpfgZuymqKsDlYiliSdMmZs/A8nDxNJHiRpdNMX/hZ2rQpF6ICgwvdJpjOcql1T95iZUKj7+FT9g3ljWroUnS19dJ8byDpWVBZg6eoaPP75N14XVxbQsLaW/q7R696L9asDwfJ1dVkdLCNtkkyk3jYOVld0jK+17EQCKdOgxOnl9xu3U+SYm7ZdPhHUa7F5HQgESSuGJmyoij7BJHjjvefplMHul47Tcqwb07TY9sha7A4blXVB7E4b3//Ky2zZvpLymiCvPHOIod5xdr94nOZblhCPJzl3sgdFVbGkZPWmena9dJx4NMlrzx5hdOMibrn7emivZQJmWMMgxwAbQq1GYoBMgnBeUVkEmqqgCJE3WQy7TcPrsFNR4OWuxnresWY5FQW+vJXT50LMjDOUHCFsRDgTOYeu6FQ6y/Bo+SXSmA6h9DhBezHrC7fitS28LMRb1sGyLItoKIFlZuhLw6Oxy8IlqWSaoZ6xGQ3Y6wHLtNj74rHsGhYi42Cs3rIkx9k6yDTS7ATFA2hIcwhpjYNMADakTKHYViJlGDNxGEUtBJkxIoSay6BSAAVpjWCZ/UijBTN9HEUNgrQA28XrCjugIBQ/mTLC/BY+FxT7LjBrTYGUGMn5OVh2hw1f4ewyJP4cbEkujx1vwDVj+alQBLpDR1GVKeWg6VR6xhKwaDjByQPns5YSKqpC860N2PT8lcCqNpX6VVVZHSwknDvezbo7ly+Ig+UPerjtnWuzko68XWF32vBMQ8WeTsxcQurQqlCEhkc2kzL7MK0IQujY1QoWwnBShMChLkyk89DrZ3KOldcVUbO0LG/XWnPrMnY/f/Smg3WNIETGSc4FM21hmZK3w9f/d1ZkshGmtDgXGeLEWHYGxWsJU6bx6+UZjbnYERyal2rnWjRl4bIW89l9dLuNbY+sY9sj66aM/dZfPHrZ7x/63fumHLPu1svpuN/1oVt514dunccdzR9SAuY5ZPTrkD4EIogo+DJYQ8jUPoS+EbTLbb/m2nJ6x8KMxeLEkmmSaYOEYZAyTAzTJG1amJaFJS8SOChCoCoCm6ZiV1Xsug2PXcfnclBfUsimJdVsWFRJse/aOfxpy8CUJhI4GTqLQ7VTYPNfUwdLEzacimtBgoNZr3dNrrIASCcN9r9yku5zA6SSaX76jV9elpFIJtL0tg+x8Z7ZRSkEUFng5/7VS+d0H/pV9HeNDYdzNlg7XHYWr6ikpCqYdVzR12HEzmKlD6Goi0ApQMoxMpRmKoptNZbRAgiEUoRQIoCKYqtHCBeKtjzrvEIpQKiVWOnjKEgQLoRScuFcVd+IEf8RVvoQQq1BaLUTqW9rog8rf3C67TmNbAmY1vwMIptdw+2bXUnUpVnRS+HyOmdNKSxEprcodYWDZRoWM5HoxCIJzhzqyDpWWOKleklpXsoDJ6FpKjVLy3OOd53rJxlP4823vJyAQJGX5Wvr8jzxjQ3Npl5o3s4G05x5rdu1CuxaBeOJXaSMiw6WwsIYTvISGs18ZxtO7JuqGTeJ4ooCSquz74tXg2VraydY+2avJXQT88N0+64lrTkxfN3IGElm+swmOahGU7lF4a8VhpJt6IqTkVQnLrWAc+FdVLua0RZon7gaJNMGQ+EYQa8rb+K2k5BSMhyJEU2kqClauDL36WEgo9/MMAs63oVMvj7xdzukT4JSPMXBenhdIw+vW8FwJEbvWJihUJThSIyxWIJIIkkkkSKRNjBME8OyMuRaqoKuaficDtJqksbicioL/djckiUFJTi1zGduSouEmUZXVGwL2FcLENB9NPqWcjx0BoVMVg64plnrCmc1rdFT9MW7CeolaIp2VVpws8Vb1sESisDh0pGWRNUyCvKXZqs0m8aW+5rY+sDq2c0nBJuWVLNpSfVC3fIFtB7rykluEAh6WLKqOqf2jRAObO4PkSGfyDh3iva+y45R9UklcAXVthpQLjRYas5HyAYhVFTbKlTbSpgoGVBtzZeda3N/5LLrTkJR8xdVhozROe2an+czWLNps3aOcmVqHC59WsP4UmSo6Kc6QZYlM8ZqDkgpiUcStJ/OHv2sqi9Fd+j5JV9QBAUluTVOBnvGZkXMMVdomkr1ktK3jQ7ObCEUJW8kPKHkAXz2TXj0JgwrxPnR/5si9yPkO4sVN1IcH28noLtZ6s1vw37WzCmZoEiwzI9nloGR2aC8tgiHW89KHX4TCwObfRqTQ0L2so63HvYPt19wFk0sGv25g1bXCprQGUicRREaVe5VDCRyZ4vzhdl8mu2Do0SSKQzTwue0s/tsJ+UBL+UBL2UBL0PhKOOxBNXBAIl0mnA8STSZcZL8LienegbQFIXaogK8zovPD9OyOD8wwngsQWWhnyKfm/ahMU529fPkbWuJJVOc7hlE1zRKAx4iiRQ2VcGwLHxOBz6nHTXv6VQLUnsQgb/N/DrhYAnFPRG4mtoTmnm8C4q8bgJuBx0FCo1qEQkzhVtzkLDSDCdDlDj8FOhuumIjRI0kBbobj+bge+1vUF/qw2dz8PrAKYatECUOH1XOQsJGgu7YKPXeUoL2y7NZndEhokaShJlmkacEAZyPDuLW7JQ7CxhNRRhOhil1BAjobjqjQ8TMFIW6mypXMKtdEjYiKChsDq7hwOhRRlPjeG1u7Ir9gsO1kKh2LSJgK+SNoZcZT49R6ijHrjiy3qtDcVLmnN/z7S3rYOl2G1vuW8Ut9zax75WT/PqfPILXf/HhKybV5W9AtJ3qzUq3DeAJuHKyzl2EYHrWvktet5ir8TbduTNd960BTZs+a3Apcn3pbXZtTpo1V+MEWZZkdDCclXULoKSq8AqGyflDKGJa2vjxofCMxBxXA5uuvW0omq8XFOzE061ImcSwIiAl44ndCKHid2zO23XG01Ge693PMl9VXh2seDTJcN9Y1jG310Fhqf+C/EY+YHfqBEv9DPeOvV3s+pu4QbDMV8q+4XaiRpIqV4Bbihdd71si6KgjLRMU6FW41BVAfeIAACAASURBVAIqXatQxSw1IBYIEth3rgu3XUfXVE52D5A2TULxBOOxBGf6hnDYNOyayq6WdpKGia6qeJ06LxxpYWlZEce7+nHbdXpGQ9y3+mJZYDyVZndLB3abRrHfkyHzcWQcMClhb2sXKcPAbtM41tWHYVq4dBvxtEFzbTlex9z7U2cPk0ttKWmNgUxNtF/kRtoyeWPgNIV2D+F0HLfmwKXpaEKlLz5Og6+cX/afZIm3FK/mwJQWreEBthQ1YGoWppSE0jESZppwOkGx3Ut/YowKVwC43ME6MHIel6rjUHVe6T9Oge7BlBajqQit4X50RUNTFHrjY6zwVfLKwEmW+yrwTqOnaFfspGWaU6GzJMwkvYl+JJLFnhr0a7AWO2KtjKaG6Yy1cT7aQqG9CIfizCpxVOms4deqPzKv671lHaxJCCH40Gcfwu11oMxSYf56o7d9KGcphMvjoKRy4WiwryXSKYPQSISRgRCR8TiR8RiJWIp0Mk0qaWCkDYyUiZE2Mz8bmZ9HB8NExhYuqqyoyrx7iDRNXXD6fzNtMtA1knOtnDnUzr9+4am89mBJmdHnyoV4NJlTWmA+UFSFguIbV49lJlimRTQcZ2QgRGgkSngsRjyaIJWYWOspY2Kdm5hpk3TaxDBM4pEEZw5nLwGdKxxaDUmjk4TRiSXjePSVJI1OhFCB/DlYhjRJWelpj5FS0to+yJK6DO1wPJFmPBSjrCR3Y/HowHhO593hss+6b3IuKCoPZN7/mx7WrCGlJJU0GBsMZfbq8RjRUJxEPEUqkWFqu7CvG5Pr3sJIGwxk0Td8O+L1gVaq3AGq1AJi6SQ7ek7ya3Xrr+s96YqDOveGCd0rQYE907u5kJiNNRZLpmmsKiXocfGVl/awqqqMtXUVtPYP88aZDrY3LaG5tpz//Yu9OGwaGxZX0VRdyhd+9BIpwyTocVHkdU8hgbCpKo1VpXSNjBOOJ5GBi+MSybHOPt6/tZm0afLKiXOU+jzEUwZp00RKuQDZKwAF7NuQ0W8gtCaQIWTyl8j0BHOqOjPBU9xMMZgMYVgmo6koS33lbAgu5uc9BwmlYlhImgvq8OsupJQE7R5WFdSQNNPYFY0mfzVxM8X5yCDLfOXYVRtGll7wqJGkwVdOrbuIvzv5M+rcxTxctZ6u2Ag/636TzUVLWF+4mJ907SdsxJFSsq5wesH6gO6jwbOYtDSocGYqnxyqHSUfAq2zRImjjBLHzFVXAdv87fC3vIMFsHHbiut9C3PCcN9YVqNZKAK3z4lzBuHZGxXplEFv2xBnDrfTdrqX3rYhIuMx4tHkhKGZzhiYholpWFimhWXJzL+X/Gxa1oIKBiqKmLdzpKhKzjLOfME0LUYHQjnH20710nbq2jZPp1PGgvRJKBNr/60CaUlCY1FaDnXQeryLrtYBRgbGiUcSlxmaZtrCNDP/yYm1LU2ZaUo2JZaVIenJB/yOzVhy7dSBaYJOnbFBBhPjLPFW4LO5ODTaSnIG56k/McZAcnzaY6SEV3e1XHCwRsejHDzWyTvuWZXznNGhcE4/R7fbcHvyvz58hRnNl+lKdW8iE1g5d7yL1mNddLb2M9A5QiyaIBFNkUykSV+6t5sTa9u0sC5Z55M//yqgPTrMR5dswaHa6I6N8lTHVObEa42hRBu66sKpZYIc5yN78QZKUNWFMwNn82mblsWuMx147DpLSoMoikDXMr0xNUUBukbHaR8apdTvIZ5MY7dpF5yfVTVlvHG6HdOSrKi6XEMqkTYIJ1K09o9g1zQCLif7Wrs43TvE6Z4hVteW89zh0zh1nRWVJZk92ZLoVsY2WJhgvYZwPYmM/wiZfAXMngzhhbYY4XwXaNP3sytCUGj3kjRTuGx2QJIyDZ7tPoQqFNw2Bw7lck2zCmcBP+8+yDJfRUYuQbWRtAwSZoqWcB/Hx7qQUlLs8OHWLs+g7Rtu5eR4Nyv91QTtHp7vOYJd1WguqCVmpHi25xAOxYZLteNQbczkUjtVB5Wu/LaUXAlLWgwkWihzLpsy1uhbQ70nOw/BldDyEHx4WzhY+YSUkvMDo/zVUy+TTKfZUF/Fk7evpch7MXqaSBl8/nsv0DcWBuDzj99NQ3nxrK8RGo1mjZhqmorX71pwwz2fkFISGomy/5UT7H3xOJ0tfYRGo8TCCRKx1A3ZtCyEyM97vMAfk2VaOcsDrxcs01qQYH+mNPHG7r+SMkOxe3zvOd549jAnD5xnfDhCNBTPyAcsQOnkXKCpc2ceeX3wOC/0vcn/tew9rArU8fVzLzCQzJ3BhEyZSigd454clcyDIxF+8fop9h1qw+2yI6VkLBTDOUNZbjSUW5NK01XsrvyXkMwks/CrDCkl50/2sOu5IxzeeZqRgTDRUIxYJBMwu4mpeKbzCCnLIGok+fdzuwnqbvri4yjXkQY9bSXpi5/mdOhlVKHTEzuOKQ36E6dpCjy4oNeezatWFMGqqlJK/R48djsWEq/Dzpq6ClbVlJE2LZJpA49Dx7AsPHY7Avjk3Rsp9Xsp83uxqQo+1+XfZZduY0VlMXXFAXxOBw6bxl2Ni7llaTXFPjd1JQXUFRWgKgpuuy0T/CJjmrlnkHC5WgghkGoVwv0RcDww0XMlQCkEtQQhpt+PbIrGttJGTGmhiIurKmokcWk6Hs2Br8KF6xKNwndUrSNmJCnUPRTaPXg1BwW6myK7F5uiUuLw41J17FlILpr81ZQ4fPh1FwoKo6kIuqLh1hwkrTQxI3Xhug9UNE84WQuHySzldP1aEpOu2JGsDpZLc+Pi2mlsvi0dLEtKYskUuqaia3N/iZWFPj73rjvZcfgMLX1DpK+g8dU1lc88uJWesRCf/sp/Ek3MjYUqGUtlNVIVRaDnYK27EZGIp9i74xhPf+OXdJ7tJxqKX3cjc1YQwDwdrGvxuJRSkrzBDJmFdJfzyYa4EDh9qJ3v/cMLtBzpIDIeJxl/67PP1XvKub24iQI9U3/fnxijyO6j0V+T8yE2lopyaDQ321/A52RDcy1HTnazqKYoI2hp16gsm77kYjqjXVEVtKvYy2eCTdduQAWg64+etkGe+eZr7H3pOKP9IeLRxM0qylnAodpQhMK95Y2oQkFTFJyqTkC/ftl5TdgI2msocixGSougvQ4hFJZ4t2JXrq+guwAqCnzUBAMU+y7Xc5xkaJaTVIxcnlWqLcrsJ9VB/5QxAJumUnxJYFwIQWXhRftKytznLiSEUEAUZpyqK8SGZ0Img3V5r5REUqC7J+YWlFzi5AghCOoegnomU+/hogPnmshWBfTsa6DM4afKFaTE4buQ5Z/McAkhcGOnUL94nRJ1YXSlpJR0R8L8x4lD7Ozu4NGlK3hiRTPHhwaIpJJsrqjCoV1uN6etOK8PfA2n6sevV7DEu3VB7m0mvC0drFgyxVd27GH7qqU0182NvUcIgd2mUVdcQLHfQ0vf0JRjFEVQXRRAt2lcjamdi4VNKCLvpAULASklY8Nh/u2vnmbnzw+RiCZzknbcxNVDytxr5SauHdIpg2//z+d49ls7iYzHMI0bT1vvarG2oJ7VgUWXUfTeWtTII1VbUHMYHZ2xQcbSuTOrmqpQVxXkiXdvZFl9Js2lzCJrnNGjyr6PCCFQ1PwbQTMylv6KwZzQaPzel1/g/IluUsmb+89ccEfp0qwr+Hq2hguh4FT9LPHcihAqLi2T6VZuEMKqO5YvwjZN//wki14uTOccTT82/bwLASkNiP0HwvUkiEvsRxlHpk9lsljq3IiDBGLal3G1zuPtJSvQlIufy5XXmem6+cJwIs43j7/J0cF+nJrGSCKOnCiN/O6po6woKrnMwVLQaAo8gGGlEELBply/KoW3nYMlpSSRNtjd0sFdK+sX9FpXu7ZyajxJkDd4jbqUktHBEH/5ya9x+mD7rAkPbHaNitoiSmuCFBb78AU9mX4ztx2ny47DbcfptuNw63S3DvL1v/oJ48ORBX41Nz6uBXXpTeRGPJrk7z/7H+x54Rip5OyyiapNpbjcT3ltMcEyP/6gB4/PhdNjx+HUcbgvrvdkPMWO7+3htWcOLvAryQ6bonFlzrzQ7sOp6qg5xBjdmhPnNELDmRLcTAT5//nyc6xsqODu25bR1jnM2qbcMhhCUcjsqln2wInyzLzjLfz9yvf7YaQNfvnTN/n3v/4ZA12js5pfCHD7XVTWFVFSFaSg2Iu3wI3L68Dpyqxxu0vP/Ou0cXJfG//6xafyet83EvQF7GeaD4QQ2BQnJ8af51xkH3bFyYbgeylzLkcsoKM1mxVqz7Pe1Y0NAxn9CsL1Xi4zv2UKmdyBsK2FOTpYC4UbZS0Px6O0jY3yR5tuZ2dPJwkj8xyu8ProjoRIT9GKlITTw5wOvUyj/x5SZgy3Vnjtb5xZOlhSSlKGyd6znfzby/s53TOITVW5a+ViPn7PRqqDAXpGQ3ztpX28cbqdkUiMEr+X921dxZO3r0UIgWFa/GTfcY519rO6toxvv36I3pEw969p4DMP3Yrf5UBKyc8Pnubrv9hH90iIxSUFPHHbWt6xbvmsemZMy+Lj//xDTvcOEkmk+Pj/+gECwbLKYn7/HbexeWkNUkr2nu3iqy/t5XhnH0Gvi0c3NfGRO9dn1SpaCNjsWlY7QkpJ+gYusZssWfurT32dk/vPT3usZlNp2ryETfc2sfqWJVQvLUXVVC4PGomL/7/k45USVO3GLhe7FhBiet2Y9//u/Wy6uxFtnoyIc4GiCCoWLSR97Y0DwzD5yp//iD0vHJ02kq8ogtKaILfct4r1d61g6apq3D7nxcjhJQv8iqXPyEAIb8HRvNxvb+ibKIoDv/027Fo5XeP/xHjiDcp9v07Qde+s5vjL1R+h1BGYtmfEJlQcio6SwwGDzF7xrf/cwwffs4kdvzxFKBzn5NneaR2s6dgwLSkXhL1SZmHPeqvASOfv3i1LcmjnGb71d8/S3zk905/dqbPx7pVsvKeRlRsXU1pViFCVKXv7lWs9w1A6PTnKTSwcOmJv4tIKeaTqL0hZMfYO/weF9hocam7dw/nirRu+yDPkJTQ60pjQvLrUAJRgRbLqYM39UhfnvV6s2pP3MHn92dxTrmNSpknUSFPh9aOKrgt/V4XAsKwpBEWWNDkf2U2dZwMRYwTDSlLkWIQyZ8mi+WNWlpklJQfbevjv//kydzfV89lH7iCVNkkaBj5nJv3m1DVK/R6++P77KPF7ONDaxd8880saKooviPdKCa+eOIdNVfjcI3fi0DONhZOK3TtPt/Olp17mzx67m4aKYg639/LNVw+gqoKH1s7M/KEIwT9/8t30jkb45Fd+yBffdx9rF1WiiEw0FeBk9yD/+OxOtq9eyh8+ehd9o2G+8IMdGJbFp7bnj8p4OjhcdgRTmatMwyQWjl9TZes5QcK3/uZnHN+Xu//C7rRx+zvX8dhv3kP1ktLLHOO5vaYb8PVfYwhFYHfmzhS4vU7qVlTicOU+JrNpiayB+pnW2ZWb5K8SpJTs+N4e9uw4ltO5UlRBdX0p7/2d+9hy/+opn8Ps37f8vL+R1BFUxctYYif1hX9JLH2WxtJv0jL02Vk7WEs8mZLq6e692O7nD1f82oxzOR06pcU+LCkxZ1FCPN06NtPWghArJOPpt2xvkZHOz/shpaS3bZCn/+01etumlsRPwu1z8thv3M07Pnw73oDrsrHZrfW36Bv9NoFAwaV6sCl2bIodbQZChXzg5ic+iQQkXkOSBFLIxA5gcr+TYLSAeQ6Ue+Z9pf0DXVR6fJS5fNfNinq15zxNwVKKHJn+rpRl8mLnWQ4O9fBnG+7Oes54KsFv//Kn/Pv2915233ZVw63ptI2PYk1UMhiWxe7eTopdLnT1CsdJZMpfQ+l+LGkihEBcQxr4SzErByuWTLPjSAvLK4v53YduzZrSDbicfOSu9aRNE8uS3NG4iO++cZizfUMXHCyA8oCXB9YsY93iqWnQr760l4c3NLJ5aUYLYN2iSg6c6+a1k208uGbZjJu4EAKnbsNhVxEIHLoN1xVsMC8eaaGutJDbVyyi0OOkyOPioXUr+NHuY3zynk3XxJgsKPYixFQiQdOwiIzHkJZELEC/wXzR2drPj7/6as7xghIfT3zmfra/dxNO93w375tbs6oqBIpzRxcj4zEsy8q6ZqWURKJJDryZYXLbsL4Ow8jQhWtapq56564W1jbX4nTaUC+pgZdSMjYWY/feVjSbxsZ1dbjddkzTQlEEmqaSSmUMU5tNRVEEyZSBYEIf7AYnq5gNhvvHeelHexkbCmcd12wqa25fxme+9D6KK+dbfpCfte7WV+B33MZQ9CcY1thExE6iKp4Zz53EbPa/2e2RgopSH9/43i5a2wd5ZoekeWXu7BWAP+jNaRAYaYNELP+kIrHI/CPG1wuR0fxoBaaTBsf3nmP/y8ezHyCgtqGMP/rnj1G7rPxXMuDydoBdcdEVO8p4uo+EFUER6nUzPH/lINOQfh2Su0HGIfRFLm9o8iFcv4bQVl/4U9oySRjGhaeDS7OhKUqm0smySJqZwJ9NUbGrKhJImgY/PneCB2uX4dbsODQNXVFzfmeTpoFAoAhB3Ejj0mxYZBwYh6phSIuEkbmOpig4VC1TkWaZGJaVCZ5JiaYo2FUNiSRhGPz7qTf5/TW34VA19Ev6e03LIpLOsEvrqnrh3tKmiaYo/NOd75ryDCh1e1hVXMr/2PMamiLQFIUv7nqZ3d2dfHrNJnz65bamgsaqgoc4FXoZTejUe7Zetz1rVg6WYZr0j4VZWl6Us152YDzKj/Yc5UhHL8PhGJYl6R0Lk76iITzodVPkm8paIqXkXP8IZ3qHeOHwmcvGNi6pxpIyZ9P1bCGlpG8szMvHW9l5qu2y/hZNVTAtiXYNHJui8sBE7f9UwyoWSTI6GCZYtjCMLPPBT7726kQj+lR4/E7e88lt3PfEFuwz0DHPBCNlvGWjyvmEqqkES3Ovg/HhCFYOwgUhBDZNxed1YpoW0WiS/W+20dk5QkNDGUVBDy/sOE5/f4imlZUsX3aRDMYwLFrPDXLseDdL6ksIheMcOdZJW9sQNdVBGpaW8uprp4nFU6xfW0dlRYCnf3YIzaaxeeMiljXMjVjmRsT+X5ygrz17NF8IwdLmGj73Dx/GWzA/Fi7LtPJGmqEqPvpC30QKQdfYPwKCsfhOkNe+DE4IeN8jGzh4rItFNUHqqoqor5u+tLSg2ItQBGTZYhLxFJHx/IuPjw2Fb0gpidlgNE89qmPDYV772cGcGlVl1UE+/9VPUrGoeH6GiuQmacZ1RLV7DTbFSW/8JC41QIP3DmzKwrIb3nTFJ6D4EL4vgEwgh96JEnwKxCSVupggvLjc2X2p8yw/OHsUQ0pMafFnG+5mWaCImJHm5+2nebHrLIZlsrGkmsfqm1CE4Lsth3ml5xytoWECdhcP1CzlXYsac97W988ewWdzUO728v8efJX/fsv9dIbHOTE6wG82bean50/ydNtJFARLAkE+sWIjJS4PBwa62dnXTjiVpCMyRnNROR9Ztp6okeIrx/dwYLCLv37zVQIOF4/UreD2ijokkqPDffy3PS/QH4twT/US3rN4JQG7k939Hfyw9Rh7+zvZ+dhvXrZu/HYHH165lqDTxdNnT9ETCZM0Tf7L2lt4Z30DjivYZSUWvYlTxIxRJJL26AGaAg/k53OcI2bXvCEEmqKSMsycZUX/+NxOOobG+ezDt7OsIqMJ9cF/+O6U49QJD/RKTOoPvH9rM0/efrlYpk1T56SqnWE3yd4ULYFtK+v5+N0bCbidl56Edo0i75WLS1AUgZXFkIiFE/R1DN1wDlYqmWb380eyjgkhaL61gVvfsWbezhVAZDy+IP0WbzWomkpZdRBVU7Ia4R0tfaRmyTJ47vwguq7x2KPrefrnh6mtCVJdXciDD6zC7bJf9p222VTqFxcTCsVoaCgjWOjhyJFONm5YxIrlFbzw4jFcTp3Fi4p57Y0zlJb4KC7yUljoYd+Btre8g2UYJqcPtjM+lN2AdbrtfOyPH5m3cwUZhsJ4JDnveQCKXA/j0ZtQhAOBStoaJZo6SaX/N2Y9R1u0n7Q1uzVVZPdfoHe/EhJ4dXcLp8/2kzZMWs4Pcr6zmHc/sCbnfIGgF5fHkVX7LRFJMjYcyWv5tJQy0xOULwdruvuS5DUpbxoWQz2j855HSsn4UISTOcq+VU3hyc8+RElV4bzfdwmEbhIXXTcMJzvoih0mYgwjU5L++BluK/l17OrsM9xzxVszdLFQEIAG9rsyzpWYXvfx5Z5zPLxoBbeU1eCx6ThUGxLoiIzxfMcZfq/5NsZTcV7sOsvBwR7uq1nKb63awvGRfj66fD3rSypzEhVNosDuJGmaHB3uo8zlpS8W4dhIP6uCpfRGw/zv43v43v0fQFdVfnD2KN9pOczvNt8KQGdknIfrlnNn5WKQmRYdv93BFzbdy4GBbv5i03YW+4NAJlOWNE18dgefW3cnA7EoT7edoDsaImB3cnvFIlYUlPCeZ7+V9T4DDgdPNjbzZGPztK0Lmexegr74STYWvR+bsGdo8a8TZuVg6ZrKkrIgh9t7Odc/QlnAi0SSNkzcDju6ptLaP8KG+irqy4JYluRM7xD947PfTBUh2LqshiMdvbwn1UShx4klJfGUMecIo6Zk9CeGwlHiqXQmmq8qqIrC8opidp5uYywapzTgQRGCWDJbHb5ksg8x19Une6jmuonUr6zKRGqzIDQaoe1ULys3LSwD4lzR2dKfk9XP7XOybG0dZTXBvFxrfDiCedPBQlEE3gI3pdVBes4PThlvP91LLBSnsMQ3ZbOxLEkslmJkNIoQUKR7MAyTvv4QqiJQFQWXU6e3d5yyMj8et31aA8rpsqNPkGk4HDqRcIJkyuCeuxo53zaY0esSsGXzjbVurwajAyEGe0YxcmRrF6+spClPrzOVSBMNx/MyVzi5j3DyIKaMMbkr1Qb+aE4PmD8/+i16E1NJDiwpsWSmoVgVKm7NzifrH+SdFZuyziOl5OXXT/P7n7oHx0TQZbIPNheEIqheWsrxvVON/Vg0wVDvGEbaxJYnUpdkPMVQz2j+/KtpiJiMdKZ0XslTn3V/53BeSiaNtElnaz/RcPZSyYpFxazesiRP8iGSkYFfDZILKSXdfRnBbq/HgU1TGR6NYLfbCPichKNJotEkPm9mrLtvDLfLjs/jmHEvvloMJlvxaEWs9D9woeFfV1wznDU/3MxgXQ4hbAjf52d17OP1q/jB2SN0hMdYUVjCLaU1ODSNjvA458ZH+PaZQwDYNY1Cx9V9jqUuL2fHhzg7Pszaogo6wqOcHB3g8fomTo0OssQfJGB3YkqLpsJSvnZy/4Vzaz0BqjyBjBM3iw9aV1VqPAHKXF7SlgUIUlMYAKdCSkk0naInEiaaTl8QG55EU3EJ9ksYDwcSZ9Cw0xM7hl1x41B9FDkWzfo9ySdm9aRy2mxsX72Us33DfP3lfdSXBREIPA6dO1YsojTg5ZaGGo519POTfcdRhcKZviHKC+bGTvPRbRv426d/yTde2U9VMHChmW1NbTkbl0xfvz+JyT6s5toKdhxuYTgco8Tvobm2nBK/h3tW1XNuYIQf7ztBXVsBmqoQSaZYXFLIg2uXkTZMjnf10zk0xpGO3kxJ4bFWqoJ+VtWUUehxcbZviPP9owyEMhHVN063MzAeocTvYd2imSk2a5aV4fG7GB0ITRkLjUQ5e7STRCw1bdP3tUb3+YEppByTKCzxUdNQlreHQldrP+mbpSQAuDx2lqyqzupgRUNxzh7roryueIoBlOnBSpBMprHbNYKFHgxTcqalj6VLyvB6HaxpruF82xB2u4bHfXk0Tdc1Skv9uJw6qqpQVurD48nUOq9trmHXnrNICbqusvWWpezcdQYmerLe6hgbChPLYXAKAWvvXJ63tR4ZjzPYPf9MBEAoeQC/YysuW8Ml9ze3+7y9uInxLBpXpjSJGkn6E6MMJcdZFVhEgzf7XneufQjLsnA6bQwMh3E77SDA7bTjdk0ftW1ors3qYFmmZLh3jJH+EKXV+aHc7WjpIzlHkficEKBPw/iZiKUwTTNvOocnD0zP4jpbGGlzWtbAFesXZ0iZ8rHeJbQe75r5uLcBBoYjvLq7hdJiH1XlASKRJL2DIZwOjcqyAO1dIwyORNjYXIvP4+TbP9nHbRuXsLSueMpePF8kzSih9ABJM4oQChFjGEVk1qquulFv9mHdkFhVWEbjxhL2DXTxL8f2oAqFOysW4dN1lgaK+KP1d+LVHZhXMKFqQiFtmZkY2wxf2zKnh8NDvaRMk8bCUn7RdZZQKkGh3UnQ4WI8lSBhGigIhhKxywSzVUXJKSOjKQrJK5wnhSur12YX2YqkUzx77gwvtreSNs0pAbG/3vYAxa6Le2/aSuLXyxAoJMwIFtcvWD8rB0tRBEvKCvmtB7aw+0wHg+EomqJQUejDMRFNfOLWNbzobaFnNITLbuPBNcvY2lCL15nZLBQBS8uDaKqC25HdcVhRWcIfvXsbb5xuZzAUwaaqVBb6KC/wzelFuew2Pn7PRn558jyDoShO3XYhC1YVDPDp7ZvZ1dJB5+AYEkmhx8Xi0sxD25SSzuFxTvcM4XXYWbeoku6RELFUmsUlhRR6XAyEopzsHiCeTvOB29YQTaQ43tlPMm3MysFye500barPqn1jpE3On+zm/IluVmy4Pl53NoRHozm/Dw6Xjr8wP2UG8UiC1uPds9YcervD7XOyctNiXnv6YNZM7is/3s/Gu1fi9jkuM4JUVaGmOkhN9cWsYmXlReV4IQSrmqpoXFGBoogpBpTbbWdl48W1fOnPXq+D+7Y3XSC9EELwjgebsSz5tiC4SMRS0wg8C8qq8pOpNQyTge4R+jqH8zKfKlwkjU5E5lEGgMeeuyQvGz5Rf3/Wv0spSVkGZyM9/KxnLwAuNbshePRUN5ZlUVLkY//h+d35qAAAIABJREFUdgr8LkBQXuqnrGT6vXzVliU89a8vZx3r6ximq7U/bw7WiX3nSafyI4shALcvdxR5fDhMKmFgz/Hsmyv2/+JEXuaxLItoKHdvW7DMjzZD5nE2kFISHotx5mDHvOd6K+B0ax+VZQHu2tLAeDjO8ydPcN/tK2jrHqa9a4TioBebpqLbNIqDHkqLvNyydhFul5737FXcHKcndoyUFSdtxemyDqMKOwII6OWoYmFkPjJ6eLmfB7n6uW8ig1e6zxE1UqhCUOsNoE04NIt8hVS6ffzw7FEKHC78up2mYBklzowNtjJYyq6+DgbjURoLS1nqD+ZcU8VON6OJOD67nVpvgPFUglKnF0UIlgWKqPYE+M/Wo9gUlfbwGPfWLJ3VvW8oqeLZjtOcC42wsrCUcvf0yZY9/R10hMeIGSme7zhDidPD+pKMzdEfjfDTs6doLiljbUkFtivWlFe/ZE8VUOvZwPnwHhZ5NhEzxxlOtiGldV1KBWf9zdJUlaXlRSwtz96oXOxz88RtUx/mUlpE0/2Mps7QXHc7zXUVF8bSVozu6GskzTE0xcki7ztYUhakvrSQlBWiJ7aLRd5b5/yiVEVhWUXxhV6wK1FR6OOxzU1Zxxw2jYfXr+Dh9Styzr+1oZatDbVzvq9Lcee71vH6zw5lNZo7z/az7+UT1C0vx+m5firUl0JMs1EqqpK3yOzxfecY6BpBzoLW+VcBdodOfVM1ZTVBerOQLhx5o4WWIx0037p0FiybcGVIaz4O0aXnCiFQb0Dmy6uBENlp7TODoOehzxAy/SjH9rTmjX7crlWTMNqwZHJCPFTgsTeTj0IdIQR21cYKXzWjqQjfbn+F0+EuqlxTnwcbmmuRUtLWNUzdhDOaTBmz0vhr3LAYT8BFZGyq0d/bMUTrsU5WbVmCbp/fZ5BOGbz56qlpHOm5QQgxbd9sT9sQsXB8Cr351WCod5TDu1rmPQ9k+pWnM4J1u5Y3LebXf34ob+WwNzpKi33sOdjG/iPt+LxOCgIuDhzrwDAt/D4nDrtGZ+8ohmVRWuSlMODmwNF2li4upbx4asn3fODSCqj1rM86por87GXZoNlUbNPslbnKUm8iA4emMp6yMAXcWbmIjSVVCCEocrh5ctkaDg/1MhqLMzoao9ZZcMHBerhuBbv6OjClnFJON/UaNm6rqEUVCoV2Jw/WLMOuaWiKiioEv9l0C3v7O0HALaU1bCytAqDaG0BTVII5ShM/2LCWXX3tpC0rw0poWHgsnW2VmdJ6v+5gW1U9FROOl2lJdEXjUys3Y1gW5iXETAkzw6T43mWrqPUHpn/TJAwmznEushsLA8NKoykLt8ZnwjVQKBWoih2HOjXqOJY8y0D8IMXONTjUgsvMAEXYcKnZHaS3A9bctoyKRcV0nxuYMhYLJ9jzwlEaNyxi3R3LUW6ArIA34MrJfGikzbz0A8QiCV575iCjvyJ1+rOBUATlNUHW3bmCn/37a1PGE7EU3/2H56lpKMvai/V2Q2f0IAV6DW4te9N93AiRlgm8tmIEgtFkF25bEJviuFT6dFo4XHpu8WZJXtjsTMOk7XQve188Nu+5JuHRG0kaHURSR9GEl6D7IfLdBaEIBa/mxJQm46mppYQAlWUBLEvy0munuG3jEgB6B8Y5cr6L5UvKpp3fV+hmza0NvP6zQ1PG4pEkx/aeY9P2JuqWV2Q5e/Y4fbCd86e680amIxRBeW0RiqpknfPskU7GhiJ5IYvY8b09Ofth5wqhCFze3ExysXACKw/BrvGRCD/56ivznuetgsXVRcTjKZxOnYDPSWGgmt7+cVxOnQK/i2g8xYbVtQR8TnRd47aNSxgdj12oCMondMWJri8sW2A22Owajml0HHvOD9B4A1Xp3Gi4qzJ7n6+mKNT7g9T7gwyMRzjR0U80nOJUfJASv5u27lHcMRtNtWUUuV28ePgsUkpW1pQyFIoyGolj01RW1ZbhcznYUpZJFqTSBmIUxpJxerUQ49EElUEf7160kv1nu1jsDvLSwbOoimBxWRCnobGzvQ2vU6eptpxTnQOEE0lW1ZZR6vHgG7dj01Qcfo3WkWEOHevm1hWLGInEKPS42Fp2MUmxtTx3wsKpagSdTvpjkZkdLMCheih1LsOtBVGEhkcLXjeii3l/m8+M/5By1y2kzShnQt9nY9HnGE2dIZzuptaznb7YHvri+3CqQYocKwEwrATd0dfpiL5ELN2PgkaRc3XGdJeS/vg+emN7AEmpK3vk5UokzXFaxn9E3BhCCJVK922UuzaTMsP0xHYxlDiKrnio9mzDr9eTskK0jP8nmuIklu4DYHngA7i0YsZTbbRHdqAKOwlzhCLHKirdt2JT3ETTfbRFnidhDKMKBw2Bx3FOOIJRo49zoadJmmPYtQKq3XdRYM+eUnX7nDz8sTv4l8//MOt4R0sfz3zzNQqKfSxeWXndDeeC4tylPeGxKAPdI8DVN/6bpsXrPzvEodfP3KTyvQL+oIf1dy1n/8vHs/ZLHNvTyrf//jk+/YX3YNO1675WFhIjyU6Gku2oQqPOsxFdcXMu/AaqsFPqbGAwcZaBRCu17nW4tEJOhX6BRyukzLGcgL2S1tAbmDJNtXsNuuKiPbofCZQ46gnaM5u8y+PIyYYpkZw92jmv1zDJXvfTr7/KcF/+ggmh5AF0rQKPfQ2mFWck9iIePT8ZrEkYlslgcpzxVAwtB2PD8GiU1/a0sPdQG36fEylhZCw662zpgx+8NauDBXBi3zkOvX6a0uogzqvsVUnGUzz/nV15c1Im4Q24KKsupCeLWG9/1zAn9p+jpqHsqu8boPVYF89/d1feMvyqquAP5mbDnGQqnQ9fppEy+I+/e5au1v55zPLWgs2m0txYhSRD4CUlBAOZd1EIQYHfRWVZADHxe2VZgPISP0K8fYTd7Q4dty+3Y3f49Ra2P775JhPGPBGOJ+kcGqO5roIz3UO09Y/icdj48e7jLKsopmc0RIHHyVO7j1MW8FBR6MeSFofberm98aKDG02kOHy+lw1Lq/A5Hbxxsh23Q8ep6+w62QZAImWgqoLOoTGkhLRhMh5NcOBsF4OhKF6nnad2HeOxravY39rNuzc34nXZiSZTCCGoCHpx6nPLKPnsDoqdLv7pzd0cqKimxOW5jFX8vrp6XLaMIy+EwG8ro9y5nK7YUWzCjsO9cCyZM2HeDlbcGCRuDPH/s3fe4XFc57n/TdveAewueicAEuydlEiqUs2yJMsqLnGJ7bjnOrnJ9b2OE8dxYuc6iRMnznW3bFmO5KYuq4tiEcVOsIEEQPSOBRbb68zcPxYECaEIIKlixe/zgMRi5sx8c/bMOedr7zeWOk0k3UMsO8hI4hhmKQ8BEbexjpQWoj+2d7KNKCgUmJeTVEcJiV2U26/Hqvgni965DLVoeoaTwfvmLcfxsR9glvKodd4BgCI50PQsgeQJxlKnqLTfQDjTQ29sF4poQ0CiI/IUSz0fp9C8jp7oi5wNP0aj56PEsyMMxF9led6nULUko6lT2JQiPMZ62sIPk29ahtWymZFkEyfH7mNNwV+g6ilOj/8cu1JOqe0qREHCJM2dq3H1HWt59sFXaZ8h8TebUTmy6wyCIPCBP7+Ryobiy+bJ0ieoEedivXotyusLMZgUkrHplNJjw2HajvWw+cblGOewWM0qj6Zz5OXTPPnTXQQGxhfc/p0OSZaoX1XB+usaeeK+XdMsypqq8eJvD5BJZvj4V+64LGFI56DrOmNDIQKD4xSWF+C4DNTklwq7UoDHUMaJ8d/hNpSS0uIogkZn9AAeYyk2JQ+PsQxZNCILCvnGSpwGP13RAyS0EFbJTVPwcZa5b2E4dZaV7tswSuefy+N35oreCsL0EF4dDr3UTGQ8flH9rOs6sVCCB7/9DEd2nrnUrpiCjDqC23w1ZqUWnQyjsccWfI0XB48SU2emjc/qKn3xUfaPncEmmygyz5wLZbcaqa/xs+9IJwX5dgQESovdlPhf3/oI0LC6kobVlTMSOcTCCZ7+xV4q6opYuql2wSGualblmQf3cnhn82Ul0hEEAcUgs2Rd9YwKlprVeOr+3TSuq6Z6acmcYXmzoa99mB/+3SOXjRQFQDZIlFT7kBWJ7AwhnKcOtDM6MI7TY0NcwHpxDpqq8dB/PMeLvznw+1fbcB4kAXNBEM77zF8bnn3hsXO4mP59O0MxyuQXOrE5LTN6/fc9f5yh3rHLxj783xXRZJqukXFWVhUzGoljkEUKHDbcdgstvSPkOaz4nTbsZiPD41H8bjvxVJqzg1Nzf21mI9evXMShs71YjQbS2SyZrIqqaSQyWZwWEztPtLOqupglZX4OtPYwGIxw5ZJKzvSNYFJkvA4rbpsZj93CrWsbaOocwKjIOC0mXFYzfpd9wXNfJJ2iaXiIYDLB79pbMUhTCydvKi6dVLAANDR6Y8eptK0jqYUZSrTgMhTPO4LlcuKSFSybUkxSHWUs1UyRdTNjqTOMpU6zNO8TCIKIUXJjlX1T2oiChEUuwCx7SakhHIZyjNL5+HWj5MKmvD5ZxDnoukp39AVuLv0vjLJrclOU0aJEswNY5UI8xgZsSjFHR/+DpDqGWSpAFowUmtdhlNwkzGO0hn4DTDARyvn4zKtIqkGC6TZSaohEdoSRZBOB5DFk0UJWSyAKuS9W1VIMxQ+xrORTGCTbvKjlbU4zH/+b2/nyB/6T7AzJ1ulkhoM7TjHUO8odn7iaK29ZeVEKzDlkUlmOvdrKgedPAvDJv7tz3m1tDjN1K8pp2tMy7VgmleXIrjOsuLKOtVcvXpAFLp3KsO+5Ezz47WfoOjPwh/pXs8CZZ2PLu1bRdqyHUwenbzyTsRQ7HjvEQPco93z+elZtqV+QAn0hdF0nlczQ2tTNnqeO0rSnhfK6It73hRveFgqWTc7DZSginBlBFozYlQJscj4myU5WT2MUbZglB4IgIosmLLIbg2glkhnBINmwyC4qbTl6cZNox65MDUU2mhTKan1YHSaioek5I4HBcX71n8/xkf9964LGuq7rjAyM890v/5rDO5ovO5GLKFoYSzyHOdNOWh1AFBduuXugeweDidlZ5TKaitNg5bayjSxxzhzWoSgSNZVe7r51DQ21/pyVXhTmVWdQEARMZgP3/On1/M2HvjcjsU5P6yA/+cbj/MlX7qBuZQWSPL8FO5PO8twv9/HID3YQHI7Mq81CoJgUNly/lOd+uW/G430dI/zoa4/w2W/cTXGld0HvZ9uJHn7wlYc5dbD9soTsnYMgCLgLHJTU+Ohs7p92PDIe57ffe5HPfv1uzLaFsQlGxuP87JtPsOPhQ7Oycr6t8c7Sd950CIJAQbGHgiLXjApWNJTgO1/6JV/+wccuW17rf0cUOK14nTbaBgKU5rvY19JNKJ6ivqSALUsq+fUrx4kkklT4PMRSaR4/cAqH2cSampIp1xmNxDnVM0RvIERZvpu6Yi8P7mqi3OvCKMuomkZ3YByf205ZgYtQPEnPaIjeQIglpT6ea2olFE9SX1zAQDDC8a5BBoMRYsk0XmduLXps/yk21Jfjd82fYbzE7uTfrrl51uPTKep1kloEWTQg6QZS6ltXe++SFSy7UkYw1UJWS1JgWkpvbDfx7BB2+dJi5BcCHR1VT6FMFMw7twjo6KBriIKMIIiIggFd19AnEuhk0Yok5sI1JEFB13NKjoCIIloQBWWCkQtyenEWg+ig0f1RrErRxLnn7qWhkUGZqCsx34VoyZoq7vn8dn7+T0/NeDybVulsHuA7X/oVT/5sN9tuX8OG65biLXG/7j2SiTR97cM0H+zgxL6zNB/uIDoeJ5POsmpL/bzkOwdBENj67lUzKlgA3S0DPPTvz2IyKyxZX/O6lmVN0xjsGuXx+3by8qOHckVE/0BsMStEUaRuZQXX3b2B4f4ggf7pnr5MKsupA2f5xqfvo25VBdvv2cCStVV4fHMXrdZ1nWQsTV/HCGePd9O0t5XThzoJj0VJp7JkMlnyC11vG+X3bGQvrZHdVNnW4zIUT3iySigyL8Yo2ohkhjkTfply6yqcip/ToRcotiyjwraWo8FHSWTH8ZpqEGCyHsyFEASBxWur2PHIoRkVrGxG5Xc/34PZYuTOT12DMg/ChUQ8xfO/3McjP9zBUM/ojIWjLxU+63sJpw4Sz7RhkH2U2+5gobvEu8u2EMvOvBmWBAG3wU6V1U+B0Ykizrx8CIKAJILdZuSRp4+SnjAelRa52bZp0esLIUDj+hquvGkFu2YIFdQ0nbZj3fzjZ3/KHZ+4iuvv3ojJOjv7mqbpdLcO8vD3X+TVZ44TGY8vuLbifCBJItVLS6lZWjpjGKmu6Rzfd5avffyH3PunN3DFzSsQJXHOeTzQH+R3v3iFF369n5H+IJp6eeUWBAG728KKzYtmVLAAdj1xBJPFwB9/+TYsNtPrrjvpVIZDO5r5zXdfoPVYz2UjcfkDfv9QVuOjrNZPxyxj68jO0/ztR77Hp//+LoqrvG+ydL//yLdb2bKkCoEcUYQsCTSUelE1HaMiI4kCn3/XFegThBf9Y2G2NVbjc9kwKlPn7wKnle2rFnHdilpMBgVRgEXF+RgkmWgyxe8OneGv7rqGgbEIj7x6klXVxdx4Wx3PHG6hodTLH1+3dvK+oiBw28YlCIBJUZAkkTs3L0PTdcwLzDM0SBLF9lyKSjyTJqWq2AwGlFlC1EVk6p1XcSr0HIpgosq+4S2zlVwGBauU9vATWGQvLmMtzcEHUEQrvIm1FQQk8oyL6Qg/RbXz1lz9LD2JIlowyR5GEk1ktDhjqdMoog2DZJ9oN1e3Tz9mmfDERTI9OI3VSIJMUs1tdCXRgF0ppTe2k1LbNjQ9i65rSOLsHidBEJANErf98TYGOgO88Ov9M56X2wCnOHOkk9ZjPfz4a4/i8TmoqCskv8iNxWZCUkSS8TSJaJLQaIyBzhFGBsZJpzJoqo6uaVMsnxezv7j2znX86jvPz8hmp2k6zQc7+Pqn7mPzTcu58paVLFpRjmmCdlbXdTRVIzAwzol9Zzm88zSHXjpFJJSYtnG/+o41hIMxju5umTFs5b8rJFnk6vesZaQ/yKM/eplYePrmX9N0oqE4h3c007T7DEazgcLyfIoqc+F9VocZNauSiKaIx5JExuL0dw4TGAyh6zq6lvueLqeV/HJiqfsmdHQ0XUUSFAQEtnr/BB1tkhFrped2QEASZCpt6yizrpw4V2Sr75MXtBUnzp3hPutrqF1exmB3YEYq72gowYPffpaDO5rZfu9Glm9eREGRazL8QVM1QqNRTh/p5Ngrrex+8ijBkcg0auLiKi8Nayo4/kobQ72ze47mA1E04TRtwmHaiIBAIPYk+dZ3Lega1/jmpnUXyM2br7fJ1nSd792/k2uvbOBAUxdVZfmEo/NjkBMEAbPVyAf+4mZOHeqYMU9N03SGe8f4wVcf4eHvv8TaaxpZvKYCb4kHg9lAPJJkPBChv2OEI7tOc/ZEL8lYasq4liSRj37pVn7y9ccvyzwjCAKufDs3f/AK/u1//deM3jdN1ehqGeSf/vR+HvjW06y6so6GNZW48uyYbUYSsRShsRgDXSMc39tG67FuYuHENIXc6jDzgT+7ke995beXLLfDZWXj9qXseOQQ44Hpnr1sRuWZB1/l6O4Wbnj/JtZctZiyRf5J+vZz61NX6yDHXmll79PH6DzdTyqRmaLICgLc/omrOH24i1MHptc6u1jomk48miQaThALJ4iF48TCSeLRJLFwgngkkfscmTgnkiASjDPcO3t5hJ9+4wmeun8PFrsJi92E9dyPwzLx2YzVkfvJnWPG7sz9vtAcqng0SSyUkyseThCLJomHk0QjiQn5kxPPNfETSdDfMUIqMV1x1XV49dljfOHWf5mQNydbTl5TTuZzstvNk89msZuwu62XPf8rr9BF44Yaml5pnXFsqVmNI7ta+PxN32T11nqWb66jpNqLxZ5jTz5XiD0yFicYCDM2FCYwMM5wXxCjSeEff/35i5JL13PrZCycnOz3aCRJPJSYHCMX9nk8kiQWSdLdNnMe4dhwmAe+9TuefejViXFhwmozn+9/hxmLbeL7sJ3vd5vTjHkeRovZIIoChglF45yZT5akyfdOEAQsEwbAdFalOM+Jy2bCYlSm3VMSRazGqftVp8UECCiySH1pAQ+/egKfy8ZNa+rpGg7yqz3HaCj1ku+wYjEaprzvdpNxUgZgUrG6mGftj4b53tEDPNF+hlg6jctk4u76pXy4cRVu09Q8Px2NULqfNXl35fpoglH3rcAlK1gmyUNSHaPEtAVJMKKj4TbmrJQZLc7+4W8QyXSTyI6wZ/CvqbDfQLF1E3Dukac+uK5r7B3+KtF0H+FMJzsHvkiJdQtVjptmlUEQBNZ5v8ShwD/TEvo1kqBQ7bydKvvNeE0riKS7eaHvMxgkO/XOe7ErJSSyY+cCo89fZ2L7MLGFmHJkwq/F8rxPc3z0+zSPP4Cuqyxy3UWV/RZkwcyyvE/RNPqfnBj7EValkDrX3fjMc5N0CIKAxW7iY1++jUw6y87HDs96rq7ncgjUrMpg9yiD3RcsEDMT/F1WyAaZj/6fW/n7T/54xnvpus54IMKTP9vNU/fvQZIFrA4LRouBRDRFLJyY8FLpsyp4K65YxPv//CaOvdLKiX1n/6BgXYBzeR53ffZ6MqksT96/e9bQG13XyWZUspkEbcd7LpmY4e2CcwUyRc6TeZzzMZ/7LE0sNbk8B2kyt1MQBCSUKW2lWaZAURa5+YNXcOpgO4NdM2/E0qkMpw6003ywHUEUMFmMWGwmslmVWChBNquCPvtYdxfYefdHt9KwppLAQOiiFayMGiSrTVdCxpMvk2+9hYUsLtIFbEszeXnmuzgKgNNuZtOaagaGw2xeW82Bo13zlgOgqKKAT//9XXzzcz+dlaVUzaoM9Y7xxE938uTPdjL1WSdKo8/S/3d++lqWbVp00aG0M8FglFm5pY6N1y9j7zPHZj5JzyktPa2D9LQO8thPXl6Q3IIo8Pl/vIcVV9bx/b99+NK9cQKULSrkqtvXzFqDTFM1BroC/OTrj3Hf1x9HNkjYnGZkWSYWTpCMp8il9uqzyn3tezfw4S/eyoP/9sxlVbAGugJ8/yu/Zf8LJy/4q37Bvyx4bRzuG5sgbnoNhCn/TfmtZlkp//Bfn8HmXFhu5lc/+gNOvNp2gfJ/abJHxxOcnqkQ9RyyCwL8/NDXcL9OnbqFQhAE1ly1mP0vnOTAiydn3TfEI0l2PXGUXU8encHwfUF/XNC+rNbHxULNanzsir8jMqUcxMX3u5pRGeoeZah7hrVijn5fvrmWv/rBx+YkA7kYXDhPn/vdIEtsri+fdny2dhdClkTW1ZaytrZ0UvolZb5paYpzrQ8Xq0SOJuL8+Phhjo8M8WdrNuG32ukOj/PQ6eNkNI1Pr1iHzXCeOEjXNQYTLVRY17KQte+NwCUrWIIgsLXwny/4/V8mf1cEC5t8fztr2xLrNkqs214zGEQ2ev9mwXJYZT9b/N+cJptJ9rDY/SEWuz805e8W2cu1Rd+dvHeBaQUFhSsQBAGfefWkYmSW81ni/sjkeQ6lnM3+v592HxBwGxaxrfBfFyy7IAg482x88qt3YndZePahVxeegP0mOBwEQWDTjcu553Pb+eV3npszZCy3wddzTF3zqKMqiAJLN9Tw8b++ncLyfDJpFcUgXxb693cSBEHAYJT5o7+8BZvLwm+++wLhOYpAv1Mx0wJysZ9nu37Dmkru+sz1/OTrj+UKbc8CXQddzW0S5ptr4syz8Z4/uYabP3QFkWCcwrJ8jnJxpBcjsd8yntiF8hpSnWiqiYsZGLquo+q5WiRj6TDhdBxREHEbbTgUC5IgIc7Di2WeyBcdDoR57NkmjAuoXSUIArIisWpLHR/90rv58T88SjI291ygz6WVXABRErn2veu44xNX0902eFnfHUEQ8JZ4uPPT1zDYE6Czuf91owXmKzfkvNgf+eK7uOKWFWiqTmF53oykGguV2ZVv5/p7NtDbPszBF0/NrrRNKFGZVHbeeWySJHLtXev53DfuRhAFGjfUXJK8M0HT9Tck7HMa9Cn/Tf3tIr3+uqa/OfLPJfsbeGtfqYfbPraNkb4xOk8PzH3yOSX9TYD+ezxmLgaX4p081/a1V3gz1JeReIzWYIAvbdzKKt/51KNFngL+9eAeIotXTFGwEAREQeT5wX/FInnwGEtpcF7zJkg6HZel6MJCNjvzOXYxA2Gh95lLzoUcm68Mr4dcsrGdj/yfW6moL+Lh77/IcF/wDfHgCKIwGd6xUIiSyL3/YzuxcJxnH9pHKnHpCpBilFm9tYEP/s+bqFyco6Qvq/HhKnC8xsL0B8D5zeddn7mOmqWl/OQfHqOnbXDGkJFLvpeY85qZrSakixwzv68QBIEb37+JyHjssimyoiTg8Tl5/xduZPu9GxEEAYfHir88D4NRuSjiC5thOU7TFVgNdVP+3h38Fxa6BGq6zkhqnF917+L5oaOMp6PnPYWCSKXVx7uLN7DNuwybbJ5zDv/8R68mlc5w962r6egZY1nD/ImLzsFkMXLNnTlCkoe+/SzBkfBFh68KAhjMBq69cx3v+8KNODxWwmPRy77JEgSB+pUVfOyvbue+bzxO+6neS865E0QBq93M+//8Rm75oysQRRFdU6lcXHLJCtY5VNQXcfdnryMZS3HqUAfqJa49giBgthm5/WPbuOdPt0+y4FbWF2F3Wf4wt/83gSAIrNpSz52fupZffOtpBrsDb9sQ9D/g7Ye0ppJWVYptU+t8ljucRDPpKUWJIRcSuNR1M2ktDggYxcvHqrxQvAmFhv+AhcBqN3PzB6+gcX01T9y3i8O7ThMKREnGU5c0KQmigMGoYLYayfM7WXftkou+lsGo8LEv3051Ywm//M5zjA1FSCVSC7OCCWA0Knjn2kjWAAAgAElEQVR8TrbcuopbPnQl+YXnaZxzHq1q+tqH3zbkCm9HrNpST8PqCp66fw/P/WofY0NhErEU2fTFU1CLkojRrGC2GCmsyGfzTcvZdMMKvMXuyyj57w/u+sx11DSW8MOv5SiyY5Hkgi2PsiJhdZipXlrKh//yZmqXn2fgE4Rckdq8QicDF7FZdpjWAKDrWVQ9MUnWU2DL5aItBH2JAH917GcMJ8dxGiys9tTiUCwT3qwIA4kxvn/2aXoTAd5ffhUOZXZWyaZTPex4pYVILEV5iYfyYg/uBYZPQa4u2Q3v24S/LI/ffPdFzp7oIR5NzpvwQRDAaDbgLfFw0wc2c/V71mKfqEkUfYM2+aIksnJLHc58G7/5fy9wdE8LkWBswQYzSRIx24xU1Bdx759uZ9mmRchKztAhCALVjSXseWrmmmEXgyXrqvncP97DL//jWQ69fPqiZBYlEbPVSEm1j/d9YTurtzZMMc4oRpmGNZXsf/7kHFf5A95puObOdRRVFnDf1x+n80w/sVAC9WLXdoHZi8H/HkPTVVJqCINkn8wpfjtB01UyWpSslkQRrRik+THV6rqGpmdyxHELLPprkmQsssKJ0WFsBgOSKJLVNI4MD5Bnskwju9DRCaQ66IodQhYMlFpWUCwtfUvqy73zRug7AIIoUFFfxKf/4S66WwbY9/wJmva0EBgYJxFNkUqkyaSzZDPqFEICURQQRBFJEpENEgajgmKUMVuMuL0OqhtLWHllHcs316IssNjba2EwKVx71wYWr63mxV/v58iuMwQDERLRJOlkhmxWQ1NVdD0nlyiJKAY5J4/ViMNto2FNJVvfvZr6leUz1vhac9ViOk71kb3A+uvxOuZd+8ZkMVC7vHyKhVrVNWyFdrLzZLuXDTK1y8smP58L5Sit9WO2zK9gqMGkULO0hMRrwh1Lqr0YFhA2BRDNpBhJRHEZLTgNJkRBwGw18Z5PXsONH9zMq88c59BLzXQ09xGPJknG0qRTGTLpLKqqoWs6gpBjJRQkAWniezEYFQwmBZPFiLfYTd2qChrXV1O7rOySCqNeCMUoU9FQhG2G+lE2h/my3eeNwKqtDfzj8jJefvQwux4/QmBwnEQ0STKeJpvJ5UVqmo4gCIiSgKzIGIwyJotxcoN8xS0r2Lh92Yze49IaH8s21k7L35AN8/caxtLNRNNNpLJ9CIIRXU9T5vqfLETJeqj7ZUZSIe4t38ptJZtwKOflUTWV9tggD3S+xKuB0yxzVrG5YPGM19F0nV8/cZhPf3gbLoeFE2f62LH3DB8u3TRvWS6EYpBZe/USqhtL2Pv0MfY81cRgzyjxSHJyPtRUbWK+EZEUEaPJgNmam/uWbqzhmvespXxR4ZS5JhZOvGFhQoIgUL2khM//33s4uruFlx89ROfpAaKhOMl47r1UMyqalpNbEM+/j0azAYvdRFFlARuuX8oVNy3H4bFNi6ZoWF0xZX4CsNiMOPPmT4P8WpTW+PjMP9zFkV1nePE3B+huGSQWSZCIpshmcvOImtVyRXFFEUm+QGabEX9ZPuuuXcLWW1fj8EwnTlAMMuuuaSQ4MjXE0ONzXFQ+nGKUKa4sYPw1/fBmo7TGd1G1KktqvKQSabS3sFCYAG9KhELD6kr+5icf59XnTrLz0UP0d46QiKVIxFKT7/D5dWpiLpUlZEVCmVijjGYDNqeZ5ZtqL1oOQYDqxhJib3H5gJJq35T6Zyk1xMHAv7LU/SFcxuq3ULKZkVYjdEafoze2i1LrVupc75lfOy3CSPI4BaZlGKWF5fkVWKys8BXxk+OHOD4yhMdkZjgeZd9AD7dU12Ofkn+lk9ESdMeOsCbvLuLZIH3x4xRbGnkr8rGE2VNSeWMDc/8AdF3nSGc/XoeNkry5qbSz6Sz9nSP0tA3R3znC+EiE0GiUZDxNJpNF1yGWzRBKp6kr8+Hzu/D4neQXuiit9uEvy3vdCVTXdfqCYVRVo8jtQJnnhKtpGuMjEdpP9dHR3M9I3xjRcIJEJIWmaShGGZPFgCvfQZ7fSfkiPxX1Ra9LH/5GIJRO8lJfG1bFwHUl86CMvgCarjOSiBLNpqh25L9BEs6N5uAQPzq9n6uKqrm2ZBFGabqNRNN0xgNhOpr76W0bZqQ/SGg0QnxiERNFEaNJwTihUHm8DvKLXBQUufGX5+Mtnr0EQHg0gsVuRlKky2IR0jWdruZeKpaUznleeDSCxWFBkuemtX6joeu5/JOO5n46mvvoPTtMOBgjEUmSTmWQZAmTxYDdbSXP56S0xktFQzH+srw3XO7u8W9hUWoJJ/fjNG0klNpLpfsrC7IYfnTft3AoFr654o9npWHfP3qG/2x9gttKNnJbycwKk6Zp/N/vPMt737UaRZHo6Q9yum2Q7VsXY7ebcNovLak7Hk3S0dzP2eM9DHQHCA6HScbTaJqO0aRgc1rwlXgoryukdnkZeX7njP3/4Lef4ef//NS0ED5RErnipuX87+9+9JLkvBDnSlOcPdlLX8cwowMhwsEY6UQGVVWRDTnjk8fnoLC8gOolJZQt8r+lhodsRqX37BCdzf10nhkgNBolEU2SiKVy+aAmBavdhNvnxF+WR2VDEaU1PkwWI6OxOGdGAmRUlTWlxVgUhVRWpS8cZiweJ5VVkQQBm9FIocOG22xGmkcRUlXTCCWTDEVihFNJMqqGJAhYDQbybRa8NhuSKM5rO5XKZgnE4gRiMeLpDKquI4sidqMRr81KvtXyuu9tbyhMd3AcQYA1JcUoEyxugVicwUiUWDpNVtNQRHFSRo/FgkF6c0KuNU0jnEoxHI0RSaVIZnP7BVkUMUgSNqMBt8WM22xGnqX/U9ksY/EEY/EE0XSatJrzasqCgMVgwG024bPbMMrT54zxRIKzo0FEAeq8BaDD2dExgrEEI12jaMNxMoNRRofCDI+Fae4dZDyawGY2UlOYT3lhPq48G3l+F95iN/6yPArLCxCl3PeSUlUGwhGC8QTJbBZN1zHJMi6ziUKHHYsynTHvtc/WMjJKKJmkxOmgwuNGByLJFAORCOFkcnKsGieu67PbsBpmttImMhnG4gmCiQSx1ERfCQKyKGI1KLjNZnw2G4YZ9leJ7BgHA9+i3HYtZsmDjobLWI0iWAGdSKaHpDqOgIBBcmBXSgGdaGaArBZH1TPoqDgNFRjEnCKTVINEs/3oukZWS2BV/DiUsjn7JJLpI5ENkGPjVXAbaxAnPGoZLU5b+DFElCkKVkoNE0n3oJFFFs24DFUISGS0GEOJI3REnqHKfgM2pRCr4p9gG58fAok4j7c1s6evm1gmjc1gZFtpJe+qrsNhNE2ep+s6vfFj9MWP4TXVouoZslqSBtd1877XRWE2cpA39q5vLTRdR1U1RFGY18Q9E1RNQ9N1JFFEvMwbJB342m9f5JZV9Xz0qrVznisbZMoWFVK2qHDG45qm80pLF08dPc37rt9EsWfhbECapvP88TZiyTTvu2IFbnl+myBRFPH4nHh8TtZcNbNF++2EtKYyEhljz2AneUYLFQ43A7EIgWSMjKZS7/LiNpo5ONKDOlE/otHjJ5xO8kJfG6F0gutL6yi1urAqUyfZwXiEzsgYoiCQUrMsdvswywaag0NkNBW30UKl3U13dJxYNrfwOg0mopkUsigSyaQxSzLqxD2bRvtRNQ2bYqTWlU+D28fK/GIs8uwuOFEU8HideLxOVm9tmHJstD84oSTklAG7x8ZA+xCZdBaX14HDZaHlUDsGk4K/wks8kmCkJ4Az34HVaWH3w/soqS2iuLYQt981aX3TNI2hzhES0ZxF0F9RQCqeJtA/htFixON3MToQJBlLUljpw2Q10n6sC9kg88T3nuPeL96OM9+BrutExqIYTArDPQEsNjM2t5Xdv91HRWMphdV+PH7XW6ZkndtU1q0sp27lzIV23ypIghWroZF4phWD7CMTn14r7fVgECVcc4T9ARglBbtiQZxTcRNwOi289EoLVouBYCiOIAjsPdzB4lo/zrpLU7AsNhNL1laxZG3VJV3ncuSC6LpOJJvkeLCbzd66Wc8TRZGiygKKKgtmPefthoiexFeTT3ldIdsW+M419Q/wxaeeJZhI8uAH7qLE6eS5ljZebGvn9PAIoWQqV+PG6WBDeSk31NXS6PdiUmb26uu6TlpVOdDTx672Tg719dMdHCeWzqBIEoV2G0sLfWytrmRzRTlO0+yFkXVdZzgaY29nN7s7uzk+MMhwNEYqm8ViMFDqcrKiyM+2mkrWlZZgnkUmgOdb2/jPPftRNY3nP/kR7AYDe7t7ebH1LPt7+hiKRIinM1gNBvwOO9ctqua9yxopdFy8l3E+0HWdWCZDU98Ar3b3cKRvgK7gOKFEkqyuYVEUbEYjxQ4Hdd587lq+hHrv1FpU6axKx1iQQ719NPUP0hII0BeKEEmlADDJMj67jdr8PDZXlrGtuhK/fepzNQ8H+MaLO8moKv/8rhs5NjDIzw8fpX00iNNk5KqaKv7kxk04TUZ+1XSCg8dPMhwKkzVbyKur4d2rllPqmm4g0XWdzuA4uzs62dXRRctIgLF4AlXTcZtNVOfncUVlOVfXVFHuds2qPAYTCf5t915e6ejiw2tX8edbN3N2dIwXWtvZ1dFJx1iQUCKJQZZxmUzUFuTxyY3rWF0ytdZrMpulLTDK4d5+mvoHaQ2MMhCOEE3nIlfMsozPYWNRfj5XVpWzpaoCr216iF1WSzIUP4RBshPKdFNi3UylbXsu9C15ilC6C03PIAgitc7bMIh2WsMPk1ajWGQvkUwvfstqKu03ICJzevwhBEFC17P0RHdS53ovdmcJArMr+GOpMwSTLSAIRDMDLHbfi8c4+9ym6hnaw78joQYQBZm0FqHUuhW/eTUpLUQgeZJwpovhZBNJbRxFtC5Iwco3W/jI0tW8f/EKEtkMJlnGIMkzGlFUPYXfnJNVFIw4lItnm7xUvKMVrFA8ycneQRb5CyYrSS8UfWNhhkIRFhUWTNQEeHtCEKDY42BLQyV28zzj36ZdQ6Cx1Ecmq2JS3rlDI6lm6I+FMUkKJ7IDxNVSmkYHsEgKcTVNe3iUe2pWMpSIklZVzoYDZHWNfJOVvliIrK4STMXxm6cvkGfGR/hl+1G2l9TRFQnSHR2nwe1j50A7JVYnraERMprKnsEONF2n1OZC13We7jlNg9vH832tXF1Uw77hbv527XaG4hHCmRSRTG4zUue6tGKMLYfOEglGScVSCJLImu0reO7+l1m+bQmKQabrVC/RYAyDSSHQO4qm6Zw92sGqa5ehGGS6m/swW03kFbknPNwTClZW4+iLJzBaDIiyxGh/rgxCb0s/i1ZXMz4cIjg4jmyU6TnTT36xh94zAxSU5JFJZTj28imWbVlMNqty5PnjFFZ5GR0IUlpfhGyU6WruxZ5nw+1358Kp3lr21bcl7MYVyKITq2Ex0dQxrIaG12/0GqzPq2fH8HH6EgHKLb5pm5qkmqYzOoxJMlBint2LKwhww7aZjS2ui8jDertjJBnmR2dfnFPB+n3EnuEzNDiLqbAVIF1CiM2+rl4ei57h4RMnsRoMeG02/HY7o/E4baOjtI2OcmpomM9sWs/aspJp3h1d18moGo+cOMXPDh2lZWQUkyzjt9socTlJZ1UGIhEeOdHMns5u7ly2hD9avRKPZToRi67r9IXC/OJIE4+ePM1wNIbbbKLY6cAoy0TTaVpGApwYHOLl9g4+uGoF713eiM04tycxkkoRT2fY2d7Jf+x+la7gOB6LGZfZjM1oJJxMcmZ4hPqCfKTLWBpgJui6TiSV4uETzfyq6QStgVE0XcdqUPBYLMiSSDyTYSQaoy8U5nBfPzfVT4/oSGsqO8628//2HiCWTmNRFApsVoqdDkRBIJRI0jEW5OzoGLs6OmkfDfLZzetxmKbvlQbCEXZ3dPHIiVMokoTfbqN7PMRvjp1EkSTWlhZz38Ej2AwG8q1WBsIRHmo6TonLwXuWNmK5IK1B13VODg3z3b0HeKmtnaymkW+1UJXnQQACsTj7u3s51NvPsf5BPrVpHXUF+XMa2jOaRjSV5sTgMD/ef4gdZzuQRRGn2YRFUYim0/SHw4zEonxu84Zp7VPZLE82n+GBw00kMlmsBgMFNgulbiciAsFEgrOBMdoCY+zp7KY7GOLjG9Zgf824UvUUhdb1FFnW0xd7hfbI01TatiMgYFMKEQWZjBYnkDxBKN1BgWkZGTWOx1hHteMWhpNHaQ//jnLbtYiCTEfkGW4u+ykAsewQ+aYliMLc3lOr7EM3qghIRNK9DCeOzalgxTKDDCYOsrbgz7DKfgYS+zkVfIBCy1rsSjFVjhuIZQepd92FRV6YgUnTdUYTcY4HhggmEtNILW6uqpv0JgqCQIVt3YKu/0biHbuL1nWdoVCExw+d5sNbrRelYOm6TnP/MMe6Bil0O97mCpZApddDpddz0dcQRYE1VSWXUaq3J0ySwrK8Qq4uquVX7U0cDfTTFgpQ5/IiCyKnx4dJqblQA7OsIAoinZExVuUXszyvEA2djb6KWa+fb7TyrvLFtIYCfOfkHgQEFrt9XF1cw5NdzZyZuP4Sj5+thdXIosjzfS0szytiR/9ZNvsr2TnQPhmGYZYUhuIRBuORORUsXdeJqRH2je5AQ6XRuYZC09TQu2w6y2hfzouVTWcna/Ksv2kV2YzKnkf3c8vHryMWjrP38YOs3b6C2HicTCqLxWHBU+imYeMifOUFUzYuOjrJeIq6ddVIssz+3x2mtL6Yomo/SzbV8fwDOympLaJ6RTk//F8/Z6QrwLqbV1NU5WXHQ3uIhxNkUhkymSyDXcM48u3Ur6uhrCE3Hj2FbhZvrCO/2POWhgi+neEw5bzgbvPVpLK9E7Ttc/dVT3yEoUQw90EQ8JlyRCbfa/sdazyLKDA6MUnKpJemKzbE8VAn9Y4SKqyzWwYFQaCy7K0Jo32jEM0m2R9oI6VmGM/EMYoK1xcuwyrnNkgpLcvv+o4wlo5RYHSwqWARNsXEaCrKobF2RpJhHIqZK70NOBUzoUycZweO4VQsjKYiWGQjV/mW4DRYiGVTnBjvoSM6jCQIrMmrpsyaP6VO2YUIpqLsHz3LpoI6Do6exa6YKbPm0R0bZZGjkI7oECfH+9DRMUkKNxWtxCwbyGgqzaFejo/3oOk6ZdY81uRVIwBHxjp5su8wLZF+isweFjuLWeqaO7RoNjxyspmBcIQb6mq5oqocr9WKKIqMxGLsau/k+dazHOrt5/7DRyl2OSl/jcdCB15qa+ffd+9jJBaj0uPi3UsaqPcWYDMaSWdVekLjPH2mlUM9/fzkwGF0XedzV2xEFqeGFY8nkjx8opmHmk6QzGTZWl3B1TVVlLlcGCSJWDrN2dExHjnRzJmRAN/dewBRFPjg6pVzRrHowBOnTvNg03GMkswnN66jKs+NzWAgq+mMJeJ0B0M0+r14LG+skSGlqjx1uoXv7T3ASCxGvtXC5opyVhT5ybNaUESReCZLMJGgLTBGMpNhWaF/2nXMskyZ28Wq4kKKJjxdhXYbdpMRURAYTyQ52j/IA4ePEktnePRkMyuLC7lxBmUtmk7zm+Mnual+EWtKi4mm03zzpV10Bsd54tRpWkYCbCwv5eaGRYzFEjzUdILDff3s7+ljW3UVFsP5lIKhaIx/2rGbPZ3dWBSF2xob2FBeSoE15xUZicXY2d7JS20dPNvShigI/PV1V82ocF+IttFRfnLgECeHhrmhvjbXX5ZcmGg0laY3FGIwEqXOO31usxoMVLjdrCkppszlorYgD7/dhs1oRBQgmEhyuLef/zp6jFAyyWOnTrOyuJCraqZ64Q2iHavsQxRkTJKHjBYHdBLZAK2hRym0bJio7Sii6TnWWVk0Y5G9yKIRk+hC1VOcy/7xW9ZwJvQbjKITo+R8XQUnpYZoGf8tPstqFFFBEGRUfe5ctaQ6hlFyYBBzeaJuQy3hTPecbeaL8WSCB08f4+BAHw6jcVqdtGvKq7FycU6FNxqXVcH6pyd2cuvqxdT68zjRM8iv9h3nfZtXUuV1c6i9j4HxCHesa6RzOMiO5nbah8ewGGQ21pazqa58MnY5kkzxrad28/Gr1/H88VbODo3hddq4bmktiwpzA/tk7xA7mzvoD4ZRJJFCl4N3r1mM12kjnkrzox0HOdM/womeIcKJJA6ziUWF+dy8sh6/6/Vd8/3BMA/tbeJIZz8j4Rg9o+OYDQqrKou5eWUdtokq1U2dA7xwso2xaByvw8bmunJWVRZPvsSxZJr9Z3s42N5HKJ7EYlRYX1PKtsVVk+dEU2nu33WYtsFR7GYjG2vLWFdTiiJJPH30DJIoEkunOdE9hKppLCrM57a1SzBPWHRGI3H+7ek9pLNZanx53LpmMV7HVIVyNBrnuWOttAwESGWyuKwmrmyoZENNLjG4uW+YX+w5Siarsr62lGsaa3CYzyuUo5E4z59o5ezQKPFUhjy7lc115ayrzm3gj3b20z48htmgcLJ3iFgyTaXXza2rF+O0XHyl8jcCBlHCqhgmrYjiRHy032LHY7SwKr+E42MDnBwb5Iayek6PD6Nq+mQh6qw2N6uWx2SZvE9W0zCIIukJhU1HRxQEJEHEKhumhC0YRBlJFDFKEqqm0TTaR1d0nEaPn85IcF5J0M3hozw/9DAIAgk1zq1F759y3Oa2oRgVzDYjweFccVqzLfc9i6JA9bIK9jyyH4PZgL88F+Y33BMgFo5TXOMnr9DF0RdPULeuhvKGkilJ3dl0lqMvncBkNeGv9CEr8mQIYVldMWebOuk53UdxbSH+Sh8HnzlCYZUfo8WA2+9i98P7sLqs2N1WREngyIvHCQ6FqF5RQV6hm0PPNVG/rpayhmLEiwz5fWfj3HhWMCuV82rxSqCZpwcOTn4WEQhlonTEBjkR6sKhWFAECZ2c9yqUiaHqGvFskmXOSjbNQnLxTkQim+aJvsOs8VRTZs1jX6CVZweauL10HTo6Y6koOpBvtNMS6ccqG1mbX83LQyeJZVOUWQtojw7xTH8Tt5etJZJN8uO2l/hs3Q0Umd00jXfzysgZthetoDnUR0t4gApbAYOJcZ4bOMadZRvwGGc2FMayKY6MdVBqzWP3yGkqbV4SaorhZJhKWwEGUabMmlO4dw6fosDoYIuvgVg2yTP9TdQ5inAZrLiNVkRBQEQg35SjRS4wOiiz5uEyzD+k57XoGAty/aIa/seWTRQ7z4eva7pOo9+Lpus8fvI0r3R2c6i3D7/NNhlFoes6oUSSb+/ey1A0itdq5XObN3J1bdWUPJisVsryQj9ffW4HR/sH+MWRY6wrK2VzxXnyC1XTOD08wq+PnSCcTLGtqpLPbFrPEr8X5QKv2ebKchr9Pr745LP0h8P815HjrCwumlEJuRA/O3QUr83KX2y7kuVF/inyqZpGNJ1GQJg1XO1y4JyH7of7DjESi1Fot/H+VSu4ZXEdPrttyr01XWc0FieRzaLMQNAhiSLry0qp9LjxWMw579drZF9fVko6m+W+g0eIptLsONsxo4IFYDUo3L50MSUTY+D08Aj/vvtVQskUQ5EoX91+DTX5eSQyGbpDIZr6B+gcG58MSTyH+w8d4ZXObmRR5I6li/nEhrVTQi41XWd5kZ9UVuWF1rO80HaWq2oquaWhHlmafS9ycnCYUYeN9yxdwrsb6/FN5POdQzKbJRhPzJhrJosiV9VUsbzIT4HVistsmtJW13XWlhaTzGZ54HATY/EEr3T1TFOwBEGaodgyxLLDhDO9bLRfQzjdzWDi8NQ2FxaJv6CdTSkiqyXxmVZQYF6GWZ7bCJ/IjjKWbmWd9y8BaI88M+f5ABbZR1INkVLDKKKNQPI4LsOFzyUgIJLVUrNeYzaMJOK82p8jtFhW4JsWmn4hycXbDZdVwWobGqWpe4AaXx57WrrY39ZLXaGXQpedE71DOSvT6Di/eOUoyXSGxSU+IokkP95xkHg6w/XLanO5KxmVRw+eQhZFitwOlpX5QRAmN8QD42F++vIhij0OVlcWk8pk6RkbR56YIBRJYn1NKSZFpmN4jI215ZR4nHjsZmym+Wm6dpORDbXlhOIpBAS21FfisVnwu88nJzb3DfPNJ17myoZKKr0ehkIRfrTjIFlVY31tGalMlieONPPSyXYair2srCwiHE9OeXVUTePFk2fZtriKpWV+2gZHeWjvMSxGAysrijjdP8LuM50sLfPTUOwlnsrw0N5jCILAPZuWA2A1Kty4fBGHOvrY19bD1Y01XFiQPZJI8s9P7GQ0GmfTonKcZjNj0dgU9iyf08YNyxfx6MFTHO8Z4oq6CjBPlbNrJEil14NZUWgdDPC95/eRb7dS5fXQFwzzwO4jVPvzWFbqR3fA75rOoGo6H7hy5ZTF6+2GCrsHWcx5rkRBoNHjx2ey0REZ4+BID2k1R3lulCQcBiNPdLUjCgKbfZXkm6dvOi78fo2SzNK8In7bcYyz4VEcBhNXFdfQHwvPKZMgCJgkhdbQCJKQU+rSmsqrQ128OtSFXTGSVLNsK6rGLJ8PnQimAyS1BJIgEUxPp/yuXVVJUXVO+Ukn07h9TrZ/eBuQS+xfvm0JI72jKAYZu8eGmlXZ+K41mG1G7B4bq69bTmg0gqvAOY3xS5IlKpeVk1/kxuV1oqn6ZChfRWMZNreVTCqLw2PDZDORX+TGaDVRsaQEZ4GDoonkeIPJgMGkEAqEsdgtGM0G1t6wkvBoGLfvrcu/eqMRygQ5ETqIQ3FRZ1+GQXzjF45SSz5rPAsjezkHq/z29ei/URAQWOYuY7GzBIMoc3/HLm4rzYWkWGQjW3wNE96+BN3xANUpHwOJcVbnVbEur4ZKWwFfP/kot5SsBEAXYKuvAaOokNQytIQH2KKmORXqYdfQaXpiXmJqimg2xbu02WukGSSFPJODlvAAIiIWycipUB+L7IVYZCOxbIrj491Iguc6k3oAACAASURBVEhvfIy2yCBbfA1IgohNMXEy3Ms1vkaqbT5MYo4UoM5RSJ7BToOrhJXuilm9Z/PFx9avmaJcQc64VeZysa26ksO9/XSPh9jV3sWVleWYlPPK5HMtbbQGRlEkkU0VZVy7qHpaXpQsiiz2ebl35VJaAgFCyRT3HTg8RcGKpNLsbO+iPxzBZ7Ny3aLqacpVrj8l1pWV8MHVy/nGS7voC4V55ETz6ypYY/EEX7/pejaWl06bpyRRxDlD6NzlRlbTePZMG13BcYyyzObKcu5a0YjbPD3vURQECmxzK845xWr2nEm70cA9K5Zy38EjZFSVruDsuZ+Nfh+Oidy4nMJRMilHudtNpSfnQTcpCl6rFbNBIRhPkMqeN2oORSL89vgpdMBtNvGx9aun5bOJgkCp08m1tdU09Q/QH47w6MnTbK+rndwnzoREJsOq4iLuWLoYr206A6ZJlufMnfParHhn6U9BEHCaTNy5bAkPHG4ilc3SF5p7H3Ah7EoRZsnDwZF/RRDkeVOkp9RxQuku0loEEYUK+zV4zctnPd+q+HAoZRwOfBtRNGKSzpfPiWYGaAk9zGjyJIIgo6NSat2KRc6n3HY1p8YfAEDTMzS6PzTZzig6sClFHBv7AXmmBkqtW7EpM/MJvBYZVUVA4MqSckrsbz4x2qXgsipYS0p8tAwE0Mmx413bWMPxngGuaaxmNBJnSamPo50DDIUivG/zCpaVFZJRVRLpLD99+RBXL6meVF4EwGU1c/vaJZgUGU3XkScmwXA8Rc9oiCvqK7hmSQ2CKBBPpidD+GRJZHVlMZqu88KJNlZXFdNQ5AVh/kSNNpOBNVXFtA4GiCbTrK8ppdjjnHKNn+48RLUvj3s2LsekyIxG4/SMhnjmWCvra8voGAnyypku1lSVcPvaJVhNBjKqmrMQCgI6uZfOYzXzgStWYjMaODMQ4L6XD9E2GGBlRdFkX9y8sp4lJT5UTadtaJSXTp2dVLBMBoX1tWXEUmmauqZXSt91ppMjnf38/d3bWVRYgCKJpLLZKYuKx2ZhQ20Zhzv7CcYS067hsZn50NY12Ew5r8vSMT9//avnaB0IUOX1TJpMNtSUcf2yWgRBYCgc5dW2bu7dvPxto2DZZAPbiqpz9Oaywm0VjZhlheV5RUQzKXR0bLIRm2LgiyuvxijJE4w9EpIgsjK/mDKbC7NswGGYvliuyi+mwZ0L4yu0OvizZVvwWez80aI1qLqGWVJwGy28t3o51guIKj5ctxaP0cKfL9uK02Dif628mgKTFZ/ZjkGSEBGwKAZ0XecLy7YgCgI2xTgtV6HesZx9Yy+BDstd02ORbS4rNtfUBaC45vxEZ3GYKV+cW/TOLYIur3Pys8vrxJnvyL0HUyijRbzlBZTVF89IQmEwKRRW+S44X6ByWfmU+zgmqKXPtXUWOCY/u31OXAXT7/tOQl+ik1dHX6LKWkeVtf5NUbBWuWtY4rw4sg6T+PYMy3gjIQsiJklBFAScBgvRbJJzk59DNmGTTcSySRRBIqFlSGtZREHEJJ5vE8smJwl6HbIZu2Imo2UxigoZTUXVNTQdVudVsb0oN8dLgki+cfaNnUlS8JkcdMcC5BlzXor26DCrPVXEMkke6trLvRWbKTA6iGfTZCfyGKyykTvLNtASGeCVkRaOj/dwR9la3IaLy1meDT6bjSW+mcObRUGgNj+PMreL7vEQJweHiKX/P3vvHR7HdZ59/87M9oYFsIveO0ESLCDFIjZVqstWs2TLknvi2LGdOInzOna+vFfi2KmO48+JW9xlWbKaZVu0CklJFHsnQRJE7x2LBbC9zHn/WBQuUQhSLHKsmxcvcndnzpw5c2bm3E+5n2Qy+WpjM5LEAndLafGcohNCCG4sK+U/du3BF46wr6OTkWBwKiRvPBzmUFc3AEVpqVTPQq6m2gLuWlzFv7+5m1AsxtHuHsbD4Rk5M+diaXYmq84TP7jaiGkabzS3AuCyWthSWoxzFnJ1OZGT4sCs1xOMRglGY8Q0bVYvXZbdnvS925q4LqqiUOBMmfL4CMCo02FUVUKxGHFtOu/mQGc3I8FEyNrq/DxyHLMLegkhqM504zSb6Bkb50hXD8FoQiBhrneI22alNi8H9yzk6nJAANkOO2adjmAsRigaTRoro+pgRfofY1LTAXAaS7nO/XlAYFSd1Lo/M1FPSocqjOiECZ1iYZHzIXQiMZYOQyG1rk+jEyb6g0eIaWFWuT4LCMZj3TSN/XpegqVXLKx0fYq4DCNQ0CnmiZBEMKlplDnuocR+29S2JtWJInQU2G7AbVqCREMReqy66fe9QXVQkXIfYW0UnTBjUhdeU9NqMJBptdLi9fxhE6zq3Ax+uusI0Xicsz2DfO72DfzNUy/jD0fw+AJkO+0cae3BYTZR6ErFbNBjRk9taS6/2HucIZ+fHGfiZtGpKjUF2TitMx8MRe5Ublxcyvd3HOTl4w1sranglmXlU/HRQkwGcwEkyIxykUmlYoIECZio9zGzjcMt3fhCEfY1JWJNNU0yFgxTU5BFXNMYGB0nGk+E9KXZErG/54pHSJmw8C8tyMJlTyx6nVYTFqMef2i6ZlJxRho5qY6pkMDcVAdnugZm6fTs53K6a4C8tBQqsl1YjQnrpPEiRSyicY3tdU3saWhnYDQh/jAeCuMPR6aOneW0U+ROnQqfzHbaOdTc9Y5S+1cVBadxek5NeqCsQKoxea6VONJn7G/TG7Hp537B2g1G7CR+N6o68mwJ60+uNfnBkGFOXsBkWRLzPn9i+4KJf4sdM935TuPcL8tccyF/WvZ3AFh1F69Sdf5LZbaXzGy1alSdwqqty9Ab55bEna/tWY9z/vZXODH8WqM32MlwpJ98SzFynuoZlxMm1YBJvfxESUpJa+cwz287RmVJJhvWlNHZ42FpVe5lP9bVhDcaoMM/RKHVzZHhVirs2ST8WmLWOZxutKNJjf7QKFEtzuHhFkqsGVPeoNlyeiyqAafBQpvPT4reQqrRij8aQmFuy7tJ1ZNqsLJnoIGbs5cQiEUIxsIYFB2+WJhALEKx1Y1Vb+LsWA8r0hIhpBLQKyrXpZdhVg3sH2qiLzg6RbBMqg5/NJSIdngbt19RqnNez4HbZp3yknSNjhGMxibej4mDHutJGA71qkpVxvw5JHajgUJnKr1jPsKxOHV9A2wqKQISHorGoYRn3221kjWLitu5SDWZKHCm0jQ8zFgoTOvwCDU5c3uxlmZnolcvTwmLS8GkGMip/sT6IMVkYlFmxhWtADS5VtKrCsFoog9z1ZazGw2o54zNpIFQEZBiTn6vigljmibjSc/DYz29ibkBLMp0zzvWaRbLVCmTwIR8+myevEm4bVZyHI7Lrhg9CSEEqhCJeyGW0Ik6d6wUocOmnyboesWM3jCZRy2w62d/flp008YLnWLCriS2C8QGUYQOp7EETUYZj3Uh5YWKO4s5vUs6xYjDMHuefqKvs9eiU4SKWZeGmQtrBEgp+eHJ6fDHqBYnqml8df+bvNbeQp7NkUTSH6xa8o4NE7zsHqy2wREaeofIdjrISXWQYjZxtmcIbyBEbqqDfY0dUx6cSegVFU2TGM6pyCwEWI2zv/gNOpXHNq3klpoyXjvZzPdfP8jP3jrKf3/0vaTbr45ClSYlvlCEh9bWcFdtVdJvFkPCWhmfkABWlblr9whEUq6TmIi+PffxZDUakmJ5FcGcD7DZEI3Fpx76l/rg/+dfv8GJjj4+f8cGyrPd+MMRvvz0K0nkyaTXJdV2UIS4psUT/9AghEBFh9MwkxhejWObFlh4+V3MREQLMxjuIRgPXOuuXBZIKfnZswd47+3LeHNfIzXjuZxu6P29J1jpRjs7+up4pmM/OqHwV4vvmXfxalEN3JqzjGfa9/Jc5wFS9GY+VnbjrPXrJqEKhevdlQyHfXzx2C+IS40NGVXcl78auzL74lAvVGw6M0EtSoHVTf1YNy6jHZvOSJ41jVJ7Bl86/hQm1UBlyvQ1GIsE+MdTL+AJ+zCqeja4Kym0Tifw35Jdww9bXuep9r3ck1vL1pxll/QOcVrM84+TXj/llYppGoFIhEmN0qimMTrhsVCEwGWd/x0vhMBls0wdr3/cByTmZDgWm/KOWQz6OdcYk+0IIXDbLDQNDxPVNEaCM6M7zkW65cp4Pi4Gvkii1hUkPH4ZFxivhUCTkuZhD/vbOznVP5CoOxUMEohGCcfihGIxxkPT+TVzvfUN55HP6f8L9HPcE+e3NTCeSG+QwLd27+f7+w/P2W8pJf7ItLHaG5xfrMGs0yepFV4K4ppGw+Aw+zs6OdM/SN+4j5FgkOC5YzVpmL7ChrQ82wa6/LvY3v25hGFdTaU69QMX3vEaQgLPNpxK+i4uJXFN40BvF4dEcobanaWVfxgEKzPFhkmv580zrawozkGvKhRnpHK4tQuH2Uim047LbqWxbxivP4jbkfAeNPYNkWqzYD9PpW++55RBp1LoSuVDm2t5cO1S3veNJ3jpWD0f3LgysS9MWAkTdYzOJSQLfQCKCe9XwiIzTWomPWSlmen0escoy5y5oBVCkGIxEYtrDI37iWtaEqlMeshcsB9vrwZ1fnoKu862EQxHZzw8FjoWr59u4fFNtawtL0SIhCTp4Jj/bfRqflwMgVzIOVywPcGsiaVztTEZ1rbQNmfb9lL6PZvk8LxduMSX/YLGfwFjdjmx4DlxgX69nbkw2/WYr735xv/c/QbDvQxHBjj3hTtXuxe6pldirl+w3VnaVFVBYV46UjYiJ2oS/r5DFQofLN5Ikc2NAHQTcsfFtgy+vebjAFhUI3fl1U6UExCU2TL5i+p7kMiJ91JC8DzPnMZPr/80TLSzKaOQDU4vxNtwGYt4vGQTHyzZCCTER87PgZJSQuwsQl+FEIJlqQX868oPoAqVUnsmt+esQBUKghifKa9FE+kIoUyZ8GT0LE5DBf+4/OHErJMRVOlDUWIw4YVflV7C8rSiqXO/9HGbf76pipJklU4Uw03UYwhEolN3hUDMKjBwPsx6HZOWysk6RFJCMBo775gXDl2fJH6apiXtPxsM83jprhZ84WlCoVMWNl5zQUpJ49Aw/733AG80txKY8CxOEpyLxXyRRAsduXPPLxSLTZHJhSB2Ae/NpADVpUBKycnePr615wD7OzqnCjpf6ljN1j4scO0BvHGqhQ1VRVyf9XdMvlcEgsHRENvqznJdRT5pNvNUm+cfZyFoGxihrd/D8pJcnNbLI2YmgOfe+/4Fb29YwD18rXBZCZYQgkW5Gbx8vIHP3r4BnapQ5E7j+YN13LSkDIFgWWE2u+pbeWb/Se5cuYiBUR8/e+soj25YOauKzWyo6+qndcBDXpqTNKuZxv4hRgOhRI7UObAY9Wia5K2zbZgNeow6Hel2y4JrPAkBTouJvlEfh1u6iMazMRv0uO1WdKrCJ25azZ/99Dd8d8cBbqguIRqL0zboJc1mYV1FAZXZbipyXPx8zzGklCzJz2R4PIA/HGHzOSqCbweTN288rhGLJ4oix+LaFKETQrB1WSW/3F/H3zz9Mh+7YTUuu5WekTE0KdlYVTxFIGNxjfjE35gmk9rIcTo40NTJ1mXljAZCfOuVfUlx0ZcTUko0Gefk2CGOjeyjK9jKeMxLXMYwKmbSDRnkWYqpdqyg1FaNSZlbelVKiYZGZ6CZ/Z6dNPvOMBYdRUEhw5TNYkctK9OuJ03vTiyA5mjHExnkB63/znjMy62Z97E+/WbCWojTY0c5OPImPcF2gnE/Vp2dLGMe1Y4VbHBvndp/JDLEb3qf5Jh3LyXWKu7O+QAF1tJ5F/JjMS/fafkqfcFOymyLeTDvo7hNya77l/qe4o2Bl4jJ5JwFg2Jio2srd+Y8fFHjDhDVIjT66jjm3UdHoJmx6AiSRMihU59GsbWSKscyiq0VKHMoHl1OJPol6Q62c8y7l0bfaTyRQUJxP0bFgl2fgtuYRaW9hgr7UlzG2eXDp9vpYL9nB43jpxiNJSTr0wxuquw11KZtINuUCHOYjczuGnqZF7p/jEOfypeqv0E8HqfBd5IDw6/TEWghpAUwq1byLaWsS7+BctsSdGJm2GQoHqRu9BDN/tN0BVoZCPcSmVBY2ju8nb3DO2aMqk7o2Zp1Pzdl3jvP+UF/qIeDI69TP3ackegwMS2KQ++kxFZFrXMD5fYls57fufhOy9doGD/JMucaHiv8DBoaA6Ee9nl2UD92nLGYF53Q4TJmUWFbwgb3Vmw6xzlzQeBOs/G9n+2iqW2QcDTG8ur/BSUgZIJoGJTkd4gADCLxXcKTPJ2sK4RAP0fdGYPQTVy3MCLyBqo2DqIMSJASdWrZmZi702sfCcTRAj9HcfxfmCBvk4RPwLTalgyhSg+q6kKgToRbxdGCT6I6/g79RL9lfATiJ4FCpCidakcvFKZNfJPGSnFOPxJbzjefwhdYBMe1xPtrEufmyViS3teScDx2wXd4KBqf6pptqkbOBPE695ha/ILrjsm+K0L5vagPea4RNS4lUU2bkau7EEgpqesb4CvbX+dwVw8CyE1xsLG4kGU52WQ77DjNJsx6PaoiuPP7P70osnOpMBsm7jNga2U55e6FR2zkpcyer/V2IaVkf0cXX9vxJqf6BxBAQWoKm0uKWZKdSZbdjtNkxKzXE4nHue/HT17wnjgXmpQ8v7eOrSsqiGkaO082U5qVzvbjTVTkunA5rNhMBsqyXWw7XE9hRipPvH6Ept5haktzGRrzs6QgC7NBz28P1RPXJGe291Oanc7mJSVJqTi/OXiGnHQHnUOjpNnMFGem8cyekzjMRm5dUYHXH+LNuhZS7WbyXU7iUtI24GFoLMCmxcUXnX5yPhKetnNSaRIDnHgCnmf4E4n/vK3jXUlc9qfFsoIs9jS0s7wwG1VRqMpxEYrGKM1MRwhYlJvBH9+8hh+9cYTP/vhFbCYjD66t4YE1S1AVZSq21qzXzxkHq1cU3jrbxtHWHoKRGJkpNj69dT03VE/LQgohKHSl8tC6Gn765hGe3nuCm5eW8/imleSkLuwmE0KwpryAtiEv335tP3Gp8dCaGh5evwy72cimRSX85+P38P2dB/npm0cw6nUszc/i8c0JL5rVZODDm1eRYjbxwzcOMTQewGk188i6mqliqUa9Lik2XYiEd+5cRUS9Tk2aQ3pVnXrQh6Ix/vN3e/jVoVNEJ+omffBbv8DlsPHFe2/g+spC3A4r33j8br792n6+8PNthKJxslPtfHhzLQB93nG++fJedp5qnpIg/92JBnJTHXzj8bvJT3fy5ftu4qu/2skDX3+CDIeNB9YsoTgjdaqfqqJg0OmSrplOufgXkpSS4cgAT3d+j2bfaTQ0FKbPPxQP0hVspTPYwr7hHWx03cadOQ9jEDNdxFJKIlqYF3p+wr7hHQAoTIdrdgSaaQ80sd/zOvfmfpBF9mWozJ0AK5FEtTDBuB9PZJCXep/ixOh+4jI+tbAcjXjwRobxxcbY6L5tal+73kmZbRHHvHvpDrYxEO6hwFI6p2tSIukPddMb7EAn9GSZ8nCZZsb+64QevWIALbGPRCMu40g0Lib8QE5IyPcFO/hl1w9oCzQAU9klAIxEwngiA7T46zni3cNfVv4TJvXKJk9LKfHFRtnW+0sOjewiKhPWy0Q+iiAY9xGIj9MX6qR+7DjrXbdwb+6js7YV1SL8tu9Jdg2+nJDLP2cu9IW66A11cGjkLW7OfA/XpW3GqMxukUvMgwgdgWaOjexj99ArSKbzacaiI9SNHqRu9CCb3Xdwe9ZDGBRjUlv+2DhvDL5EX6hrqs1Jk7tAmbCinucRErp583BiMsabgy+xfeBFgnF/0vmNRIY46HmTY959rEzdwJ1Z70sQonnmukRjNOohLmOc8B7gme7/IRQPTs2HMBJfbIzxqJeVqRuw66YNXELARx5ez5nGPmoWj1Gc56K06Pe7LpYQAr2qXoH8DA0ZPY0MvYbQFYM2CLEWZHgn6BeD4oBYO2i9oL8OoV+K9H8P1AwEEuI9aMFnEMKIMNSCDCIjB0Bfg9Bfhwy/lvAw6kqR2hjS/21Q3bM+eiQS4r2IWCfoCpHht0DrA+ONif39PwAkmG6GWBvEe0HoEabbQJ2bQI+EQpxLy85HIBIlGEsYiVQhsBj0U9vqVRWn2YQ3GCIuJcP+4LxqfFJKhvz+qaffZEihEAlvjtWgxx+JEohE8UeicwpmTBoeB3yJSA2dquC8CiqAbxd2gxFVCOJSEonFGQkEybRfvGiJNxTi5bONHO7qQQEeWLaEP71+LVnnqehJKQnHk/OkriTSzAmDqkSypjCfR1fOLdhwtTDo9/PSmQZO9SeUiD+8agWfWHfdDPVFKeVEmOLFjZUAKnPdbDtylpKsNPyhCI29Qzx2Yy117b3sP9vJ6vI84ppG1/Aom5eUUprl4oNbVqJXVX7+5lHKsmOoqkKvZ4zqgkxuXlZGS98wjT1DrC6frpc5MOpjeDxAJBane3iU+q5BHt64DCnhtwfPsLggkwK3k7uvq6alz8NbZ1o53dHPB7asTEoRuVyQUtI1PspPTx3jtfZmRsMh0k0Wbisp59Hq5WRYrO9YknXZCdaHtqziQ1tWTX2+rqyAbX/9kaRtlhZk828fvHPW/YUQuBxWdv7tJ+Y8RlVuBv/8/jsu2BerycADa5bywJqlC+z9TLjsVj516zo+deu6WX+/vrKI6yuL5tw/3W7h4zddx8dvmr269JOfeSTpc366k7+9/+apz5/aOvO4H7lhNR+5IVFU1GzQ84V7NvOFezbPex5F7lS+9shts/6WnergHx/eOutvk6jKdfPjP3lozt9vW1bBbcuS5Z4fXFfDg+tq5m33fMRklBe7f0az7wxCCHJNhVTYa3DonKhCYTTqpSfUTnewHZNiJs9SPKfaWlRG+Gn7Nzk1dhid0OMyZFHlqMFpcBHVIrQHGmnzN+CJDPDLzu/xwcLPUGqrQjD3QyKqRRkI9/L64G85NXaEFH0a+ZYSnPp0wlqIgXAvfcFOlqasTtpPr+jJNOWRYcylP9xFZ6CFKvsy7PrZVXFiMspx7z4AUvRplNmqZ/UUbc26ny3uOwnEffhj45wZO8ZLfU8tdLiT0Blo4fut/4wvNoYqVKyqgyxTHhmmHASC8ZiXnlAnvqiXVakbE56ZK+i9kkhGox6e6/4hp8eOokkNk2ImzZBBvqUYq85OMB7AExmkN9SJXZdChX3JrH2KahGe7vouR0b2oAgFp95FtWMF6cYMNKnRE2yn0XeKsaiXl/t+iVExsjL1evRi9hyNiBbid33P0Dx+hhRDOqXWKnLMBWhS0uo/S6v/LIG4jzcGXyLXXERt6oakftn1Tu7L+zBhLZET0B/sYu/wdvrD3VQ5lnFd2mZManLuhILAZZg9wT6mxdg+8CveHNxGOB6aOL/lZBhzEEJhKNzHmbFjeKKDHPHsQkFwd877MavzSzR7Ix6a/Kd5uuv76BQdxdZKss0FKCiMTIx7uW0xZnVmnsfJ+h5qFuVitRipO9uDyaQjL3vh6lHvNLiMdv526f2XvV0hVNAvAuMmhG4R6MpBjiIQyFg9xPtAV4owvwfp+xZarAVhugehy0cb+yqCEBBHsf0xMtqAjPchrB9DhreD1oMwrENGtoPUkKHfgvkehJqHNv4vMzsTH0kQJ/NtyFhzYuGiX4UM/gqpK0KoWaDkIANPI3RVCONmQEOG9yIsD855jm2ekURExByelKFAgJFA4l7InVCkO5f8L8/J5vXmVqJxjYahIUrS555HoWiM9hEvmpSoQrA4a9qjbdbrKXe5ONbTy3AgwIDPN29Olz8SnpIdtxr0FKW9s+fvpBGg3J1O/cAQY+EwjUPDl0SwhvwBjnT3ALAoM4P3LF40g1xNIhCJJkmpX0ksyc7imROnkBJO9w8kiaFcK/SMjnOqvx+AFbnZ3Lukek5p+8m8tYuBEIKKXDe/PnAaXzDCxsXFHGvpQdM04ppEpwoisTi+UGTKE6zTKQTCEawmA3pVwTeRI6dN1PSUgDYLz7MYDQQjUXSqgqZpCa+RhEgsjlASAmm2cwRJguEogXCUQDhCqm3+XMtLQb/fx78d3E3b2AjvLa/GZbbQ6x/nlbYm+nw+/mbdlnes4eOd7+9+F39Q6Aq20hvuRCNOtX0ljxV+FoNimBEjPB7zMhjuw2WYOxzsjcFtnBo7jCp0rE7bxD05H0hatMZljCMje3i571mGI/282v8cGaZP49DNXWspJqOcGj2EVWdnvesmNrluJ8WQlrR49kQGUcXMWyvdkEGxtYL+cBdt/gZGokOzehGklIkQsrHDgCDN4KLEVjWjvUkYVRNG1YRTn443MjzndnNBIglqfp7s/G98sTH0wkB1ygpuzbyfHHOyKlBMi9IZbCVN70I3yzleTsS0GLuHX6VhvI641Mg25XNH9vuodqxIKjYopcQfH2c43E+maaYVXUrJvuEdnPAeBGC5cy335X4Ei26aXGhSo8l3mt/0/pzOQAu7h18lx1xEnrlo1rkQkzGax09TaC3nPbmPJbyRU23FeWNwG6/1v0Ag7uPNwW2scK5PUpozKAaKrdMGCaMwctS7FwDnBKG26RbmaZdSUj9+nCMjuwnFA1Q7VnB/3kdw6tOT8qduyLiL57p/SN3oYc6MHaPQUsbqtM0zCjeei9GYh+e7fkSWKZc7cx6ZQfR9sTFiWhSrLnkBJ6Xkhd8do6TQxXPbjlKYl8aOt87y2INrF3ROf9DQ+pHh15nOvpUJL5YwT+RxKUAEZASEDlAQyoQ6l5jYXvpBaiRc236QIZCBRHvy3H3PR2yi7XGQUZCJPGZhfhCixxL7C2Xi80mQYSAOc4RATsITCFLX28+KWSTMNSlpGfbQNZoofF6V6cZynlfpprIS3mhuJRyL8WZLGzeWlcwa9ialZFdrG2MTi8nFWRlTUuCQULGrzcvhWE8vbSNeckSQyAAAIABJREFUzg4OUel2JYlInYuXzzYRiccxqCpV7oTk9zsdOkWwtiCf+oEhhvx+drW2syov96KjSSKxOKMT45hpt5E6Ty2s3a3tb6vPF4N1hflYDAbGw2F2tbQx6PeTcQE1yCuNc4Urch0O7LOIpyRSHyR72zsv6RiKEFTkufH6guS7UhjxB3h2z0ly0lPYUF3M8dZemnqHMOp1qIpgeXEOz+2tY11VIdUFWWw7XE9Wqp2sVDvhWIzXjjfidlhZWpRstCvKTKXPM44rxUrX0ChrKgt4fl8dKRYTayoKUERCiAZAr1OoKcrGYTZyoKGTO1ZZp9SuLxc8oQC9/nH+bv2NrMicfn6szy3g7/fsxB+NvEuw3sW7WAiC8QCaTFh38szFiSTk89a3Qggc+lQc+rmtib7YKLsGtwGQZcrj3pwPYlSTb0JV6FjuXEurv56DnmGafKfpDXVgt6XM65kJa2FW2K5ni/suHHrnjN/TDLPLCDv0qRRayzjm3UtPqIOBUDc5psIZREUiaRyvYyw6gkmxUGytWvBi+5Ig4ZBnF/2hbhQUSmxVPJD30VmPqVP0ScTgSqI72ErT+GnCWog0g5v35X+cfEvpDEIghMCmc8w5Rv74OHuHdxCVEdzGbB7I+yjG89TYFKFQaqtipfN6+kM9dAVa6Qq2kGXKndOLZdOlcHPGvUnkKtGWyrr0mzjm3UtHwE9PsJ1Q3I/1Cl3DsBaibvQQw+EBnIZ07sp+JIlcwYTojj6NmzLupdXXgDc6TLO/nsUptfPOLU3GiWkxHij8KHmW4hm/z7evyajndEMvaU4r1y0vYvfBFgBimp+YFkQROmKaH6POjUAQ1fxoMoxRTSUY68eqz5+z7f99UEBJA2EGYQRhB80DwgJKCkLYAAFqHsK4BS30a1CyELpSECZQJp45Si4oA8jQNlALQFiR0ZNIzYuINUzs+0JiX7UkuQtCh9CVg74aGR9A6IqR0THQhhBKCphuQwafBYwInQUpQ8jIHlDSEYbZIzTOxf8cOML/l5qCy2qderpqUjLo87O7rYOOES8GVWVjcSEOU3JUwh2LKvnBwSO0ekbY1dLG3rYO1hTmY9Il51T1jo3zxNET+CMRjDodH1q9Mqkdh9HEltJifnPmLL1j4+xoamFxZgYl6WlJIhsxTaN1eIQfHEzIRbusFu5ZsmhBV/JaQ6eq3LO4ihfqzuANhXi9qYXFmW42lxZjNxpnhLhG4nHGQiGsBkNSuKROUaaIricQYDQUmuEt0jSNthEv/3NgbiW/y43CVCd3LargqeN1DPr9fPOtfXxy3XVk2G0zam9pUhKIRvEGgjjNZqyGucuIvB3oVXVqLg74/fgikZljNaHE+JNDRy+6fSklo4EgOkVhY3Uiz2lVaT61JXlTcvaLCzKnjHhCwM3LyonG4lNpHNV5GSiKMhVNN5m/f/58WFdZeN6x4ZO3r0PKmSIl+S4n+a7EGmhx4fxFuC8VAoFdbyTdnOxpzjBbsemN79ToQOBdggVMWMDHQpw51EztDdUoc1iz3sWVR6rBhWli8Xtq9DCltkVkm/Kx6R3zkp7zcXrsKP6YDxAsd66bQa4moVcMZJsKMatWxmOjtPjqKbVWz2vVTzO4qbAvmZVczQdFKGSZ8sk2F9Lqr6fRd5py+xJSlOnaEJMCH4e9bwFg09tZ5LjyMeaHPLsAMChGNrhuvbKEbgGQUtIVbGMwnKh/syp1E5mm3Hmvy1xo9p1mLDoCwArnOoxziKKoE6INTn0aA+EEyVriWJXIcTsPAkG6MYMK++zhxybVjNuYTXewnbiM4Y15rhjB6g910R/uRiNOpa0Gu352D6wiFOw6J9nmApp8p/CEBxiJDM57rRUUFqesnJVczQ/BovIsjtZ1cu/WZaiKwJ2esDKPRZrwhk9jVjPxxzpxm9ehESEQ7cUXbaXQfi/No09Q4/rrizzm7y+EME6E2018Nk2E0J8331XrhxL/2v4EmM7TE+Y7Jza3IIzrwbiOSQ+Y0BUD90y3cd6+U8dUUsGQCO8XE+tsoV8ExKe2F7Y/BjSkjEG8A2FYj1AzuZAGXKrZxGuNTaRbzdxeVUGq2YwiRIIANLfw8tlGNClZlZud8LacQ5yEENiMBj63aT3/8OpOBnx+/vWN3Ty+agUV7nTMej2xuMaAz8ezJ09xpKsHIQS3lJdyS/l5xg9FUOF28WDNEn586Ag7m1oxKCp3Lqok22FHryqEYzG6Rsf4wYEEobPo9dxWWc66gt8PkRZFCErS03j/yhp+fOgoLZ4R/vOtfbR5vCzPzcZhMqIKhZgWJxCJ0jfuo66vn/csWcSynGkRJafZRFWGm+M9vTQMDvNqQzN6VZ2qI+WPROgaHeMnh47SNTqK02TCG5pfBv1y4RPrVlM/MMSxnl6ePXma0VCY2yrLybRbMagqUibEScbCYVo8Ixzq7OKj162iNi/ngoqWlwK31UKpK436gUHqevt5raGZuCanDAX+SIRO7yg/OniUnrExUkzGKe/gQtE+6MVpNVORmzCmTBKrSczmhdWfkxOlqufd72JhK6rEIcQ1IzIpRhN5Dgfb25tZk5OPQVEJxWO83tFCsdPJYCAwJa4iEBQ73zlhvO8SrAnU7Wvinz/9Q35R908YjO8SrGsFtyGLKscyPJEhukNtPN35PZak1FJoKSfDlIPLkDknWToXbYGmKaEHb2R4SuRiNnQH24hPeM2GIwMT+82NVH06buOlWWsyjNnkW4pp9zfS5DvNaMSDQ5ea9KAcjgzS7DuDgkqmMY9c88Uubi8OYS1IXygRtmBSLZTaqq/o8RaCuIzhjQwTiPtQhUqJrRKDcmlhAF3BdqITKotjUS/7PTvn3LY/1ENUS4R6eKPDM9QZJ6EKlVxzITpl7nAIk2qeMgpE4xf3Mr0YeCJDjEcT4VX++DhHRvagn6Nfgbif0EStrWDcTyA2f6kFIZQp1cGLgRCQk+kkO9NJd68XTdPIyUzkG+oUK6AQ0cZIMVbji7bji7Zg0mVMJcob1NlzE/9gcEFDwnwheZOhhZey74W2FxOfJUK/FCHsLERg+7qCPILRGL88cYrtjS0UpyUEkvrGx2n3eIlLSWWGm8dql5PvTJlhIBBCcHN5Kf1jPp48doKzA4P8/as7KUpLJc1iJhyN0ToygicQxGLQc1N5KX+26XqMupmiRakWM+9ZsghvMMi2+kZePF3PvvZOClKdWPR6RkMhGoeGCUSjpJrN3FFVwcfWrEJ3CUp81woWvZ4PrFyGLxLh5fom2ke8/P+795FqNuOyJUhIKBplKBCYqg21uTT5PZNmMXNjeQmHOrtoHvbwxJHjHO7qJjclBUFC2OFkbz92o4HHalfQNDzMtvrGq3J+uQ4HX7x5M9/avZ8DHV1sq29gR1ML2XYbVqMBTZOMhcMM+QOEYzEE8Gjt8ivWnyyHnRtKSzjR00end5Tv7j/E7rb2RM6ahAGfj5N9AzjNJh6tXU7DwBCvNjYvuH0hBCtLfr9rCF4qhIDhYIBdXW281d2OVW9gNByixTtCRZqLn5ya9ggqQvAvW2bXGrgWeJdgTeDg9rpr3YV3QSIE7XrXVnTCQN3oQXpDnbwx+BIW1Ua+pZh8SymFlnIKLWVzCkQAeCIDUzo9u4dfgQWmJkXioQvWgTCq5guKA8wFs85KvrmEFH0qI5FBOoItZJnzk1QQj3n3ENHCmFUrS1Jq51wsXy6MRb1TBMSuS5lVsOBqIzKh1iiRmFUrFtV2Sd4rgNGoB00mLFz7PDvY55mbbCf3ITJn1XuBQso8IaqJbc7JG1xgXy8FgbiPkJYogHpy9CAnRw8uaL+YjBGT80sFCwRO/cUXrpYSunoTXsN4XMMzGsCVamVxZQ5WXT5xY5CINoZRcWJUUlGFHlUxY9HloSpW0k0rL3CEd3EtIYQOdAsPFU6zmHmsdgXPnDjFwc5uzgwM4o9E0CkK2Q47S7OzuLu6krWF+bPWbRIk1IMfWVlDtsPO9qZmTvUN0DHipWFwCJ2ikGYxs76ogLUF+dy9uIpsu21WT64ACpwpfGzNKgpTnexu66BhcIi6vn6imoZJp5Jht1KWns71xYXctagCp/nKqqVebgghcFut/Mm6NVS4XOxt76BxcJgBn5+WYQ+alOhVBbvRSHVmBsVpqRQ4k9+nelVlVV4On7p+Lb85Xc+ZgUHO9A9ysrcfo16H22phfVE+N5WXcseiSp4/efqqESwhBMuys/jSzVt46UwDh7u6afN4GfT76RxNCMRY9Hqy7DZyHQ7K3ekUps6dW/12YVBVNpUUEonH2FbfyNmBIY739nO0uxeTXofbamVDcQG3lJdxc0UpTx+vuyiC9YcMvaKyIjMnKf8KYFP+TMOzcoVLxlwsrgnBGur1cvpgC52NvfjHQxgMOhzpNsprCliytgwhBLFYnLp9TZzY3cDarTVULE+OC33lF3tpr+/l4c9txe6cXuxKTdLbPsSxt84y2D1CNBzFYjeRkZdOVW0RWYUudBNu07YzPdTtb6K/y8OB7XVEwzG+93fPToUIOt0O1m2toWhR8oX1DIxy9I16Opv6iYSiONJtVK0sYunaMtSJtuNxjRO7GxjuHyUzP50zh1rQ4hqb763FaDaw49kDjHsDLF5TynU3XbyF+HyEAmHqD7fReKKD0eFxhBDYU60UVeWwdF05ZmtiAS+lZMzjp/5IKx0NfYyP+NHiGk63g0WriilfVoDBmLyg72rqZ9sTu7n14XVkF7rY/+pJWk51EwlFSct0UHN9BeU1yWIIQX+I47sbaD7ZhX8siNlmomRxLrVbqjFZZs9pmUSawcUNGXdRYquk1XeWZn89HYEmzo6fpHH8NC5jJqW2RaxwrqfEVoU6S4J1wguRWNaW2aoXTIgKzKUoF0jYVlAuebEvEBRYSsk05TISHeLU6GGWpqyeUkKMyghHRvYACbJTZb9yVrdJTNZfEog5FRmvNuIyTnxi8a8XhnnlyS+EmBaZ8oyUWKuw6mZXwjof2aZ89HOMhxAC3Ry5WVcbcRk7J2+xCKfetaCFRIo+bV4jxSQuRcxECLj9hsUJpSpNo6VjmOa2AQBUxUiqaekEeU3kDNgNJVP/B3Cb11z0MS8FtVsWYU+xoGlySk+CidCbnN9zWfl3EvzhKKXpaXz6+jWcGRiie3SUQDSKTlFIt1god6WT43AklSw5H0IITDodt1SUsjwni8ahBGEIx2LoFAWn2US+00lJeioGVZ33HhBCkJvi4OHlNawvKqDVM4I3GCKmaRh1KukWC0WpqRSlXXhRviY/H/NmPeFYjNq83Csg439pEEKQbrVw39Jqri8uoM3jZcgfIBCNomkaOlXBZjDgslrJc6aQM4tCoN1o5JaKUqoyXDQPexgJBolrEoOqkm4xU5SWSvGEsuKmkiK+fPMW0izmpDC84lQnH1+zCk8gwPKc7Kk8KSEETrOJL9+8BVVRWJqdLFi1LCebP990PTFNo8A5MxxfCDFBlGu5qbyELu8onmBwSqHPrNfhNJvJstkoSE3BajDMei3tRiOPLF/KpuJCMu22WcdhIXCazdy1qIolWZlT80mTcno+TYyVJiU3lpWgVxRyHPYrErL4vwlui5WPLq291t24JFxVgiWlpOVUFy/+4A3qD7ditpqwpZgJhyIMdo9w80NrWbI2UWRRi2s013Xyyi/2kleWOYNgHdpxigOv1nHvx7ZMESwpJc11nfzgK7/C0z9KWlbClT0+EiAUjHDfH91IZl4aTJCgkaFxetuHGB324R8LTpEPMfEA0Bl0xM6r3N7Z2MdT33yF+sOtpGU6MJoNjOwdZ/dvjrLlvau49+M3oNOpSE2j8XgH+14+QUZ+Op4+L92tg3gGxojH4gx0jdDV3M/B7afIyE2jqGqmutJCx9Q/FuSF7+1k3ysniUfjON12pCbx9I9Ss76c8pqCKYIF8PrzB9n2s93ojTqsDguxaBxPn5d9r5zgvj+6kbVba5Ly0AZ7Rvjtj3dRvCiX1365f+LaGQn6w8QiMZxuRxLBGhvx8/x3drD35eMYTQZsDgujnnHe/NUhTh9o4dG/uhOzZf6FvEk1U2mvochSztLwagbCvbT6z1I/doyBcA+eyCAD4R5ukvdS5Vg2Iz8rIUyQ+HZN2g0zhAjmglExTRXrvFJIM7jJNRfR4j9L64RMvF2XgiIUWv31DIZ7UYWOCvuSC3pJLgcmSYRETpGtaw1VqCgTC/uojKBdIGxzPuiEYWp+rErbSKl1YcnqesWYpDR4Pq50geWF4tz6WNWOldQ416AXF/Z6qkJ3RXPt9h1tBRJidoOecSKR5GepOMdIIS7RYPF2Ubm8kMqJd4umaew62cruU23cu34xi4uuTNL2tcahhk6e23WS21ZXsamm5MI7XAbEJ6ICbEYjq/NzWZ1/6eFOqqKQ5bDPKRl+MTDpdVS4XVS4L51ML8p0syhzdmGjdwL0qkpeSgp5KZcWdmvU6ShzpVPmmt+Tne9M4bFVK2Z8n+Wwc1d15az72I3GWfcBKE1PozQ9bdbfJjEpS59vttHx8mnGz/Zw86Mbya+cf35JKRkdHGPHk7tpP91FKBDGZDWSuaYc3T1ZMMtj/+j2k7z60zfZ+uEtLNu8eNZ2TXodVRluqjLmng+KEBSfQ0x/H6FpGrsPtxCLa6xZVoTF/M4wNr7TcFUJ1lCvl5ef3Mvxtxq4+aE1XHfzEsw2E/FoDO/QOCnp5z0wLzKuRkrJyz/fQ8OxNv7kH99H6ZJ8FEUQCkTwDIySVeBC1U8vnstr8sktdiOl5NT+ZrxDYzz2hbvRTWyj06vYUqbDpUKBMM99ZzuHdpziA5+/gyVrytAbdfhGA7zw3Z28+IM3cOemsumeabbd2dTPqhuruf+TN/HEv73ErhePsHRdGR/6P3fTVt/L1//spxzbdfaSCVYsGmfXr4/wuyd2U7myiHs/ugWny5GQMvf6MZoMWBzJ4Q0Vy4uwOS3kl2VhNBuQmuTE3kae+a9X2f9qHRXLi3Blz7QY/ebHb5JT5ObDX7wXu9OCpmmEg1FS3cnXbccz+3n1F3vZ/N5VbLx7JVaHiZA/wvPf3cGrT+0lq8jF3R/atKDzM6pmcsyFZJsLKLMtYoVzHce8+9g9/Apt/gZOjB4g11w0Q3Ai3ehG+CbGSEbJMF3a+F4J6BQ9JdZKTo4eZCDcQ/3YCXLNRRiEkcOe3UgkOqFjpfP6q1LfI0XvRBU64jLGWMxLKB684gWELwSDYsSsWhAIAjE/gbgfTWqX5Dl0GtISZE3GiGlR3Mbsa1435XLColoxqWb88XFiMkqawXXJIayXCxKIxRKkWAjIzXJSlH/xoYZXE1JCW98Iu0+1sXHplc17vJboGR7j1cMNLCrIAK4OwbqyQbLv4mpiqMvDd7/wMz7574/jzJi7WPnVRCwao+VEO6f3NrLmzguHF2txjR/+7VPs/+0RUrOcZOSn4/P6GezyzCly1tPSz54XD1J7y8XV9vzfCE1K2ro9xOIatUsKLrzDHyiuKsHqaOjlwKsnWb6xiq3vX48re9r9rmky8YY7Fxd738qEt0VRVUqX5FNYmVDEkVKixXNBiKSbx5ZiwZZiQUqJqlMQisCdmzojRG4S9YdbqdvXzMoti9h4z0pS0hIx3lJK3v/nd/BX932dl3++Z8IDlOi8xW6iZHEeZUvzqVpZxMm9jazcsoiiqhwy89MTIY1tgxd5otMIByP89sdvYbaZePizt1G6JG/qHKWUSE0izpPWLF9WQNnSPPQT5ymlRGdQObE7EVY5OjQ+K8HqbR3kL77xGLmlGUn1dc59dw50eTi44zTp2U62PrKO/LIshDI5Rrfz1m+P8upTe7nj0eunwikvhITajcCud2LTObDobHgiA9SNHWYw1Is3MjyDYBVbK9k//AYacU6PHWVt+o0LHtOrgUJrBenGTAbCvZwcPcgm921oUuP0WCJhM8uUT77l6ix+jIqZbFM+XcFWwvEgjeN1LHWuvvCOVxCq0JGqd2FRbfjj47T4zlBgKb2k/LA8czF6oSdCiFNjR9jgmr+o9jXBObeoNkfe11xIN2Tg0KcyHBmgxXeWsCt8zQmWANavmp6/qqpgNLyzU34VRXD3+mo21RST4by2dXXexbt4p+LsoSaO7qgjEppdAOhawGI3c//n7uLOT4RJv0AxcyklwfEQO5/cTW55Fn/zxGcwWoxITWIw6bE6ZjcubrxvDdXrKnDnvrMNRVcDqqJw5w1LQEqs73qv5sRVi8uIRmL0dwwTGA9RvqyA9KxkpSBFESiq8rasIUIIVt+4GP9YkG98/glef+Ew/vEQQghUnYo6T3z3QtBU18XYiI9l11dgtSVLPbtzUyldmk9fp4eelmnCZLWbMNuMiTwDpwVVVcgudCMUgcVmQqgKoUDkkvojpWRkYIzOpj4KKrIpqc5LIpBCzBxTIQQ6vTpFria/s9hMON0OIuEo0ejsVcaLqnPJKXHPaO9cAtfZ1Mdwr5eymgKcLnvSbxl5aaRnpuDpG2Wo13tJ5yyEglVnx2lIhHTIiT/nY7GjFvtE+FPjeB0N4+8sEROLaqXYWolFtU7IbPfQMH6SQNyPgsKK1PXzKtRdbqxK2wgkany9OfS7C6rLXWkIIcizFE2pNe73vM5gqPeiyQdAuX0JqYZ0QNDkO039+LELCplcbeiFHp2SICDjMe9U/tlCkGXOJ9uUjypUOoPN1I8fJ6Zd28WPEAKrxTj112S8MvVnLieEEKTZLRRnp2M1vzNyEa8o3tmX4128Q3Fq91lC/qsjx75QqDqV9JxUcsuyMFkvfO8Odg0TDkbIK88htzwbd146GQUunBkpKHOsEx3pdoqXFGBLvbbGq3cChBCkpVhIc1rf9rr6fzOumkkxGo4x6vFjtpmwO61XptaUgJseWsP4aIBnv72d//j8z8jMS+OWh9Zyw/2rSc+6uLpF52N0aJxoOEZ6lhNFTSYZiiJwZTnpbOzDMzBKXlkGAKpeRZmUd51YYCQ8ZAJEYpE3l1LZhSClZKjPixDgznai6i48pglvnsZbvznGwe11dDb1M+71E/SF8I+HqFhWONOTOIHsgvQLLpJGh32EAmFe/cVe3njhUPJLXELAF8KZbsc/NvsD+qT3IBoaZbZqLOpMFShNxhkI9VA/dgwAh96JY5ZEfbNq5Zas9/JM1w8IaUF+0fkd3pvzOItTVs4IM4toYdr9jQyEe6lN3XBVwuOEEFTal3LYs4tA3EfD2AmGIn1INPSKiRXOdVe8D+diTdoWdg29zHC4nzZ/A7/o/DZ3Zj9MpmlmLPtguJfeYBeLU1agXoIAwkKRZy6mxFZFT6iD0aiHn3d8i3tzH6PSXjPjGka1CN3BNgSCQmt50m8mxcwm9x080/U/RLQwT3T8F+/N+RArUtfNaCemRekJttMdaqfKvoxUw9UROrDrnVjVRKhtk+8M/aHuiby8C3t59cLAMudaWvz19IW6eLHnZ8S0KGvTb0AVyTLVmozjiQzR6j9LuiGDElvV2+671xfk2V0n2H6kicFRH06bmU01JTx+6yocloS0vqZJ3qpr4Z9+8TqP3Lic99+0coYYwKuHG/jqz7fz4OblfPKe6fkficU51tTNU68fo75zEFURrCjL5dGbaynJTkuq/6Jpkp3Hm/jm82/x9x++DYtBz49eOcSx5m5AsKoijw9vXU1B5rSVu6FrkD/6+jOJKAogxWbi8w9sZvOyheVtzoeW3mH+68U9LC3OZklRFi/sOcWxxi4isTglOek8dssq1lVP5xePjAf52WuHOdnayyfvWc+KsuT772P/+jTtAyNs++rHURXBwIiPj3/9l3z2vo0caehm7+k2br+uiq2rKvnVnlO8caKZ1ZUF/NFda3HaznuuScFL+8/w9BvH6fWMk5vu4L4NS7lpZTnm86I4Dp7t4P98fxtf+ejtVBdk8r2X9rHrZCuBcJSS7DQe3rKCzcuuVrjh7wcSOd0+Prv+S2x8YC0f/cojAOx8ajc/+b+/ZOVNNTzy1+/BlZuGz+vnj2u/wE2PbOBDf/++hNBXNE7drjM8958v0XKiHVWnsnTjIu755K2UrSieQQQOvXqCrz36n3z56T8nvzKHJ77yHIdfOU4kHKWitoT7P3cnSzcm55+21XXy/De3UX+giZF+LzanlZyyLNbfs4pND6zFNpHf3naqk9/9YCdHXjtBT0s/4UCETyz/i6l1nKJTeOSv38MDf3bXRY9ROBjhEzV/wZq7avnUf3wIgIO/O8Z3/uqnVNSW8OiX7ienNAv/aIDPbfwya+5YyYf/4WEUVeH03ka+dPfXptorWpLPx776fhavn5nzdfyN0zzxlWfpbxtkZGA0sQ56fj/3uT4KQGpmCg/95T3c9uEbpvbpaujl7x/+OgPtQ4kvBHzy3x/n1sc2z2j/7aKpfZCnXzrCoVMdWE0Gbl5fyUN31GIy6ojHJV/4lxdIS7HyxU8mIjDqm/v40XP72HRdOXdsrua7T+3GYjIwNOJjz5FWhIA7tyzmg+9ZMxVR5Q+G+e3OU/x650mCoSgrq/N58PaVlBUmhJECwQgf/eITfO0v7+XZl4+x60ATOp3CQ3fW8uBtiVy53Uda+KfvvEI4EuPuG5fy/ntWk5ay8MgSnz/M6/sb+N2uM3T1ebGaDdy4roIP3LMak1HProNNvL6/EVVVON3Uy323Lqe1a5jTzX184O5V3LiuEo/Xz2921vHmwSb6h8dx2s3ctqma99+9CiEEoXCUp357mCd+fSjp2KsW5/Px911PcX7ivf7yrtM8s+0YPQNestwpvO/Oldy6IXGPNLYN8PNfH6K8KIO9R1vo6R+lvCiDjzy4jrIC14I4zFUjWBI5Vdn67VoyEyRhpt9CCIHRbODBT93CDfdfx++e2M3OZw/yw6++yIHtp/jw39xL1cqiSz7+ZDRcYv9Z2pj1q1kKtF1Gy2GCm4kZYYBzIR6L87dENhSdAAAgAElEQVSP/hcn9zZRVJVD7Y3VZOalEY9p7P3dccLBuS3fugWE+EgpkRLKavIpXZKHXj9zH7PNREr67FagrmALbw29QkzGyLeUkGMuIkXnRKfoCcR8dAfbafKdIqyFsOtSKLNV49TPXAQLIViXfjPdwQ72Dr/GSGSQn7R/A5cxkzxzCSbVTEQLMRIZojfYSSDup8RWRU3KdVct/yjPXIzLmMVguJcm/2l6g4laVIvsy7HrLpyQLKUkKiME40FCcT/BuJ/uUDuQCDPzRBMLabNqxaxaMKuWafGP87yQRsXMBwv+lO80/yNBLcDJ0UM0+U6RbSogw5SDlOCLjTIQ7sUbGSLDlE2FfQmqeuUeIarQsdF1G32hburHjtEf7uH7Lf+M25hF3kS4YDDuxxvxMBDpIa7F2ODaOoNgCSGoTd1AT7CDNwdfwh8b5+cd/8W2vqcotJZjUW3EtCijUQ+9oU7Go15yLEUUWMpI5eoQLIculTxLMY2+OoLxAD9s/XdqnGvINOUkQlrifnyxcVakrqPSnpwDIISg3LaY9em38Er/c/hiozzX/SO2D7xAsbUSqy4FTcbwxcboD3UxFBnAoXdyW9YDlPD2CNag18c/PPEaB+o7qC7MYuPSElr7PPzklUPsO93Of3/ufhwWE0KAK8WGK8XCmY4BBkbGyUqbFtiQUvLKobOMBkJJC/VINMbO48187ckdWE0GlhRlEorE2HWylcMNXfzLH91FZV7G1AICIBaLM+oPcaihix1HGxNy0xX59AyP4Q9FiMaTDVo56Q6+9IGbGR4PsPNYE2c7B2Zsc6nQNEkwHGXH0Uae3HGUdIeF1VUFDI362XumjaNN3XzrT++jtiJRxFYiCUWi+EMRYrP0wR+KMB4IMyl3qEnJoNfH82+dxBeMYDEZeHHvKQ6c7cTw/9h77/C6ruvM+3f6ub2j90YQJAj2KjZ1qpkqtmwpciLLThzHsTO2k8kk45lJ4s9JJslk4jTHjlMcW5aLbBWry6Ioib33ChJE7xcXt997yvxxQZAgQIoSJUXJx/d59Ig49+x99ql7r7Xe9S5Zmvx7VkWEO5bPRp2gZVu2zWv7TtPeN8zChnLKwz6OdPTzFz/ZTDyd44E1rVOKlJqmRTyVoWtwjG8+u5V4KseC+nISmSzD4ynS2XfHwvjPDkkS8YTcdB7tnqTsD54bpq99kI6SLpKxJOHyIF0neomPJChvLETsTcPktSfe4huf+0e8IQ9ta1rI5fLs/cUhjmw7wef/6lMsuHHuFCPLzBvEo0nOHe3iO7//OLl0ntbVs4kNx8mkcmTTU+/R8V2n+YP7/4JMMsuim1tpWTmL4e5hTu4+w2j/GGs+esHJoWgylc1leENuNv1wK53HerjzMzfj8hXmSlEUmb3s6mX7L4YoCviLfZw91DmxfrAZ7h2l+2QfDrdObDhOWX0JPaf7iQ3HKa0vnpy/KpvL+K1vfobBrmHefHInqXga05iZgeMLeVh0yzzMvEl0IMbTf/cS1S0VrL6/oFjq8Diob5sqphYqD/Dprz/EYPcwO36+j+0/34ORfe/ZAX1DMR5/djdul8YffuFOEsksf/u9N8ibFr9y33IkSeA3H1nLl/74p7zwxhGWzqvmuc1H8HscrFlScARlswbP/uIQG29p449+607aO4f5y3/ZRFHYy4Y1LYVv6fZTvPDGUX7twRvweRw89/phvv/MTh69fwXV5UGwIZnK8rW/fZFbVs3iz373XsbiaZz6BRrgivm1/PAbj/GdH20lmzPeMRtEkkScDpW71s+hrjJCZ1+Uv/7u61SXh1i/vJG8YbJ512l+65fX4/XoPP7MLu5YP5elrdVs39/BgpZKFEXC5VT55MallJcEOH5mgL/4zqvUV4VZPr8WTZV58K7F3HtrQYU5Gkvx+LO78LodBHyFtecvtp3g2z/cysMfWUJrUxlHT/fzje++jmVa3L52DqZlc+hED32DMe67bT7hgJvvP72LHz23h889vIag/+0jmR+YgaWoMm6vg3QiQyqRnjS2roRCftP0gIpl2qSTGawZJqDztLii8gCf/J272PjpdTz7T5t56h9f5/Wf7aa0Oow/PF196GqMLm/QjaLKjA2NY1kWEhdynSzLZmwojqxI+IIX8fffRxqGIAj4Ix5M02JsKH5V1/SVH+1g/5snWX7bXH7/25+Z/EAP9UQ5ue8cvdeQDwaFvDZVV2icV8XDX74TT+Cd5cyISIBAzsrRnjhGe+LYtH0EBDyyj7WRO1gaXHfZaywKIg9UfIqwVswr/T8la2Xoz3TTn+me1h8I6JLzXcuvvxsIgkCLdwFnkyemnOeS4Nqreh6/3/k3HBjbMWMtI8POsze6hb3RLVO2r4ls4OaijTPKc1c56/hc4//gic5v0ps+R9pMcyZ5nDPJ41PH/QFxiwRBwKcEebDyV3m293EOxnaQt3IMZHsZyPZeuvcV87NEQeSesocJaRGe7/0RGSvFSG6QkdzgtH4EQBO1GeX/3y8IgsCy4Hp6050cju0mY6XZOfr6lH1UUaPWNfMiRhAEbgjfilv28FzfD4nmhhjLj7JvbNv0fRGQBRlFuDYanG3bPPH6fvad7uFLD6zl7hUtaBMOlX/4+Xb+6cWdfPu5HXzpgTUIgkBJ0ENrbSm7TnRxbnCM4oBn8jmPJTPsOtFNdXFwQnyh0H9/NM7fP7OVhvIwv/eJm6gpKUSeXt59kr/66Zt85/md/M9P3orbMVWCOZ7K8vSWI3x0zTw+ceOCSSdX3rSQLnFGuXSVGxc0YFo20XiaE12XPhPXjkNn+3lwXRu/eueFSNJP3zrE1x//BY+/tnfSwHo3yBkmqUyev//i/Rw808cffu8VcnmD37hnFWGfk6/8w7McONPLLYubJg0s24bTvcP8+WfvYumsQpL60XMD/MVPNvOLvSeZV1cyo4riN5/dxq2LmvjyR9dOGrWWZU+qBF4MQRCQRLHw37+TSuS/J86nJlQ2lXHuaDe5dI50Mstg5zAVTaXk0jmSscJaqPNYD6Zp0rCgIK4y1DXC333xX6hsLucPf/oVwhWFvJ+Dbxzj2//1+/zsr1+gpLaIsouMDSiINzz+9ae4+ZdW8+gfPTg5v5uGOU1nZNPjWxgfifPHz/8ec1c3T/Zj5AxG+8em5CKV1ZdQVl94Hs4c6qT7RC8f+Y3bKKq6NgdUIcVApGZOJQdeP0o2ncPIGvSfHaS4OoIoioyPFNY23Sf7MHIG9fOqJ8fqCbhY88By4qMJ+s4McmTricseq3pOBdVzCu9Zx+FOnvn7l6meU8lDv3ffZdvoTo3Ft7UBkE3l2PHcnms638vh0IleLMtmw5oWGqsLCoQb1s3hqZcP8MmNS5FEicrSAJ/9+A38wxNb6B2I0d45zFceuxG3U5u8Ho01Rdy5bg4lES+z6oo5dLKXJ1/ax4Y1LaTSeV5+6xh3r5/L8vk1AGSyef7tqZ30DIxRVXYhqt82q5z7b18wY8kBURRQryHlRtdk1i1rKhjTQF1liBffOMqZrmHWLS2oiDs0hQ3rWjh0spdte89y2+rZnDw7yLZ9Z0ims5QX+7n3lvmTfVSXBfjpS/s5fmaQ5fML75CmSGiKRC5vsPvwOTI5g4+va8Hn0bFtm6dePsBNK2dxx9o5qIpEbWWIvsExfvDcHm5b0wKA26Wzdlkjt6wqOCJ7BmL8YttxMrmro/B/YAaWqilEKoIgCHSe7Cc5nsblnZrHZE/UIjkf5XK4NIy8QWzkgvFg2zY9ZwaIR1PTPhjnDR1RvOCh94U8rLtvCWeO9jDQNUI8mpzRwNIcCtiQzxiXFbmom1OOx+/k6K52lt82D1m5UGsjnchwYl8HpdURKuqLZ2z/XkMQBMKlfoJFXs6d7GOoJ0qkPDD1mk5MfOe3dZ7sRxBg5e3zJ0UmCoqDKQa6R695TBX1xfjDHk4d7CQVT+MJOKcKYkz8/3Lh1RuL76HcWcfx+H760p1Ec8NkrQw2FpqoE1KLqXM3M9+/gjLH26vXiILI+shdLPKvYmd0M6cTRxjK9pM1Myiiil8JUeGsZbanjUbP3MvWgTpfI0oTdRRRfU+MDAGB2d4FvDX80mTOjVv20uy9OpUiUZBRRR3pHeTrSJd55c9HZSscNXyh8Q84Or6Pw7Hd9KQ7SBpxBEHELRVy3xrdc5jjW4z2AdTMEgQBr+Ln4erPsSp5CwfHdnAmeZxYPkrWyuCUXHhkH0V6OXO9i6h3t1yxrxvCt7HAv5Jdo5s5mTjMYKaXtJlCEmR8ip8yRzVNnlYaXa24Ze80p4UkSKiCDob0tvRIWVDQJAeSJV1VHS+v4ufBys8wy9PK/rHtDGR6yFoZNFHHrfio0Gsod9Rc8fwWBFbS7Glj39hWjsUP0J/pJmUkEBBxK26KtQrq3bOZ7Z1PRCuIAFnW+XpUF74TqqhOlCxQLiuh3jUU4/DZfpoqIqyaU4OuXhDNeeSWRXz35d28tu80v7lxFaoiE3A7mF1VzAs7j9PRP8rixgqkCar15gPtZPN57lx2IaKWN0z2nuohnsrywJp51JZekGxev6CBJ988xFuHzxJPZ3DPkGgd8bu4f03rlOiWOoOwzoX7+/7l5UV8LjYsnY3f7Zw09u5ZMYc/+cEmTnYNX1PfiiRRXxbGoSn4XDqlQQ9lIR+lIQ8hrwtdVYgm0pMUSCiw1Rc0lLOs+YLHvrE8zA1zavmXl3bRNRSjpXrq4v08fmPjqimLK0kSmMkVsb6hjm2/+WvTthfmARtBELFtCxsTARHhbRwaF7f7MMGy8wiIwPQcckkuGA8ndrcz0Dk84YgdZ9aSerpO9BEbGse2CgaWqquUN5Ri2zavfO8NLNPizk/fRKTyghHTurqZhTe38szfvUT3qT5Ka4sQpKnHVDSZh3//vikiUvIMTJLzrJdcNo+RM1FUGUEUUDSF4uqpMuMzO/yEK/x29RBFgbq2ana/dIC+9gF0t85Q9yj1bTWk4mmiAwU6X/fJXiRFpqyhdHKdOH00l8fUdYgw2ebt6qVdbf/vFrZtMzaeZvPOU2zeeWqaUWMYFoosIYoiNyyuZ9v+szz96kE+8+Aq6qum3qfiiBdVuUALr68Ms3nnaWzbxjBNDp/s4+DxHv72e29MaXepwdDcUPyesM1mQi5vsuNABy++eZSzXcNksgbRWIqqi4TVPC6tsOZSZCRJxO3UJr7jAqZpk87keXXrcTbtOEV3fxTDsBgZS7JsIgJ5ftymabH/aA87D5zj3lvaqK0ovEvxZJbRWIrayhDShE6BADTVFvPsa4cZi6cnx1EauaAX4dRl8nlzYs58e3ygsk5VjSXMXz2LLc/vp7qphCU3z0VR5cLNz5vEo0kqJ0LkkixS3VxGLmOw/80TrNrQhtPrJJvK8vIT2+nvGpnxid+z6Sj1cypQdAVRPG+QDTLUE6VubgXaZYrcVs8qpevUAHs2H2Ph2sIkL4gCmq5Oyra3Lm+gfm4lb/58P0tunkvL4jokWSKbyfOD//silmWz7t7FaE51Wv2s9wuaQ+G2h1by1Lde44ffeImPf/F2HG4N7AJVJjmeIlIWRNULi5/S6jAIAh0n+kjEUgiiQHI8za5fHObEvg4aWiuvaTzldUXMv2EWT3/ndV76wVY2PHIDTnchD8M0LOLRJKlElqb5MxtHiqgy17eQub63l1q9Gli2Sc5K4lOD3FJ8L7cU33vZfU0rT85KoQiOaR+WgBrmi41/8J6MaWq/IX6n+c+uuI9l2ZiWhSSJUz6+D1X9OpZtM57M4HPpV/0xtCyLWDKDaVmIgjDZ9ryDIp2xme9fznz/8ms6t/caNa5Gai6h/70buGQP64ruYl3R5fMFjp7qw+kwqSjxTRYmFwSBlaGbmSWt4Jv/9gY3fOHWKx7nI+WP8JHyR97R2HTJyfLQjdekeumQXawM38LK8C1Xtf+JM4M4NIWKUv/kuT5W+5W3bdc1GGU0nmJ2VRHJTI7BscTkb5ZlEfK5SGZy9I3GqS4uOH6qSwLUlAQ5em6QoXlJSoIeLMti04F2AG5bfCF3ImeYHDnXj64qBNyOKf0DeJwalm3TMzROScA7hYqtyBJNFeFJo+/fG7WlIbxObcoYZUnE69JIXiO9ThQFfBN1BWVJRFNkXLqKQ1WQJRFRFMgbJhcbkIIg0Fg+NfqgKjJFATeSJDISS5IzzMmI5HnMrS3GeRkH5NWg4HHOkzW6cCj1GNYIY+nNqFIZPsfKt2lnkDE6cCrX/g14LzGaeh5dqcWltHDpkkqSJWrmVJJL5xjoGELRFXKZAnVvbHCcrpO9tK2fw7nj3dTMqUCURbALQhKyKjN7+dSItSiKVDSW4PI5OXeki9YbmnF6LkSaBEFg1qI6HBNz7pWw/K6FvPXUTr7+8DfY8Kn13PTwaiKVIRxufUaD7P2CIArUt1aTzxn0nhmYlEyfvayRc0e76WsfIDWepvtUHxVNpVMc2/9ZYFoWC2ZX8Mi9S6ksmaqC6NCVyfk5nsrSPzyOQ5PpH4qRyxuoF92rfN7EuiianDetSSeWbdu4nSqP3r+c1YsbphzD4566flDfx/u/40AHT/x8N2uXNfHbj92Mz6PzO//7qWkCbRdj6t82T71ygNd3nuLjdy1m2bxqnA6Vx37v+1PaWJbN2e4Rfr7pEEvmVbO0rWbyN9M0EYTCmvRiilzeMJEkEX3i/CVJRLkKbYPL4QM1sMpqI2x4eBVjQ+P86//+Oa/+eCfBYh/pZIbeM0M0za/iK9/4ZRAKH5Ly2iJW3dnG7teO8gePfouSqjDRoXEkSaSsNkLXqf4p/VuWzbf+55Pksnkq6ovx+F1kUll6zw6iaApLb55L+DJCFxseuYGDW0/xza/+mDlL61FUCX/Yw00fXU793EJYWXOoPPSlDcTHkvz1b/+A+tZK3D4n3e0DjPSNccOd87n94UsmifdZrEzVFDY8vIru0wNsf/kQx/acpaK+CNO0GOgcpag8wGe/9lGKKgre35Ub2njuX9/g5Se2MtA1gsfvpL9zmGwmz7yVjaST115o9u5H1zAyEOOVH+5g1y+OUFIdAWxiw3EGuke5/aFVlzWw3kvYtk3aiPLG4F+zofztjaP+zFH6UoeZH3wA+RrpU+8lRuMp2vtGmFNdjPsSdbN0Ns/fPLOF//qx9VNyJq6Evmicv3l6K5lcnpDXyX99cD3KhBDLUCzJ9zft5cv3v/dJvO8XbNsmmzMYG09hGBaqIuHzONA0pbA9lsIwC17AUMA1ueAciSaRJJF83kRVJAI+J4IokEhmeXPnaUqLfAgC+L0OvBMLlmQqSz5n8ujHLrznlmWTTGVJpXPYto1p2fi8DpwOFdO0GByOU1ZcoGRmsnniiSxFM0TRz2NwJE7A6yRvmAyPJqgsC5BK58jnTbxeB8lklvFEBlEQcLm0grdPEBhPZLBtm0w2j2FYOB0q/gmaTzKVIzbhlVNkiYDfiThxrm/tOk1RyFM4V58Tj1ufkRpyKRKZHNm8wSt7TvHGwTMzLnq8Lp3cRc6myoif5soIu0920zsyTnHATd/oOEfPDdBWX0ZJ8EJdHWuCsjcQjfOnT2yakZLi0lXypjmhJHpRpFEUCLo/PGpfLl1Flqa/n6IgYF6lNxSYUTFVgGkCR5IoTIncXVJNA4GCgXopNEVGV2VSuTyGaXGpLRXxzfzcWnYe04pj21lsLGTRiyi4yFsjYBvYmChSBNu2SOWOEE2/Qon309h2Bts2MKwxskYPkuBEEr2YVhzLzky0C4Ntk8ofZyT5NKW+X0cS3EjidEqwaSUxrXFs7Im+fOTNoYkomYAk+jDt+MRFOR+5VbExwDaxMVDEEIKgkzcHJq63hSKFsewsppUEbERBQRL92HYOj7YIWfTDDHE8URIpbSgBAfrODuINujHyBrWtVZzed5ae0/0kYyl6Tvax8KbWyWd/bGgcURTwhqaXC3B4HCiawvhIYnq+kQChsqsrYDt//Vw+/41H+fGfP8ur33+LZ7/5CvPWtLDhsRtpXd2M99K6pO8TBEGgvKkUSRbpPd2P7tJIjqeom1dNIppgoHOY8ZE4fe0D1M2rLhih/4kgCALFYS+2UIisuJwakiSQz5uTa3/btkmmc/zg2d3oqsLnP7mOJ1/cx5u72lm7rGHy29LTH2U0lsTrLnx3D5/qZVZNIRqlKjJ1VWHO9Ua5WZPR1IJ4hjkDbfr9xPBoArdLZ8HsCtwujeHRJP1D41S9jbz+xejsi1JXGWZuYymqItM/NE7/4Pjk77ZtMzQa5+lXDxIOurljXaEwtGXZCAL4PE4qSwMcOdXH8gW1eFwamWyeA8d6qKsM43iPpOc/UANLEATabmgiWOJj24sHOHWgk7HhcXSnxsJ1zay4rW1KVMoVcLDxK+soqg1xZl8X2UyOpvnV3Hj/ErpODbDl+f0omjyl/7u/sIZzu/sY6hljbCSOy6Oz6s4FrLh9HhUtRYyZ4+i2hi7ppMw0WTOLW3YxZ0k9X/qrR9j0012M9MUQJYHiqjC6a+qFrmku40v/9xFe+8lOju85y+hAjIr6YjZ+Zj033LVgkl4oCALhsgD1rRWTHqZgkY/mxbUFefbCXsxZWk953bunFJ7Pw/rkH3yEF5/dwfC+QUYHYkiySGNbJQvXzp6SBxUq8fHf/uExXvjeFnrODJJJ5aiaU07bHbOxxwwOv3lqmvfL5XPSsqSOspoIecukKzlGvffy3Gtv0M2v/q/7aFvZyN7NxxjqGUOUBYoqgqy6cwFLb56LaeWIG4NYtoki6jilIDkrRcYax7ZNXHIYVXSRMWOkzCgCIrrkRZM8xPP9k+000UPWimNYWSzbwCEHcEg+xvP9mHaenDmz3Lhh5Uib0UI7TJxSEGybvJ1mLFfI0fIoxaiik1i+F8s2kQQFhxwgZybIW2ksTDTRg1MOkDKi5K0UFhZepRhZmB5Ryhkmw7EEsWQWG5sin5uAx4EkigxE44zGU0CB8lNTEkASRRKZHAfO9LL1aAeiACVBLxFfgfYTS2YYjiXYuHLuVCU12yYaTzE0lsTGxqWrlAS8SJLA0FiC1/e3I4kCv3TTQspCXmRRxLZtRuMpYqkMdy+7PM3uUsSSafpG45O0z6qIH4emYJgWo/Ek0XgaQRCI+Fz4XA5EUSCVydEzMo5pWciiSGWRf5qn/J0glzfZtvcsW3e3Y9s2RWEvt6xupqosyM59HezYf5ZczkCSRO65ZR7NDSX09MX4o288z6LWKkbHkuiawn0b5lNa5GP3wU72HOrE5dQ4frqfRfOqWbOsAVkSOXKyj01bT3CifYB//j+/DEA2Z/DqW8fZdeAc4aCbodE4KxbWcfMNzcTG03z1z5/lW3/yENJE+2deOcgffvnuy57PP/5gCw9tXEJ7xxDfevwtvvNnj7BlVztj4yk2rJ/LM68coKN7BEkUaawt4saVswgGXLy25QQjY0mSySyJVJa2lgruWD8Hy7J57rVDHD3Vj6pIFIU9bLxtPi6Hyp5Dnew+2IlTVzjRPsCi1irWLGtEVN7eWJcEAVEQmF9fxvKWahwziOCoikzYd2GR6HPpzKosYtP+03T0jzC3ppg3Dp4lnc1zx9LZUw07AWRRxO92cPuSWVQVzewcqy4OXCZX4G1P4QODKMBVO90vs6Nt2+RmTOAX3hVleSYRjUK03EYSZ6YHSdLMx8mbgwwnnyZvjgAWLnUuAeetjCafx7BGyRqdRNyfQBGDDCefJmOcZTT1PA65AcOKkcjtJ5HdhSqXE3DcSjT9EqaVwLDG8emr0JV6hpM/I507yUjy53j15bjUqd8p2zaJpl8lnTsBiLi0NjzaQvrG/x5J9GJj4FRaSOT2IwoqhhlDEGQ0qZycOYAo6hhmFL9jLX7HjQwlnsS2s+SsfsKu+8ka3YxntqNIIURBI+S8C9NO0Df+bcKu+/A51iAwdb0gCAK6UyVSEaL3dD+58iC6SyNSEaK0vphj207SfaKXdCJD/fyaSaNY1eRCse4Zcj1Mw8S2LGRVnvEeCTMY8pfD8jsXsfCmVna/fJAtT+3kxK52/vzTf88dn76JX/rv919VJOxaIQgCqqZQVl9Mz6k+fGEvkiRRUhthoCNCx5Fuuk70khxPUdtaddX1M/8jYW5jKYdP9PLqluMMjSZwOVTGxlP4vU5uuaEZ27J5bdtJdh/q5Kuf30BFiY+BoXFe3XqcilI/jTWFvNXoeJqX3zpOY3WEnv4x2s8N8Vu/XFBFdDpU7rlpHj9+fi8/en4f5cU+0pk8oiiwbH4NJWHvlYYIFOa6vsEYo7EU/UPjZHMGR071EQm6qasMX1Wtw6JwgbWw48BZegfHOHSiFxumOITeDrUVIXYc6GD7/rN4XDq7D3XivkieP5c3J6/XL21cyqEThZxtt0OjujyI26Vx361t/NNPtvOzlw9QVeqnZyDGsTP9fO6hNVc9jrfDB1/5UQBvtZPln5rLjdJiPIqbkVyUrJmjWC8s2jtTvWDbyKLMKeUs8x+t5+bPLiGo+tGlwkWctaCG9R9dTG96kFhynLAWKHjpbshz/9034lFcmLaFW3aSs/JkzCyn0x2cjnfQ6Kml2lXBntGDDGVHWRqaT42zggWrm1mw+u1VtSJlAR78wpWLlUqyxI33L+HG+y8UbF1x+zxW3D41v+ZPf/LFd3oFp8HCZlBMMbpE4yuPfvKK+wqCQE1zGb/+tY9ObhvOJDky1sfCtjpW3jw9/6eprYqv//A3sW2bgXScvzq6mW8sv/+Kx9GdGms3LmbtxsUz/Goznutn78gP8Knl+JQyShxz6E7tJ2EMYVo5vGoZ9e5VHBn7ObYAsqBSpDXikAMci72EQ/IhCjJepYThzGksTCzbxKVEqHOv5ED0SdxyEaY9s+JPyhzlZOxV8lZmIs+nDIfkI5broSu5h3h+kLBeR4VzAYeiz+CSQ9hY+NUKxnN9JI1hZFFHk9zUuFdwNr4FBIGcmSCo1UvhEUUAAB0CSURBVNLoWT/tmD3DMX6+4yjJTK7Ap55Tw6KGCiRV5ODZPg6e6UMQYCCa4LHbl1JfFmJwLMHOE10c6xzEoSo0lIdZ1VLId+kbHef1A+08t/MYP/nqJ9Em6ijl8gY/23KYgWgcTVWoivi5dVETuipzuGOAg2f7GIol2XywndbaUor8bkRBoL1vpKCi1jPMP33pY1e8v+fx9LajdPSP4nKoKJLER1fPQ1dl+kZivLb/NNFkhvSElPOti5rwOXVe23+aswOjBWWydJY1rXWsnffuJLFt2yY2nub51w7z6MdW0NJYijmxcIzGUryx4xQbb29jdkMJ2/ae5btPbuf/+52N2LbNSDTBxtvacDs1Xnj9CAeO9VBfHeGmVbM4dWaApvpiblhcj3rRpLF0fg2VZQF+/0+fnjKOZCpHUcjNpz6+irOdw7zy5nGWTiQSv1OUhD2MjiU5dKKXubPKONM5xMmOQVYtruds9zDHTvfz37+wgXgiy/ObDrP/aBc3TiTh9g3E+PQnVlIc9k5SRSzb5vTZIZa21dDWUk4wUDDQRVHgxpWzON0xSF1VhNVLG95RMeCg14VLVwl4nNyxrJmI7+qK886qjFBZFGB/ey9Lm6vYfuwcLl1l+ezqqRQ6UaQ84uPg2T7m1pZy+5Lp0sv/2SBQiD6Zlj3NAIqnsqQy+fekhpttQ9/I+JRtpmUxnsqQyxv4XPqM+WpXgohKwLEOh9JEf/yfcZsL8OiF+S+e2UU8s4My3+cIue5gPLOLEs8vkzeHSOdP49fX4dEXMxD/PuPZHWTynQSdt2HZaUZTL1AX+jOCzjuJCR5KvZ+a8fiGNUYiu5dS72fQ5HJAYDjxFKpURon3MTL5djqjX8etL0JXaskbAwiCjGklkQQHYdcDIIj0jP0lXn0VPsdqBETi2Z0ksntRpRKcShNFnk8wmnqetHGWoPNW3NpCRPHyhoiqK5TWFdN5vAfbsomUhwiW+ChvKGXbs3s4c6gTM2/S0FYzSQWrbC6n80Qvve0DlF7kgLVtm+hAjHQiQ6QiNKWe5buFqqusvGcxK+5axIk97Xz7d77H5h9vY/mdC6fJukOBXcTEON8rSIpEZXM5XSd6CZT4CZb4iVSEKK6JkE5kOHOwk3zGoLa18j9l3aWikIeP37WILXvaOXp6gLxhEvQ7aa4rQUAgaxic6hjkkY1LmFVbMKZWL2kgkzPoGxynYSIXa9GcSoJeJ7sPd4INj310JcsnhFMUWWLVwjpcDpWte8/Q2TuK26XR1lw+WZZBkkRWLKgjHHDN6LJJprJs23eGo6f7MSf0Dl5+8xgBn5NHH1iOLfQiSwEkYXqJHQDTSjO3yUMy1cyew12c7TnL0tbZ1FdHkCdyoSJBD0vmFeYCr0tnSWsVsiwSDriZVVeM06Fyy6pmTDvG9kPb8OiVrFrUSEtDyeT8Zdk2mZxBbWWILXvasew0tm1QVVrB3Te24nZpLJlXgyzLbN55ijd3nyHgc/DZT6xmcWuBXeWZuDahi+qeRUIe5rdU4NCvLsL1gRtYaSPDqUQHCSNJuaMYTdLoTvXRleqlylVOtbOC/dEjlOgR/KqXvJ2nLzPISG6MckcJTZ7ayb5SRobNg9spdRThlB1gw4l4OzXOCgzboDc9wCxPPaO5MYZzo2TNHCCgiio5K89QdhSHpKO8j7V83gni+SwdiRGCqpP+dJwihxvLtonl0iTyWQzbojVQhl918MZAOwHVSdrIUeS4EMqPZlP0pmIUOzyE9akLnq2DZ1keqealnuMsDFWSMrKIgshoNoUyofQ0nstwNjFCIp8laxnUecJUuvzsG+kmY+bJmgWPWtY0ODDaTc4y8SoO3IqKJIjE81lUUUKTZAQEyp2+KdGV8xAECYccJKBW4VcryVpJRnMd+JQyVMVJT+oARXoDA5kTbCj/XwiCiGnlOTn+KmGtjgbvOjoS2+hLH0aXvFQ55+OWI+wdfYL+9DFk0cH84P0MZ88wnD014/WWBI0S1xwCWjX7Rn5IWK/DKQeZG7iHpDHMtqF/REAgoFbS4r+D/vRRjsdeJqzXUeZso8TRwqGxp+lNHWIs102Nezl5KUtXcveMBlYqmyNvmCxsqKC1poSQ1zXJ762M+AvKPKLI87uOs/NkF00VEepLQ9y5rDDJfeq2JQS9F1725soiiv1uXt0/9fwsy2ZgLEFjeZhFTZWUBb1oqowoCNy8sBEbm9M9Izx804LJOkUAS5oqCXudfO0Hr13xOb0YnYNjVBb5Wd5cRWXEj1NTMUyLw+cGONo5yNq2eoZjCfad7mFhQwW2BT/cvJ+Nq+bicegc7Rzg2R3H3rWBBQWDMjaepnlCXOb8BDwaS+Fyqvg8DkRRZE5TKX/1ndeAgphOyO+ivMRPKp3D49KJTUQQ3w00VaakyIfXreP3OjHMQiLspZOMeRXy39WVIfoHx+kfjHHb2hYOn+ijs2eUh+9dyt6D5ygt8uLQ1Um529GxC+Ourw7jmlCVkiaOLYkid93cyra9Z4nGklSUBlg8r3qKx+/doKYkQHVxgGOdA5zuGSbgdkxSVWzbJm9apLN5fK6pi8+qogAN5SF2Hu/iwJk+OvqjrGypmZZHqCoyCxvKeW77Mfac7GLprMLi4TwM0yKVyeF2aO/I+/lhhqpI+N0OxhIFaqRpFnIvDdPijUNnSL1HcuiWbXOoo4/BaJyiQGH+GImlON45OCGU4UV+hwtZQZBAkAqUO9ska3QSz+zAocwia3Qiiee/XSJwITIjiU4k0YMgqICNZaUxrDHS+dOIooOAs+DMFBALVL7LnlMeEXWi/4ltZBFFB+epgBY5QEIUHIiCRoHWl0QQZBBERDQsO0c6385w8kk82mKyRjeyGEAQFGQpONFGBHtmOfBLoWgK5Q0lHNlyAqfXwawlDegunYrGEsy8wcld7WgujeKayKR4w8qPLGHLUzvZ+swuWpY34fAU3qGR3ignd7Xj9Dioaam4JgMrNjSOO+BCPJ/kLwrUtVbRsnIWPe0DxIbHZ2zn8jsRJZHhnlGKrqI25tVAkiWqZ5ez64X9FFWFKaoK4/Q4KKkplGA4tfcMsiJRXB256pI0/9FQFPJw763zuXeG1F6nrvLlx26asq0k4uWRjUunbJMkkQ1rWy4rIa6pMsvaalh2UT7SlN81mf/22cvnFgf9Lj5x95LL/t4f/xmKGEGRgjiURkRBI5U/joCCJpeRzreTEzpYs3wx61cuIpr+BZo0jkNpQJGCpHKHqK4x+Y2G+Vh2Gn+gk195MIgsjzGnsZQ5jaUTR7L5yK0l3LS2n5BrNSIKyfxxLDuJYY6hKir33ykhCnVocimp/CmyRi8erRpNvjCHLGipYEHLzAqu5cV+Hr1/aj3SebPKmTdrem3Qy+EDtyxi+TiGZTDH20SRHqIvPYguaVQ4S+lM9mLZNsV6mKWh+SSMFB3Jblq8jcTycUayo3CRgSULInXugrVpWibFepiQGqDV30zaSHM6cQ7DNslYhbyiEj2CR3ZT6SzFJTspd5QQVH2UO0o+FEmT0WyK1/tO0Roo482Bduo9YRyyQl9qnGKHF8My6UxG+XjtIr55/C0ebVyOJAj4LQcIAgkjw67hTpJGlpA+/QV76twB2gLl/ODMHvKWyWg2SVuwgp7UGAdGe6j3hEkZeV7rPUlAK6hdtY8Pc1NZE891HWFJuIrhbBLLtjg5PsiWwbM0eCJ0JqL0pmLM8hXTnx7HsC2ckkKTr4hSp3cGZrqAUw7Q6FlPf/owSWMUj1KMaeXIWSk0yU2dZxWCICMK8hQCTKEOmTgprW7bNqroQhY0JFHBsk0s25hUbROv4hEXzsvtA04pUJCxFjVMO499kWpV4ZgWsqCjik5EQQbbxsLEsLNkrSSKqNPkvWnG41RFAixqrKC9b4TOwSiLmyppqS4mk8vzsy2HaSgL4XFo2JZNJvvuRVI0RebuZS3sOd3N6wfaKQ95WTWndsaci2vFg2vnseVIB1uPnkOVu9mwpBmHpjCWSJM1DJKZHA5NZWVLDUGPk9FEiqxhks2bWHaG8rCPlqprU92UZQmnQ6W7b4yq8uCkEeNz62RzBslUDsuy6egeobTIx3kesjKFBjc1u0WSxWkJw1fCeYWjS/tzaAqZbJ5szsChK7Sfe3vFuNqKEM+9dgSPW2d2Qwmbd5zCMEx8bp2A38loLEU2myeZzpHJ5im+KFdCkqRpdDFBgMbaIuqrI+w5dI7te88SCXmY01SYrGRJIm+YU1TmrgZBj5Pbl8ziTN8o331lDx0DUUonalvFU1l6hmNURHzctXwqlcuhKcytKWXL4Q5e2HmMRDrLTQsbkC/JrZAlkZbqYta11bP92Dk0dSdza0rQVYV0Nk/vyDhuXeWeVXNwXIOYRdfgGNm8QTqXpz8axzAtOgeiHOscQJNlAh4nfrfj6il+1wBdVagvCyGKAi/tLkhOe50a/aNxNh88g6rI5PJXt7B/O5imzT88t51lzdUossihs33sPtnNstnV1JeF3nl/VpxEZjeZfDuaXAVImHYCQVCRRB8Fo0pAFoNkjV6iqddQ5SImtNwm+3Eo9Zh2HFn0IQgqmlRWaCeFyZn9RFOv4lRb0OSyKcdXxACKXEQsvRlJ9KDJFXi0xQwmfsho6rkC/U9fi8X065e3Roil38Cy03j1lVh2CtNKIggaknieOjV1nBYGyexh0vlTWFYaUXDgVtsKxtpFUDWFquZyRvqiBPsCkwp9JbVFuP0uDm89QXl9MYp2Qcxg/ro5rPzIErY+sxtf2Et9Ww2maXLozeOc3HuGtQ+upLyp9JocC89961UQBYqqwrh9TmwbBs4NsfvF/UTKg1RfZuHZsryJN36ynaf++gWi/WNoTpV81qC6pYKKptIZ27wdJEWiZk4VsZE4Paf7mb9+LgCRihC+iJdj209SVl+C5rggSW7bNj2n+8ll8owNxhjtHyObzNJ5rAen14Gqq4TLgzjcVy8AdSmGukdIxlLkMjn6O4awgd4zg5zc046qqTi8OkWV4Q/F+vHDAsOKIggSo+mX0OUKEtlDiIKLjHEOUVDJGr241Cyi7SCb70ISXFh2jkT2IPHsHkTBRSp7lIBzPSOpF/E71mBPU0oWkAQX5/MebWxyxiBp4zSGFcWpNE+2VSkib46SM/uw7Gwh8voB3a4P3MByyQ4M2+BI7CSxfAnRXIwzyU58igcbmxI9zK7RgyiCglsp1CVSRRVREKel9+ZsA0WQOTx+El3SKdbDBBQve0YPUuYoRhMV9kQPYdsWIS0443g+TJDFguGQNHK4FY2T40MUOzz4VAfrShpwyApf2P4kH6tZQNrMs6KoBo+iY9oWB0Z7OBTtwymr3F89nxLHdD5tUHNxINrDskg1R8b6sG34WG0RftVBZyI6uZ9b0VgaqSKkufm7Y29yJNqPX3NwW8VsTo0PsW2wgyPRPhq9ETaUt/DmQDtvDrRT4vTiVXW6ElH6UjHWlTbOWP/Eti1Sxih96cPk7ULivVsOE9bqyVoJsmYCh+TDLYfxK2Ucij6NLGoE1CqK9Vmcim8iayawbJNiRzNZMz6l/5BWR3/6KEfHXpyYTGd+m3JWkq7UXgYyxwlolWiimyQXFsACAmXOVo6MPc/Rsecx7CwVzoWY9lQvclCtImdeyANzyTPnp+mazJKmSpori3h2x1EOnOmlusjPWDLD0XMDfP6eVeiqzGsHTk9pJwoFCe2Z8y+mQxQF6kqD1JYE2XGik/3tPdQUB2meqC/0XqIk6OUT6xdwqmeYxzfto7oowPKWavxuB2VBL7cubMLr1MnmDZQJj7gmSyxurJhUMUtdQ+FGQRDwunXWLGvg6ZcPFCJIPieL51VTHPbQOrucN3eeZvu+s4yOJbn/jgVXtVBuqi1m7+FO+gZjzG+poLW5HFEUeGHTYXoHYkTH0/zsxf3UVoWZdYUcSo9LY25TGf/64234fU5i4+m3PXZZiZ8zXUMsn19LKOAmNp6mojSAKArUVoYpjfj43s92YVkWLqdKS1PZFfuzLJunXjpANmdgmiY+rwOv+4Kx3VhTxJ5D5+gfHGf+nMK5Xm30YmlzNaZl8+KuEzyz9chEEnGh/pHHqVFbMvN3t7W2lOKAh32neqkuCdBYEZkxj8rn0nnopoV4XTq7T3az63gXwkTul67J3DS/8Zrnym/87C0S6Sw5w6R3JEY6a/Dz7UfZduwciiRxy6JGNq6aywcxK0uiyNzqEj62to2Xdp/kn1/chUNT8Dg1Vs+txe1Q2Xb03DUfR5ZEHr19CbtPdPHEpn0kMjksy2JhYzkbV80l4nvnAiGi4EQUNDSpAl1pQJYCgIkgqHil5RMRIwFNriDo3IAkupFFP25tAZLgQhR0/I4b0eRKFClC3hzExkIUCtEbTS4j5LwbSXQhCNMNalHUCDo3kMmfxcZGFBzoci0Bx83YdgZZDOBQGslbg8iiH1OqQEAgY5zDtFLIog9RKMGttSEKOoZzHFn04NVXIgmOiTwuE1FQcGsLYMLh5tfXF4xIwcVMz4ikSEQqQ8gTisnF1YXvnsvnpLgmwrHtp1hx96JJoRJBEHB6HDz0e/fhj/jY8dxetj69C9sGh0dnzQMruOWTa65ZhCI5nmb3K/sxciaiJKKoCrZtUd5YyvqPr5yse3UpFt/Wxh3HbmLrMzvpOtGLJIs4PQ4e+PLd79rAEkWBoqoQmkMll85R1lA4tsOjU1QVZteL+yhrKJmSc29bNt/88nfJZXJkk1n6zg6Simd45u9e5vUfbUPRZD7xuxtnpDleLZ76mxdp399BPptnsHMY27J54yfbObr9JIoqUzmrjM/95a9Mk8r//zOcSiMubR5nRn4fQxlDkcIoYkG9WhZ96EotTrUJARFFCuNSW9GVKsYym5AlP5pUQc4cwLZNREHDp7+9mnE6344ggEOpI50/g1dbikdbhGmlsG0TVYogCCJOtXHSof5B4AM3sNyyi2ZPPQkjhVt2ElT9hLUgiliIVJToEQy/iSoquGQnPsWLT3GjSxpF2lSvmiaqlDqKCGp+gqofAYFVkSWkjQw+xcNsbyOjuTFUUcGjuFEEGdM2J+v3NHsbUMUPBz0QwCEp6LJCbypGlSvAnkwXqihh2CYmFlnTQBULFrssiHiUC9QbAYFSh5ew5qY9PkylK4B8CTVvlq+Y57qO8GDdAn58dh+6pOCUp3NJHbKCIsoooohpWyiiVKAG2pAzjUIhVkkmbRpY2Ji2RZHuYSSbpNoVwK1ojGST6JJyGTUyAVV0EtbrEBDRRDdetRSH5CNpjGBh4pB8yILGHP/dJI0hBEHGKQdwSUHqPWux7Dyq6MIpB8iaCXTJiyxqzPHfiV+toMV/B6adRxE1ivSZZX01yYUuefEp5XjVEgQkAmoloiCji14Whj6BVymjyXsjpp1HFlQ8SnEhUiXoKKJOo3c9LjmCW46QMWPY2DjlmReV5waiPL/zOHnDJJ7OsmJ2NZoqE5ZcVBb5+fYLO9BVCZc+NdIU9Dhx6Rr/+OJO5tWWsrKlhrDPxUu7T3Cie4jR8RTfeXEnNSUBNixuJpM3+NdXd5PK5jFNi5DHSeAiKd+ZYNk2P9i0j87BMfpGx/mXV3Yzt7qYxU1Xlu1/fNM+xpMFRTtNkSgP+1AkkZaqYjoHx/jmc9uQRZGG8jDr5tUTcOvcv3oeT751CFUpRFtWtFSzYnb1FY9zJei6wk2rmunoHiGXN3A6VDxuHVmWWL20gXPdo2SyeXRNprG2YAwVhz382i+tBkBVZRa2Vk1IWRewcG4lQb+TXM4gErpQELe2MkxJkY9ZdSX4fQ6CfheqIrF8Ye1kTkIk5Obe2+YT9DmRZYlPPrCMnv4xFEUi5HeRSF2Z5qVrCo/ct4yyYj+yLPIrH12B11Pwwvq8Du6+ZR7dfVEkUaQo7KEkUnCmLG2rxrJtdG3qN00QBObOKiOTzSNJIn6vg9LiC4IR8+dW4Pc5yOUMikIe3olTXFdlVrfWUV8Won80TjKTQxAENEUm4HFQHppe0BqgJOjhc/esZDiWJORzEnBPL40AE7LUER8P3biA1a21jCXSGKaFKkt4XTplIR+qfLHQEbTVl/O1T22gpvjqVKnuXN6MYV4+eld9GXGNq0FJ0MOn71iGJIoEPdNV7/7HI7dwaZA06HWycdVc5jeUM5ZIIwB+t4P6shDLZldz9/KWSUnjgNvB1z51O9UT53r+eC5dRZ/IR/jcPSuRRHEyyre4qZI/+fSdrJxTzYKGcroGx0jn8jg1hYqIn5KAZ1qdwsaKCH/86TspD3sv660XRSdOZRYefdHkNr9j3bT9JMFBwDlzlN+tFXKAFSkATJUoF1Av2+48NLkCTZ4aefHqU2lUKlMdTZadQxY7cGsLp0TFgs7LU6UcSv1F/2647H5QeP8qmsr43e9+HqfHQeWsssnt933hDlbcvZiKxtIpdD9BFCivL+Fjv30PK+5eTDyaKLz/EQ/lDaV4g+5pVLnGhXV89Yf/hfKGmQ2jS3HP525l+V0LScRSGDkDWZHQXRpFVRGKqyOXFZMIFPm474t3sOT2NhJjKWzLRndp1Mx99yVeBEEgXB7id7/7eRRNoXaiXIwgCGz41HrmrZ5NcW0R+kV0Y0EQuO1X1l1Rqbm0dmbnV1FVmK8+8VuEK68cqV26YQHNSy5/f11+54eGsnjHuoKg0bVSv68V8dwBUvmTuNV56EotsexWkG1c6hwEZPLmCOOZ7bjUVhQpQiyzFctO4VLmEE1vwrYNHEojICAKM69bDDNGPHeQZO4IDqWWnDlEIncQVSo8+4YVx7DGyJn96HIVkugimTvCeGYnbnUuknh1+cLXCsG+0uP5HiYxTu/6QgHcS4vhXvr31fRzcV82Ba//5G/CeXrXhxsZM8+L3cc4HhtgbUkDb/S3s660gROxQUazSTKmwdJwFWtLG/n46//Mj9c/BoBpWxyJ9vFyz3E2Vs/jjYF22gLlLAxXTjnrU+ND/JcdT/Kj9Z/ib469gUNSuL9mPk+c2cORsT5WFdVR6wnRm4qxNFJDSHPyfw5v4teaV/Gdk9sIak50SeFItJ+vtN7Iv7XvwikpuGSVBaFK3uxvp84TwrAtTo8P8VjTiml5YB8WjOf76UzsIqzXU+K4etW8a0EinS2o503kVZQGPBO0PYGuoSjJTB5JFHDpKqIoTNKt8qbJ0FiSsUQaj1OjyOdGU2V6R2Ik0jmSmRwuh4pLUykP+zAtizN9o+QME0ks1Lkq8rsnc+Gi8RTpnEGR3z0ZqbBtm46BKNm8QSZn4HFq+F06Ie+VPdntvSNk8gaiUKA3VUb8yBM5I6PjKUYTKSzLnhyDIkuksjm6h2OTSfzFfg8h7/TF53Vcx3X8x4BlZzHMGKLoQBY/GHnv9wqmlcSwxlGk4ESU7Tqu4zreDXLGAJadxSKPIgYRBZ2c2YcoaMiiD5DJW8MIKChScOLdiyKLASRBJ2v2ISAVyjyIDvLmKJo8PSpq2Tny5gimlUCRCg7tvBlFFHUERGTRS84cRhBEFDEEiOTN4cI4pADiDBHwa8JlbJV/NwPrOqbDtm0SRpa0kcej6CSNLG5FI2MapI1CPlBQc6KJMl3JMarcgcl2Wcsgkc/iVx3E81kUUcKlaFMMrLxl0p0co8YdZCSbRBAEPLLGaDZFzjJwyAq6pGDaNg5JQRJERrJJwpqLkWxyMpqVt0yKHB6GM4V8LFWU8aga47nsZIQtZxn4Vee0KNqHBaZtkLdSSIKKcgUFqOu4juu4juu4juu4juu4OpzPaBZ4+wDKTH+/m5y2mYI2FwdX3kng5h3juoF1HddxHddxHdfx/9q1YxMAYBgIYvtvnQkSUhwujDSB28MPAJHbbHr4DAAAgLUEFgAAQOQ9EQQAAOCbDxYAAEBEYAEAAEQEFgAAQERgAQAARAQWAABARGABAABEDiNSJBKiejvg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4584" name="AutoShape 8" descr="data:image/png;base64,iVBORw0KGgoAAAANSUhEUgAAA1gAAAJTCAYAAAAVL7ffAAAABHNCSVQICAgIfAhkiAAAAAlwSFlzAAALEgAACxIB0t1+/AAAADh0RVh0U29mdHdhcmUAbWF0cGxvdGxpYiB2ZXJzaW9uMy4yLjIsIGh0dHA6Ly9tYXRwbG90bGliLm9yZy+WH4yJAAAgAElEQVR4nOy9d5gdV33w/5l2+962va+2aFe9Sy6S3ORuYxtwwMbGtGDIj4QkhPAmJG96IYHACyShBQgYbFMMxt24ybLVJatrVbb3Xe3ddvud8vtj7u7eu0VaSSs35vM893mmnHPmnDNzZ873fMsRDDCwsLCwsLCwsLCwsLCwuGjEt7oCFhYWFhYWFhYWFhYW7xYsAcvCwsLCwsLCwsLCwmKesAQsCwsLCwsLCwsLCwuLecISsCwsLCwsLCwsLCwsLOYJS8CysLCwsLCwsLCwsLCYJywBy8LCwsLCwsLCwsLCYp6wBCwLCwuLtwF/Cwjp30cu4XWqMq7zyiW8zvnQymSdhPPMdy9QBkjpvFfPb9XeUbRyYf1oYWFhYTG/WAKWhYXFu4KHmRxYlsxwfnnG+fdOOTcKyBnnD1+6al4STgJ/CqwC/IAdqASuAb4OnHnrqnbJ0IG7MO97V3r/reKHZAs24z8nUIspMB+dh+scwBTE/zZ9zXcSvwE+hvk/zPyvfeQtrJOFhYXFpUJ+qytgYWFhMR9sytjuAZqAmvT+EHAk4/zrU/JuB7T0dgBYeikqeIn4J+BvmKz/OO3p3yuYwscfv7nVuuS0YAocYH7IfoypyfK9ZTWaThzzOWwCfoH5nC2/iPIOAH+X3r6K6cJJMbDtIsq/lHwfePytroSFhYXFm4QlYFlYWLwrKAMWYA68AV5lUsB6HTAy0vYDJ4D6jLTjXMn8m1fpQAJTozGf/DPwVxn7a4BPAdXAGLAT+NE8X/PtQlfGdgnwwUt4rTDgOY/024AUsBf4C0zhNwJ8E/jOvNduEjuw8RKWfzGUA3cDa4FngZff2upYWFhYXFIsE0ELC4t3DZlarG0zbNcBjrOcn1qGgWmKdQ0QBBSgCLgDeHGG62eahx0CPguUpvM9l04TwTTnK8EUuNYDT52rYTPQyqQ2A+A2YAfwCeDadB3/BVN7ctscy2wGPo1p1ubAFCpWAP8XGJ6S9iNMtvVvp5yrYnY/r58DK9PllwNfxNT0nA9VmBqccdpnqctB4MOY5pJ2wIvZ31/GFHgz+ciUMh7CNLl0APedZ/02Yj4znwdumlLPTB7GvE+1mKadCpCbbtv3yZ4UEICPZuxvZbq/VesMxzLzj/+OYfb7eL80YLZ3KoOYz1Me4E7Xaztnv/ez8Q3gZ8CfAxVzzGNhYWHxTsXSYFlYWLxr2MykxmYmAeo64Djm4HQb5uAxAezJSDsuYGnA+4FfT7lGH6Y/yW8wzfP+cpa6vB84NeWYDtxO9uz9nvSxFbOUMxuPAMn0toCpHVFmSOfAHMCfi62Yglg441gCU1A8hDkA34YpMF4o3wc+nrHfiamFe+YiypyNRzCFq1TGsSRmf+9Jn38ZyJkh70+Zfu/mg7Ip+49jPkeZhDA1qq9i9vvXLkE97iS7fSeA+zE1vpenj0UxA4Zkmta+iim8z+V5srCwsPhdxtJgWVhYvGvI1D6dxvTFigH7Ms5vTm+PC127mNRmODHN7AD+k0nhSgH+HngaUygb54vA7lnq0gR8DlN4+DHm4PXHTApXAvCFdJkPMulPNFf2ZWzXY2ojLpQ4ZjS+ceFqPfAYprA6LlC1AJ+8iGuMAX+Ssb8RU8D4NpNmnXPlF5jBO8Ypwryf2zADKfRiCnLjwtXNwBPAfzHpo7UP+D+zlH8K01T0UUzt4vmaH76Gqbn7CpOaSxumdjCT9wDfwhSyXsbUiv4PpsYITKG5N729jWxhfiWTbT5fv6su4D8w+z/T3zCzT7/CpHBlwxSEnwRuYX4CdlhYWFi8m7E0WBYWFu8aFgKFmFomMAeeBUxqejal98Ec1HeRPTjdgDmYhOwobZ8C/jq9fTOmMLQ3vf+/mALJVP4Y0xQtk8wB8p3Av2aUuZ/ZhbWZyDTZyz2PfDPxPNCd3rZhCpbF6f0gkyaGz2D6rxVw/jyPGa0RTLO0x4D89L4G/MF5lLWWbE3bVN+jr2NqYEhf4zEmTUN14DPp7YfSaaUp5ZcCL2TkOV82TdlfC3yVSeF9nBuBf8cU5pvTdc40C9SY1HBuxJw0GMfHhftb/S2Twm6MSQHyZEaan2VsfwrTlwzgekxfx24sLCwsLGbD0mBZWFi8q5jqhzUuQFVh+vxczuTM0tTZ/8y8jRnbUweyG2dJl8n7ZjiWOUC+fMq5K2cpZzb8GduD55l3KpltqGFSuILsthqY5mQXQmbba5gUruD8234uMtuzlmxBKbM9o8wsKNzChQtXM3EM0xwykxhmu7+EuSxAhGzhapyheazHONdlbGcK56GM7UwTwsz7Y2PmCQULCwsLi0ksAcvCwuJdxeaM7VeZFKDGhSc3sDq9/TKm0z5T0swHxedOclFkakNOAh2X+HpTyQyioE45905fd+ti752Bqen7cHo/CjyAKWiN8ysmhVU3pibtZczndVlGukuxvlcwYzvTjGVqUI2Zti0sLCwszo0lYFlYWLyryBSSjjC55tWmGdL8FNM3CEwzsUytUkPG9tR1s16fJV0mMw1KazK2d045t53z4x4mzRl14A+ZLuiA6V91eobjmWS2oYlJvx/IbqvAZGj7QMbxTO3MS5jamKlktr2JbCHsfNt+LjLbs4/sKIWZ7fEyszA1HwJFPmZI9gXp/STZPl+ZEQVvwrx/V2OukzVV2zVO5gf7Ui+sXJexnfmsJjk/U1YLCwuL30UsHywLC4t3Fcsx/VNGMAeh4744mQLWZkwn/kw/nlVkr3X0EeCN9Pa3MP2O1mBqHjKjDj5wHnV7P5Mh2X+NGSRjE2YAhl3nUQ6YQS3+Jl0GmAELrsAMmFGN2bbdmL5kn+PsCw3fgBk2vhtzAH0XZgCOMJO+N2D6io37Xy3MOP4wpiDhwPQpmokbMSP2jWEGFXlful59GW2YL34Ps95RTE3S+zH9iDqnXOs+Lu1H0J6+3nhglCcwn6lVmPdonBcxA6D4MP32ZjMLzDTnO4TpW1aAaS4634tj/x6m6SKYPmJFwBLge1yY/9V+JoXKTOGynclgMg3MPmFhYWFh8Y7CAMP6WT/rZ/3eTb9bwCDjlz/l/CAYwpQ0fzIljQrGnVPSTP3945Q8medaZqiXCsbmWcpamLH9wHm09R/AkM5Rz69mpK/MOP5yxvFXwPCcpYwFYHRkpB8BI3eGdGVg+Ge5xndnKbt+yv5c2v1yRvrKGc4/DIZylvasSbdhPP0DGef+5jz63wDjB2epfxKMioxzd6aPR8ConqFeRWA0ZOz/IKOsEBiuGfJclz7fcpZ6zPZsztaPETCWznAtGxiLLqCvHpihrKm/8+1362f9rJ/1e7v+LBNBCwuLdx2bp+xPDVIRxJyNP1saCVND8H3MBVb9mNqOAszw2i9w/poXCVOD9ceY0Q7tmOG2H8Y0+bsQ/grTt+ePMdfS8mKaDpZjmpx9jbktlHsVZnTEcQ2YDTNs/bL0NfaTvY6TFzPE/MZ0O4KYayntYjIU+lQ+gbn+1PJ0+cWYizH/Yg71O18+iKnBuw+zLxRMDeUa4N8wQ6l7L8F1p6JgagPHeRxT++TCNKe8C7PvfJjP1WuYz8ZMBDCfybWYfX4pcWH6hH0sXT8n5r1+gUkzUTD9xywsLCwsshEMZgxcZGFhYWFhYfE7jMF0f7Q45kLDXen9XwN3vJmVsrCwsHgHYPlgWVhYWFhYWEzjA5iBXzZiahvbMBccHheuijDXxbKwsLCwyMYSsCwsLCwsLCym0Q78fJZzHswonK43rzoWFhYW7xgsAcvCwsLCwsJiGvdj+nqdwFyE2IYZLXILps9f5VtXNQsLC4u3NZYPloWFhYWFhYWFhYWFxTxxdg2WMT+yl2EY6ZixBpI4t8CFRvragnBp1pC/1OVnouvj17r46xmGYcZ/ZOa+NDLu2ZvRNguL+cIwDHTNQNfPvoSqKAqIknjBz7dm6IgIl+T/oRvGRFAA6/9n8U7E0A00Tc/6lsyEKIlIkhWI2MLC4necWb71b4qJoGro7O7q5NiZfn5/1bpzpjcMA1XX6RobpcofmPf6GIZB++gIJZ4cFEma9/L19AdKNwxEQeCNA20IokB9XREulw1RFEmlNMBAUSQ0zZgQnGTZ/GCpqo4oCshy9kDSAPbub6GjM8R771iDYUAqpSIIZtqunmHC4QS11QXT8r6dMD/eSQwjiSDYEQTbW10lDEPFMKKAjCA435Z9ZxgGum6gazqSLCGKwrTzmqYjzSKAaJqOrumIkogozk3IUFUNAFme/b9imFI/umFkDbpUVUMApLPkHSc8EuMX//k8P/v6c2dNd8M9V/DZ//jQBd+fH5zYw6aiBVR6AiiihI6BJIgYmO8dSRCRBAHVMLfFjOvohkFK1zAwkAWzj1O6hoiAJIgcDvXgtTkp9/jAAFEQEBFI6hqKKE3klQQRwwAdUyBTRCnrOhYWbxWnD7fz7b/6OUd3N82aRrHL/N4f3sh9n7/tTazZ/KNpOsl4CkEUsNmVae9Ti7eeRDxFKqXidNktgd7iHcU5BSzDMIipKglVBczZY49iI6FppDQNA5BFEZeiEE4m0HQDAwOv3YEoCIwm4qR0nZiqoukG0VQSWRSRRYlwMoFLsZHSNWKpFCBglyUUUeTk4CBPnT7Jp1avw6nI2KTsqo4lEjgVhZFEHLdim5g5jmsqhmGGls2x2zEMg0gqiW6AXZJQJIn+SJhHjx3mg4uXke9y45DleR1MDw1H2LWnmaHhCHl5OWBAT+8wbxxqZ2FNIbW1hby89TgYsHbNAjo6BxkMRVBVjeVLy9ENnf372ygvC7JuzQICgcmVRkRBIDfooaMzBEBHV4iXtx7Hm+Nk6eJSGk/2cuJUL1dcVsPSxWX4vM55a9d8YhhjRMLfJxr9CTk5f4bL/YG3ukqkkvsJhT6BYltNMPhdzBVs3n60NQ9w4mgnGzbV4w+4iUUTGIaBw2lDU3Vee+k4GzYvxG5XUJRJwUbTdI4f7qTxSBeLV5RRW19MKqmiawZOlw1V1dIz12C3m/+3REJl/64m3B4HS1aUo6o6siyi2GTi0SQG5nVFUaC/Z5RIOEb1wiJSKY1kQmXfjtP4Am5WrlvwVnXXNAzgmfZGJFFkfUE5o8kEK3JLGIxH2N7XysrcEur9BbzUfZrLCyrJd3rMfIbBcDLG/57Yi1OWWR4swWtz8FznCYqcOSwNFvFi1ylSus6m4gWMpuLUefOp9gb5n8bdfKBmBT86uQ+nrFDny2MoEaU/FsYl27iquIYF3uBb2zG/A2i6zlAiRo7Njk2U3paTKBZvHi0nevjOvzxFXpGXj37uZvKLZlvBzeKt4nv//jTPP7aP/3j4U9Q0lLzV1bGwmDPnFLBUXee3zafZ2t5CntMURu5qWMzeni5ODp4hx2anzOvlyvJK/vfgfjTDIJpSub2unppAkC/vfB2v3U5cTSGLIk+cOkFNIEhtIMi39+/h/YuWsL+3h2MD/UiiyNriUqr9QR46epCWoSEeOXaYTeWVLM4vyKrX9w7s4676Rfzja69w96KlDMaiFHty2NvTTUJViaopPrJ8FUld46dHDuGQZVYVFrMoL5/nmk+zr6cLVde5sqySTRWV09b6uBjUlIYoCFy9qYGTp/toau6nYWERy5aW8cgvdnOqqY+bb1hOUaGXr37jeRZU5rF8aRler5NfPb6PkpIAlZV5DA1H6O0fyRKwMtE0nVdfO8GtN64gkUyxc3cz9XVFeL0OLl9fa83GvQsRBAFPjgPFZv51e7uH2LH1BIZh0LCkFKfbzgvPHERP75dX5U3kHRuJcfxwB6EzYaKRJJGxOFtfOEpf9zBXXL2Ivp4hRodjpFIa1XWFKDaJE0e7iMdS1DUUs+2l44TOjFFZXUBRiZ+9O5oAg4alZdTWF7FzWyMFRX7KqvI4drCDU8e7iUVTrFj79lqKVAA2FVdT7Q3ylUNbWRosJqmrjKUS2CWZgXiE/t4WJEFAEbM1byldZzAR4R+X38xwIsZjLYdZkBMkqakMxqPU+vKozAmwIljCY62HiapJDAPawiFSuk4oEeUflt9EKBHl2Y5Gri2toz8W5vToGUvAehNoHxvmc68+wxfWbWZdYdm8vvctLCwsLCzGmZOJoCAIVPr8/P6qdbzU2sye7k6iqRQ1gVzuql+EXZZ5saUJr93Bx1euIRSP8YUXn+eB5Ssp8rj5/VXr+G3zaQ71904rOxSL81p7G39/1XV47XYEQUA3DO6sW8Surg4eXD2zSaFTkemPRqgOBDl2pp+RRIJrKqsp83rRDdjZ1cHB/l7qgrnku1xct6CGshwvfoeTG6priaspPrFyLT6H4+J6cBZSqsZgKEIqpaIoEi6XHbtNQQA8bjvDI1EMw8DjsSOIAt4cB0ra5EuRJVIplZoFBZQU+bPKTSRSDIYijI3FGQvHcTntDA6FSaU0nE4FSRZJJFRCQ2F8PhfKHEyzLN657Nh6gvVX1lFSFuTrX3qSz/z5rVRU5XPtTcummVP4g24WLiohldJYsrycRCLFkhXlBIIeDu1rweG0sWhZGXkFXh7939eoX1LK5uuWcPJ4N6qqER6NccVVDZRX5fHzH2/n8qvqKS4N8I1/fZLFy29j6apKTh3vYXQ4xpmBMTZtWULjkc5z+lS9FYypCXqiY3gVB4og0jY2xEgyjt/mRBZEdg90cGfVUnIU+7S8uQ5TYBQFAYckk9BUytw+an15HBzsZigRI5SI4pQUuqOjeBQ7elqtnuuYDGotixJexU4oHiFhxRp6U2gMneFMLPpWV8PibYdgCdsWFpcIzVAZS50hpo3iknz4bIXTzp9JtFNgr0IQJsctuqGT1KMoohNJyB7L6obGYKKTgK0EWTy3tVFSizGmniGhR8m1lWGXLv3E79wELMAhy0iigCKKJDQNSRQJOBzYZbOIaCqFx2YDATyKjUgqSSyVwmOzIwkCbkUxzTEM00cprqqouj6RTxSFLEcxQRDQzuJkW57jY0dnB+tLytja3kIkmWQsmeChIwdYlFdAy1CI+tw86gK5jCYSvNDSRE0gyFUVCxAALR1441IRjSVpau6nqNBL7mIPAb8LSRKoXlDA4oYSDhxqR5JErr1qEcMjMVxOG5IssXxZOYUFPlpaB0wfmSlaqEgkyfBIBLtDIRSKcPmGGvYfaMPttrNyWQV2h8yZwTE6u4ZwOm3vEAHL+rTNlWRSJXRmjMGBMYYGw3h9Tvp7R0jEUwSCHgTA5bLR1tRPQbEfT87sEwjHDnXQcqqPgiIfum4gCODxOpBlCUkSkUSR3u4hIuE4Xp8Tp9uOlPYR9Afd9PeMEI8l8ed6iEaS9HUPMxyKEI3EEUWB3u5hopEEgeDbS4O1ICdIKB7lTCzMzRUNaIbB4cEecmx2qnICCAjkOzx4FNu0QDIOSWahLx8At2xjQ2EF+850QdoHq86Xx/GhfroiIyzyF/JabwspXWdNXllWXpsoUe7245QVch1uPNqkIBdXU3RHxuiJjBFOJlF1HbssU+hyU+fPw5F+5+qGQfNIiNFkgoDdSfvYMLphsDyvCEWSONDfTUxVqfL6qQ/mT5Sv6TqheIzO8AiheIyEpiKLIkGHi4X+PHJstizTuaSmsb27jbFkcsb+LPV4WZxbMFEvMM0phxJxTg2dYSgRwzAg4HCywBsg3+XO8jfri4R5Y6CbNQWlGBicGhpkJJlAAHKdLur8uQQcF27qHE2laBsbpic8xm/bT3MmFmV7dzt9kfDEsLoukEtDRh+N99OZWJTmkRDDiTiiIJDndFEXyCVHsWf7xhoG4VSSjrERBmIRYqkUBuCz26nyBil0uSeepZSu8UJbEyvyixhLJWkeDuG3O1iWX8RoIkFjqB+7LLPQn0e+6+3137kYDMOgtzNEc2MvS9dWEQ0n6Go9QzyaQLHJFJYFKC7Pxe6YHCz19wzTeKCdytpCKuuyB2WD/aM0HmynbEE+lbWFaJrOod3NFBT70TSdzuYB7E6FxasqSaU0ThzqwDCgvDqf4vJsbbEoCgyHInR3DDI6FEUUBYL5OVQ3FGOzZw/eEvEUrafMyeKKmgKGBsbobh8kFk2iKDIFpX4WLCy6KPNTwzAYCUXobBlgbCSGpunYbDI5fhdFZQF8ATfilAm0RCxJ6+k+QgNjqCkNp8tGUVmQovLgrP6zZ/pG6GkPMTYSRVN1ZEXC7XVQVBakoDh7cjceS9LdNshA7wjJRAq7Q6GwJEBZdX6WP28qqdLRPEBkLEZ5dQGhgVH6e0ZQkypOt52yBfnkF/sQp7xbNVWnv2eYrpYB4vEULo+Z9lzBVize/mh6kp74SU6Mvk6BvZor8rNdQjRDpWlsL3n2CiQmn4ukHuP02G6qPWtwyb5pedqjh8hRcpHn4M4R00ZpieznxOh2rin4KCWuhvlp3FmYk4ClGTpNQ0O80tpCd3iMRXn5nA4NZo2LlxYU8ljjUba1tTEUj3FDdS01wSC7e7p4raON5uEh3IqCIkkcGeijNxJmNJmgwO3Ca7fzansbbkWm2JNDXTCPgMNBbyTMjs52aoO50z40NYEgj59s5NbahbxhsyMhMhCNoOoGxZ4cBqIRdAxGEnFUXaPQ7WEkHieWSuFzOIimUmzvbGNJfiEVXt+82uJLkkhZaYCli0rxerODJWy5ZjEAxUV+DMOYFllw85X1ANTVmB+TqWZ+waCbG65bOrFvGHDrTeaDN17OxssXTsurqT3EE7/FZtuAJBWRTO5F03oBFVHwIysNyHItQnqWQNMGSSReRRCcOBxXIwiOjGtqpJL7SamnsNnWoyg1pFLH0NQuJLkKVT2NoY+g2FYgy7Ukk7tRU82IUgC7fROimPniFjBIkUoeJqWewDCiCEIOirIEWa6ZqI95XR1d6yGR2IbNvh5RzCWVOoKmtmOQQhC82GxrkKSSrHznj4Cuj5FKHUDTusFQEUQfirwQWalHECb/NroeIRF/EVEqwGZbg6q2oKaOoesjIMhIYkG6rpMvB8NImOnU0+j6MGAgCE4kMR9Jrk3Xf+bnUVN1VFUnEPSQSmms3lDDscOdxKIJrr5hKaIksHpDDf29I3gDrmkCVl6BF00z/ahKyoKkEuZHzx/0YLNJ5OQ4sTsUVm+oprDIT3vrGXwBNyWlAeLxFG6PWd66K2o5tK+NaCTO1dcvJZkwfR/zCrxIkkRVTQGdbYP4g563nV/DdaV16cimBqIgYhgGy4PFCILAaDLG/oEulucWk+fIfucIgoDP5uDWikUASKJIjTeP6pxcDEyNVoHTQ1VOcCJKYYXHbwoTgjmUvyWd16PYubzQXEUoYM9eqvXAQA8/aTxI64gpMGmGTjiVpNidw911S3lf3RIkUUTTdZ5vO8327jZqfLkcOtNLXzTMA4tXIQkiL7Y30To6RH0gn3/eeD0lHi8AoXiMn586wisdzUTUFLpuEFVT5Nhs3FS1kI8uWY1LViaewaSm8qumY7SPjmTVcyQRpzM8ynuqG/jCus0TApZhGLSNDfPQ8YPs6G5nfCrLJkmsLijh7oXLqA/kTQhZRwb7+MK25/jMystoHx3meGiAhKYxmkxglyTuqFnEvQ0rLljIGknG2dbZyp6+To4O9hNTUzzdchKPMhlY5+66pdQH8ibarOo6p4YHeaTxEPv7u0npGpph4FFsXFdRzT0NKwjaJ9/tmmHwQvtpfnnqKEOJOIZhmBORgsCGonIeWLKKGl8QQRCIqyqf3/Ysn1i6lvaxYQ4O9AACn1i6lo6xEV7taiGlaXywYQV3L1yaVc93NAYc3NnMd770FPf/4RaaG3voajtDPJokHk1SWpXHnR++kmXrqrGlfUAb32jn3/78Ue759DXTBKzTx7r42hd/yXs/uonK2kJSSZWHvvECdUtLiUWTnDzUQWQszn2f2cJwKMyul48zPBhh7eaF3Pvp6/BlTPyMDEV46pGd9LSHiIzFiIYTeHxOrr9rDTe+b+2ESTbA2EiUZx7dTSqpsu6qeg7vaaG9eYDIaIx4NMnlW5bwic/ffOHdZBj0dQ7x+EOvc/xAhxm4SDWDEznddm7/0OVcsWUJtgwBKzwS4/nH9vLa80eIRZPmXLUBpQvyuOG9a1l1RW2WkGUYBsfeaOPlJw5w/EA7YL7fdN0Usm6/93Kuv2tNVpt3vHicrU8fZCQUQRBA0wzyirxcd/sqNt60DEky/wuxaJKXnzjAoT3NbLi6gabj3YT6x4iG4ySTKkvWVPHBT11DaeXk/03TdJpP9PDYD1/j1JFO7E4bLredmkXF9HaEZgvSZnGRaFoIXR9CkvIQhJws7dFQsoeu2HEUwY5HDpLS41S4lxNKdpHUY5Q464lrYfrizRTYq3DKXnpjpxlMdiIAsmin2r0GWbRhk1zUejaQ1KJE1CnfkWQf/YlWPHJgYsLLMAxi2ihN4b0cGXmRlB7Hbysi37EAjxxgLDXIQKIVm+hEZG5jPZ+tkMXeqxmIt047N5Lspyt2HACX7KfcuYS4HmYw0UGho5ru2ElylCBOycto6gx59goUcbp1y1TmJGCJgoDHZsPAoD6Yy/KCItyKDbcyKTVW+QNcUVbBSCKBQ5a5e9FS3IrCxvIKdMOgPjefHLsNr83OydAgLkXh2spqij1e3tuwhJOhM8RUlZSmIwBlXh8byytIaJppXjOFcp+PW2rrKPJ4uKaympSuszg/n95IGN3QWVlYTMDhQNV1YimVgMNBpS9ArsuFJAhsrqia0KLNNx6Pg9rqQpxO26wD5XOFbJ+r/5RZRHbamfKqagujI/+A2/1hwCCR2AkY6MYohp7AZl+D2/1R7PbLANC1HsJj30SU8rDZ1iNJmQN1lXj8t0Sjj+D1/TWKUk0ysYNo9FcoSsOE8KAoq3C53k8k+hN0rQ/dGMXtfoCcnD+aKMkwVJKJnSTiL6Jp3RhGHMOIIiuL8Hg+jc22PuNPb6CqTYyO/isez4MgSCTiL6LroxhGBMNI4PN/CUkqnlPfzYoRJxz+OuEEDyMAACAASURBVMnE7nQfjWHoUWy25bjcH8HhuDqj/qOEw99CUZag60PEoo+h670YRgJdH0MUAwRt3wd86fQx4vGXiEZ+hq6bAyuDFIYeRxCcuN3343I/MGvVnC4bS1dWsHRlxcSxjdcsYnw5O0EQWLqqAl03Zoy4VFqRO7FdVVNARVUewgzRBC/bVI9hGFTVFgDCtA+cP+Bm03WLs6678dpFGf1iUF1XOGPetwOCIEy8zAVh0jxINwzynW5KXD5c8twGtpn5AaSMj9Rcl6XIxADKPT7WF5WT73RjEyVaR4f47pG9/Peh3awpLKXGPzkDfzw0QLUvyIcXr+Kh4wd46PgBany5fGjRCk4ODfKfB3ayrauND9Qvm8jjUWxsLK2i0uvHrdgYjEX5aeNBvnt4D2sLS1lfNOmf5JAVPrlsHbF0oCOAmJri8dPHiaopVhUUZ30LYmqKr+7fzkvtTXx48SpW5BchIHB0sJ/ftp0mrqp8esUGynOyBe+fHD/IAl+AexpWkOtw0RcN89ipI/y08SBV3gC3Vtefd18CeG12riqrYnVhCT89fpCnWk7w4UUrWRTMn7CaKHbnZOUZjEf53uE9HBzo5dbqehYHC0hqGi+0N/HjYwdwKzY+1LAiK/iSKIgsyS2k1p+L3+4grqq82NHE060nqPD6KHbn4M4Qlp5uOcGHFq1gU2klX9qzjf85spc1haU8sHgVT7ecZGtHM1cUV1AfzOPdRCKe5PnH9lGzqJg77rsCu0Ph5OFOXn7yAM/+Yg+lVXkUlU0+3+erv9j76klufP9a1lxZx/98+Rke/e4rVNcX8577ruTQ7ib2vXaKDVcvYvWVdRN5Th7pRFYkrrp1OXkFXkaGIjz58C4e+uYLFJUGWLt5+rPXcrKXeCzFgvoiVl9Zh6xIhPrHyC3wXmjXmO014MXH9/PsL/Zyx/1XUL+sHEkSGR2O0N89TCDPM2FJMM4zP9/Nw996mY03LGX1lXW43Ha62wd5+ckD/PIH2/AF3CxcVjaRvr2pn5/+14t0NA+w5c7VVDeU4HDaiIzFONM3SmmG766a0ti77SSP/WAbFbUFXHv7SnwBN8OhMC89cYDvf+VZXB4H667K7qPOFtMKZ8WGGrbcsRpNN9j9SiOvPnuIYH4OH/7sDciyZA6mIwl+9p1XOPpGG7f83nrqlphC8r7XTtJ2uh9NnZ9xWnu0jdZICyk9xXWF108cj2sxmiNN9MX7qHRVUe2pmZfrvb0xSCR3EY39GkkMIst1KMpCFHkhCAG2n3mUgK0Et+ync/QYcS1MqWsx3dFGxtRBSpz1xLRRGkdfwxXw4ZS9xLUwST2GgEBzZD8O0U2Fe/lZa6GjEVVH2HHmZyz2bUZMT44b6KT0BHEtTMpIoBpJDEOfOBfTxtgb+g2V7hXYpAu3cEjpcXYO/oKgrQRZtNMfbkHVk+QoQU6P7UIWFA6PvECFaxlu2c9o6gx+WxEK8yRgSYJItT/ATTULJ44tK8ieTRKAy8sqmMqWBbXTjtUGc7P2/Q4HdVOOuRSF9yxcxGy4FRt31pvaoLUlpRPH39ewZFraCp9/2rFrq6pnLfticTgUHI63ZwS6WOxJRLEAt/sjSFIRuhElmXiNaPTniKIfRWmYomGaO6p6Glmpxe35KPH4i8Rjz6DrA7jc9yJJxYyO/B3RyE9wuz82kUfXh0iljuFwXo/LfQ8gkUoeIBz+HmP6GMHc7wGBKeY4YWLx55DlCpzOOxGlYkBFVbuQ5TqY44zGbKTSGiiX+wFkqRiDBMnELiKRHyEIThRlGZKU/bwmUwdQtTbs9o0oygcQcKAbI+haCFGcHCyoahvR6M/Q9UFcrg8hywsw0DD0UVLqKSS58rzrO1XIFgRhYjbxXEw1M8ku9+xlzCTczzXv25WA3TVNo/Rms7qghKW5hbgVG6IgpJetqKRtdJhfnT7K0cG+LAFLROCy4nJuqlpI03CI7x/dx/2LK7ipaiHri6J848AOTg6dmUgfdDpNLZggZpkbRlNJvrL/dfb3dbG2sHRCwySLpuAwjm4YvNbVyunhQa4tr+aa8mqc8uT7bntPO0+3nOC2BfV8evl6PDbzQ7S+qAzdMHjs9FE2FJVT4snJEkZHknH+bO0mFgfzJ8Lfe212/nTr0+zv77pgAcut2CZMJF9qb0YUBBYG81id0cZMUrrGoYFeXutu5/YF9Xx8yRq8dnOCqSGYz/FQPz869gZ31ixGSUcilASBGyprua68eqK9hmEQcDg5NTRIY2iA0UQiS8CSBIF76legGwZPNZ/k4EAPWypq2FxWxWAsxhPNjQwlYhfU5rczhm4uR/KhP7iO4vSET8OKCno6QxzZ08JIKJIlYJ3vm0SUBK59zyqC+TnsePEYrz57mHs+dS2bblyKL+hi18uN9HUPZeWRJIlbPrCBVZfXIqcjr/pzc/ibT/2QJx/eOaOA1d0+yGXXLOL2ey/DG3BPamMuWhgwOH2sG8Umc81tK6msNf97hmGQSqrp9/vk/6a3M8RTj+ykpCKX+/9oC/lpv+14LIlik/nh155j72snqV1SOjH5+sqTBzl+oIMPPngNt997GQ6XORk8vgxIplneQO8IO186jsNl4z0fupxFqyonrl9ZW8Rffvx/ePhbL7Hi8hpsGZq+VFKjdkkpdz2wcUJbWF1fzBs7TrP9hWPc95nrQTYFyuYTPbyx4zRrN9dz1wNX4s5xYhgGBcV+2pv6Gewfvcg+NbGLpmnv1oFXsgQsQRBRRBtdsS4MjN8JAUvXIyST+4jFngJ0RNGPJJXhcFyLYb+H7tgJthR+EllU2K8/QzwWTuc8i2JAkEnpcURBJqaO0h07dU4BK2ArwS662TP4q4ljgiDglgPU5qyjJbKfhpyNeG2TJtxeJZ8azxoODZ19SZe5cCbRzplkO9cWfgxJUGiJvMGR4RfZlH8fDtlDX6IFRXAAAj2x0xQ765DnuKzQOQUsSRRZU1xKStcuth0WbwM0rQu//0vY7JsQBAnD0JGkUpLJvahqE5rWfcECFmjYbGtxOG5GwE4i/gqC4MLpvANB8GCzPUUs9hS63o8ojs+QqSjKUtzujyNJeYCAzbaGVOoE8fjzJBKv4XDcnnUVw4hh6GM4nXdgt29GEJT08STmGlYXN7jX9UH8ga9gt1+T7iMDWa4hkdyFqraiaW3TBCw1dRJPzmdxux9AELwTHytIZq3xpevD6NoAslKD3XEtslw+cc6uj020xeJ3F7skY8/QjAiCgCQKLMsr5JenjjCSiGel9zuc+Gzmshj5LjeyINKQNsELOlyIwFgqMZFeEsSsgT6YVgoLA3nYRSk9qJ9db9A0PMjDJw7hszu4e+FSCl2erP/cb9uaUHWd26sbJoQNMDVJK/KLeLzpGI1DA1ydXIDPPqkZX1VQTH0gb0KrJAsi1b4AoiAQime3+VISV1X29nVhFyVWF5ZOCFcA1f4ApR4v27pa6Y6M4k+fEwQhS8gcP1bk9pDvdBNOJqd9Qyu8fhRRJKlrFLk9NIZkqn0BbKKEx2YjqWsktXffd1dWRBpWVlCU4QflC7rJLfASSZuRZXK+Gqz8Yj82u/kdKCjxIwiwoL4IQRTI8bnQdZ1ELJWVp7w6n5LK3AnhCmD5+gUE8nM4dbSLSDg+YR49jtfvZuHy8izhCpimXTp/BBpWVrDv9ZM8+u1X2HLXahatrMTpsk3zBwM4sreVoTNhrr51JXmFk1phu0NhQX0RkiTS3T5INBzH43USjyY4fqANp8vGppuWTQhXMPPkXE/7IO1N/SxdW0VJVV6WcFe7pISFy8o4sq+VzpYBqusnrUf8QTcLl5bhDUxOWBWXB8nxOentCE0Icbqu0/hGu2l9saYKd45zoi7Vi4opLAlw+mh3Vp0Mw6Al0sSeod3mEiWSk6vyryZgCxJVoxwdPUJrpAVREFkTWEu5qwJJkCh0mL5xL/Q9n1WeXbRT7qyg1dEy57uU0BLsDu2kI9aBLMjUeepY5ltOe7SdrngXffEeFrhr6Ix2IIkStxbdjoHBrtAOWiItSIJEqaOU9bmXYRNtnBxr5PjocVRDJayGqfHUclnwMiRBpi3ayq7QTrMPHSVclns5AgKnwidpjjShGxpRLcYa/1oWuKuRxXPrTjS9D1VtBrT0fRhC14dwOLYQ1yLYRAc20YmBjk/Oo5/p6+JphoqBOaEQUYfZG/oNKwI34BA9nIm3oRmpaXnOxlvhbRdVR3FJXmTB/FZ55Twi6hA2yYVL8hNKduFV8tANjTOJNmpz1iHPcZx2zrsgCgJFHs/FteBdSiwcR5SliZf5+TKuGpdlCdubpPGS5Bps9ismfJQEQUQUA0hyJZraga6PXXDZgpCDKAYRBBlRKkAQFGSldkLAMIUqA10PTwhYgpCDrDSk94V0Oh92x0YSiRdJxF/H4biN7FkTAUkqxW6/Iksgma/FiiV5ATbbFZB2thQEAUHwIss1pJIHTf+q6blwOt8zIVyN52OKGlmSSpDkShLxVxEFL07X+1GUJQiCDVHMmaFci981dMNgf38327vbaB4ZYiQRJ6am6IuGMdLnM7GJEnLaFFEWTJPMcQFKFIRpAYMMw6AvGubVrlYODfTSH40QSSUZjEcZTsbRzxIAKBSP8ZumRtpGh3lw+XoW5xZMM4NsGQkhAAt82YEEBEHAa7PjtzsYiJnXzBSwKnP8CEz+003BUkQWRTTjzYtEmdI12sdG6IuG+cq+1/ju4T1Z55tHQqi6zmAsipGu77jP1atdLezt7aIzPEo4lWQkEaN1dJgNRWXT+nTcBNX0VzAXtHamfd/Gy7y0oZjeGkRJpLA02ypBEATTR8gAQ7+4Ntudk/6D4wucO9329HvcPK5PuYYv4EZRsodDiiKTV+ijs2WA0aHoNAHLH3ST45v/BekFAa6/azVDA2O88vRBGg+1U76ggCuvX8L6qxvw52aPx7razqDrBi8/eYBDu5uzzsWi5nIc8WiSeCyJx+tkZDhKZCxOfpEPt8d+zvqHR2OMDUcJ5ntxurK/sYIgUFqVx8FdTfS0D2YJWE6PfZrwKYgCik1G0zL+z4YZzERWJPKm+OvaHQpurwNRnl7H5/ueY21wPQX2AgzAKbnQDZ2myGmGkiHWBzfQl+hlT2g3fsWP3xY4azvPF0mQqHQvoNJdxUBigK5YFwWOQkZSIwzE+ymwF7JtYCu3Ft/OLzt/xnUFW7CLDkqd5ZQ6ywirYU6MNtIebaPWU0exoxSPnMOYGuapnidYl3aPiGlRftH5c24rfg92ycaRkSPsDu1iXWA9HdF2umNdXJ1/Lb3xHg6PHCLfXoDfdu5Jck3rR9W6phyVcTluwiaWEFGHiWhDOERTiwMgChKiIBPXwqh6isFEJ1HV1C5G1RHG1DOUORcjiTKvDfSRo1ycebOAgCTIJI1Lp8nPc1Qw1N9DTBvFLrnpijWS76jCLjqxiU7GUoOU+RYzkuwnpceRBVuWr9rZmJOJoMXMPPL151h+eR2rr57dlPFc/PQrT7N+y1KWX7nw3InnAVkqY+oCugIiAjbM+YMLH8gIgg1houxxAc7N5JBpfHZw8hqC6EQUpwcZkaRSQELTema4koIkFSIIs9vdhhLNBGxVJPUobZFXKXauJkcpmlM7ZKkMQVCyPwyICNjTdZ/eR5JUMGM7pqcrweP+BGEjQSz2OLH4syhyA07nXTictyEI5/7gdXSFeOLZg3T1DpOfm8P9H7icoN9F38Ao3/3RNvJzPXR2D5OX6+G+uzeQl5vD0HCEF189zuFjXSiyxHtvW019XdGMflrjDI9EeXFbI28cbEfTdK7d3MDGy2pxOmy0tp/h0V/vJRyO43bb+fi9G8nPzyGZVNl3sI3fvnIMwzDYsKaazVcsxOW8tI760bEYB7ceQ7HJrL1hxSW91rnY/vgegsUBalZWZTnHzwVN1/nmwZ08duooDklhbVEpNb4gLsXGscE+nm09NS2PkB2AdeLYTBiGwdFQP/+yaysdYyM0BPOpC+TitzvpCo/QMTbT5IFJUtPY0dPOE82N3F7dwLXl1VmatnFSab9WZQb/M1EQEAUBTTemC4ozlJVuzax1uhQYhilkOWSZSq+f4JTgGuPmmQUZC1BH1RR/vu1Z9vV1U+7xsaKgiDyHm3AqSUydfs8AMl1lJ4XKeW/O2w4BIWsB9Mnjs6WfBWP6ZAMwo9nnud6pojSzr+j4+1FTp2sSZUU66/vzQhEEgUBeDvf+f9ex+ZblvPLkQXZvPU7joXb2bDvJBz55NbWLJxfcVdMav8LSAMVlwWkdtnBpKbWLS7GntV+aqqMbBnabPKcHTteNCZ/emfpxoo9S2X0kiiLyDNq8dPyNCQwMtLTvvTylP8fNIWe6p7WehWwdeIn1gctYFViNXbQT12K0R9rYM7SbE+FGVD0FCKiGOi3/xaIZGq2RFprCp0kZSQzDYGGOaUrqU3xUuqo4MnKYEmcJimgjqsWwiw66Y50cGz0GQFgdo8JtugXkKDm4JBd7h55gfXAD1e5qRERao63YRIW6nDoEBJJ6ipf7X2RdYD2SIFLsKKHGU4tbdtMaaSVlzBztdSrj1jSZKMpiJKkERfRyWe77eaLzy7iVAE7J9CsUkch3VNIafYNfdf4TAVvJxL0J2IrJs5fzZPd/YBMdBO2TrjujqQFeH3iYgUQbqpFCNRIs9l1Nnr2CPYOP0x0/wag6wHM936TAUc264J0IgoBNdFHkqOO3vd+iyFHHUv+15NsrOTryCs3hfQwk23mp93sUOetYn3vXhP/WTDSH93F05GW6oo2E1SHKXUtZFbiFHDmXDXnv5Zme/weYpomX5b4PWbAji3Y0QyWglDCS7MOj5KKIc1/ayRKwLhBDN9jxzEEWLp/udzZXdM3g9acPsOJNEq4AEM7tmDcXDGYyXZnpZT2XEcMMH8SJUJ3ThRlBEOEc2qqjQ7/gisI/Yd/g9/Ap5RwI/ZhNhZ+fQ104Z9kzZhHszKWtgiCj2FbgD3yVZHI/segvicdfIpncQyTyvwSC30CSKmcdEMTiKZ587hB1NYV84L3reW3nKR59bDeffGAzqZTG67tO889/fRd33OLnha3HeHXHKe64eSV73mhFUWT+6MEtnDrdx1O/PUxxsZ+Ab3Z/o87uIXr7Rvn4fRvJyXFgt8nYbTKplMYPH97OA/dcQdDvZvvuJr730Db+zx/fTN/AKK/vOs2nPno1w8MRXt1xiqON3axbVXXefXo+GLpBdDT2pmmCz8aaG1YgSmKWudFc2d3XyZPNjXhtDr569a0UpcN7Gwb87OThGQWs82E4Eec3TY2cGh7k40vX8oH6ZdhECVEQ2NrZwuNNx2fMZxgGLSND/PfBXdQH8/lAw7JZo9sVOj0YwEAsQtmUQBZxVSWSMiMW2uXsz8/bRbiQRIGA3UnQ4eSDC5dxRcnMfpEOWZ74x/+muZEX25vZUlHD311xHQ5JRhIETg0N8kZ/94z5f6dXp5jrzU4nmypHGYZBMqmSjM/PwDkaSWRrVdKMDEUQBAGP78Kd6C8EQRDI8TlpWFHOgoVF3P6hy3n2Z7v57a/3UVQWIL/Yhy9g+jX5gqaJ7pqNC7n93suY6cGSZHFissftsSPLEiOD4TmtUehw2nC6zAAYqaSKY8pk2XAojCAI+PMuzAJDQMDjdaLpBuFwtimwoRskYqkZ783m/KtY4l3CvqE9fL/lu9xddg9exYskSGwIXs6m/E0T5Tul+fWr1Q2dzlgHB4f3c1/lRwglBzk0cmBC4ywLMpIgpddnEhAFEV3X6Yv38lL/C3yq5jMktDg7Q9uz/N32DJlBFZZ4l2IXHWnrAxVFVJAECd3QsYvKhBAlCTJ20Y4kSIiChIE+Z523oYfRjWzfNlvamkYQRJb7r6fBuxGArthxTo7uQBAE8u2VbCl8EN3QkAQJA8OM5ieIbCn8JJqhmYIx8sSj6JGDXFP4MXRDm6i3nI7CtyJwA0uNa9ELfx9RkJEy3DxsopM1wVtZ7t+CKMgTkfsW5lxGtWcNuqEhYrZd4OyTHRWuZRQ7F6bziIiCjE10IAgiDTkbqXavwcDUTNpEUzNd7V5NhWspNtGJ31aIbmhvjYDV3xnil//9Am9sPc7wmTHyiv3cfP8mbv/YVYRHomx9fB/H9zRxpmeYYIGP2uUVbPvNPvwFXj777/fizzcl5Cd+sJWnfriNUP8wVQ0lvO/T17PhBjP6VdORDn74L7/hyI7sQcZ7Pn41H/7C7UiyhJrS+PV3X+a5n24nPBJh8boa3vep61i83nRa/ME//RqX18lw/yg7nj2Ermms3LyIB//+/bi9c3uJfu1PH2LvS0cJ9Y3ypT/4gfnysivc8yc3c9cnryURS/LGq408+cNXaT3ehazIXHbjMu7+zI3kplXgf3P/f3HyjTaGB8f4h49/B0kS8ed7uf/Pb+Pa962fr9tyEYwb68z0dzXQtdD8XMZIYhiRaYc1PYTpeDmbWv/sH2gDg7g2QiTVz7q8B9k58I3zqNSFjHzmnkcQZATBi92+Gbv9CjStj7HRLxOL/ZqR4b8imPvjWfP2D4yCIFBeGiTod7H58jo+99c/5+P3m/fJ73excmk5KVWnpMhPU+sA4UiCppYBtu08zbMvHkXXddxu+zlNcfLzcjAMnR89uoPbb1zBkgYzfHx3zxAnm/r51689gyiaH478vBw0Tael9Qyv7WqiqXUAwwCbIrG4oeSs17kQdj61n1d/vhObXSEZT3L3n91OZCTKtl8c4pVHt1O3egE3PHAV23+zj8Zdp0lE49zzF3cx2DPMSz/ZhqRIjIbC3PsXd5JXmsuvvv40Z7pC1K+rZct9m/DmZg8W9jx3gJcfeR3FpjDcP8In/+0+7C473//iw+SXm/54G9+7gehojMf+39Ncd+9GLrttDTaHwrZf7uTlR7aj2GXW37Kay25bzaNfepz+9kFKagq47cHrCRabz3nb6DDDiTj3NtRT4s7BKZsfG1XXaRm5+P9cTE3RPDxIiTuHdUWl+GyTGtPu8OiE9mkqQ4kY3z68m5Sm88DiVZS6vbNOAmwoKee59lPs6u1kVcHkvdcNg57IGL2RMBVe/4T/0puJkp4N187y7DskmeV5hbzU0URXZNRc3/Es6IbB4TO9iILAjVV1WeHbR1MJhhOxrCiLFnPH6TIHVEMD2abrsWiSnvbBeVvEvLvNXMcqk6FQmJ6OEOXV+RPCzJvJuEmjuXZUHje+fx3dHYNpk8XIRJ0aVlYgSSKNh9r5vd+/6pzaOm/ATX6xj90neunrGMLrd581anFekY+C0sCEqWROxqScpukc2duK3SFTs+jC3vOCKLCgvohkIkXriR64ZdICYWgwzMhwZJpJJ0BMi1HkKObqguuI98bpjHWw2rEGj+KhI9qBqmv4bD6ianTeTW0NDKJaFEW04VN8dETb6Y33sdi79Kx5IloYSZAIKAE61Q7aox2UO80JnJZIC12xLtYHN+BX/BP3sdK1gEdiDzOaGsEhOWkcO0Glq2qi3AudmDJIYhjZAq0s10La7UIWbciizRRIhMxoqRKOWRbpnW3xXjNPhmmrPmwOLQUZmzj7uFsQBBTBMU2oUUQHCmf5fhg6hnoS4k8h5Hxusj3M/C6XRAWnIIPeBdJktM3MPGfTjs3GvAlYdqcNb8DNH/zrB8kt8nN4xyl+8E+/pmpRMQsWlxHqG6G/I8TmO9aw/ZmD7HvlGHc9eB0//Y+nOXmgjTXXLOa5h7fz0L8/yYN/fzcLFpew/5VGfvDPjyOIAuu3LKVqUSl/+Z1PTMxmtB7r4st/+EOWX7kQQRTQdYMnfvAKT3z/FT7+f++isDyXVx/fz0NffooH/uI91K+qQk2q/Oq/X2Dj7Wv4i29/jPBIjK989sf485/jY1+8c05tffAf7uYjX7yDj677v3zmSx9kw43LEQCbw+xOURJx5zi5/MblPPAX72Gof5Qf/9uTFP1mHzfddyUOl50v/PfHiEeTfHj1F/n8Nz/CqqsWIQhkLbL4liI4EAQJXesHtPSaXWbgBsNQ/3/2zju8jvJM+7+ZOb3pSEe9S5ZkW3KRe+/GgLHB9E4IhJKQhGyy6WUTkiVlE/YjJCQhJBBqqMHGYGxcMO69SpatYvXeTy8z8/1xJFmyZEm2ZUrWN5e5dGbeNjPvvPM+7X4IBg+MSDeK0o4cqkJVg4TzSwld2sn9qGoQre7C3L0MUgQbqr/DrNhHEZEIKZ9ckPxg6K2tCsfBSUhSCvbI3+L3byEQ2DlkG71dwkRRPOMmI4DJoOtK4KjQndgbwGjUcdctM7hyUR4IXeLzECtzbLSVB+6eT0FRLW+vPUhpeSPLl45HUVUcUWYe/9H1mExn4khkRUWUBKZNSuN7j17dI3MO5N5xsZBDCpJW4mt/vJ/j207wwd+3kJaXwvj5Y1lyx1w2v7qDLa/tRA7K3PPTm0BR+dsP/8n8m2cS8AX4wd8f5dT+MtY/t5XpyycRlx7Lbd9dxcdv7qJg50lmrZzapz9FVlBV+Pof7+fk3hL+9ft13PjNFXicPq59eBmRCWc+iOXHKzGY9IBKZ6uL9/66icf+9W00Og2KonJ0ayF6s4FHn76ffesPs2vtAa55YCkAdr0BnSjR6Hb1xB2FN/ANvHbqWB/WvQuBVpSwG4xUOjt6yDK681a9VVKAK+DvU15VVYKKwvryYrZUlvHghGnMTEjpOdcb3dd/Q1YuTx3ayXMFB7kqPYe0LitWaUcr75efIs1mZ7wjDs1FXsuFwGEwYdRoOd7cwMSYeEya3jGc4fHrJQ0zE1KwFeh5r+wkU+OSGNeLRdEbClLt6iAzwtET+xZntKCoCo3usCDQnWh5U2UpRW3NJFkujrr7/yrSx8QjSiK7Np/gnkeXYYs0oSgqFafq2bzm0Ij1U1PezIHtp4hLigzHGanwytObAZh31YQRj7MaDKqqUnS4ipzxSX1YXp0dHlqbnCSn8ZY70gAAIABJREFUR/dxPc6bnMboCcns2VLER2sPs/Ca/J61V5YVOlvDAkp3fJMgCMxdNp6CAxX8+Vdr+clTd2GPsvSp42r3Yo8Ob4hTR8UyNj+Vta/u5viBcqLjI8J5ylR449mttDZ2svKOWZgsF+Yd003lrtdr2Lv1JEtXTSEpPRpFUdm7tYjyk/UD1nux/B80BxrRiFpSjCnk2fIQEZkQkU9HoIOnS58ipAaZbJ/KotglmDVmnjv9LI3+Rlr8LTxV/P8Ya8tladwyar01vFXzBg2+BkQE6rx1LI5dSoJx4JQvIiJppnS2qx/z66LHidJFEWfoTksi9NxLoedf+L80UwZ2bSS/LPoFNq2NFFMK4c+0ysG2/RxsO0Cx6xQiImNsY7kqfjlWjZXbU+7kDyW/R0UlzZTO9Uk3drXfO2oVzkfRG/YO6ruGS2LkOSxBffsZOvmzioDQT6wNq+y94N8GUgpow/u7s5O2D9T7+YnIXeEuarCnvSHbUBrA/QpYv91vTBeKEROwbFFmbvvGVT0Un464qXzw8nbKT9SRkZuMKAokZcWx+OYZnC6qxREXwdTFuWx5ex+tDZ3IssJrT67nhoeXsujGaQBEJ0RSX9XMlrf3Mm1JHqIoYOja0LU3OXnxf9Zy3QOLmTArG1EUkUMyb/9pEzc9cgXzVk4GwGQ18tL/rOXI9lPk5Ic1BYmZsdz45SXEp4UD8BZeP5UT+8oGuKqBYTDpkDRiWCAy6jCflcxVo5XIm5nF2GmZqIpK2ugE9m06TmN1KwF/CINJj9GsR5TCbRgGaOPThkaThChG4vdvx+/fitFwDSoaIIjL+QdCobI+9OMXDhm/fxs+3yYMhkWAQCBwBJ93A4Kgx2hczoVYlKZEf4kp0ff11J0R89URGOvFQ5bLUeRmNNpswET3ax8IHEVR3EjS4FrAuFgboZBMbV0HqUlRbN9dwvixZ+imB7pTFrMem81IZXUrrW1uImwm3B4fNqtxUDp3fyCE1xdkfG4STrePqupW3B4/SYl2FEXlWGENU/PTUAG320ek3Uxigp22dg+nK5pJTXHg9wfRaqQRT1sgALHJDjQaiZhkBy11bYyZkY3NYUHXlX+usbKFtNwkDCY91igLzbUtqKpKWm4KoihijjDibHNRUVjF3nWHKdx1CnOEifRxA7v9xqZEI4oiCZlxNFW3hF2H7CaiEvsH7HejqaqZhFFxSFoJQRRAVqgsqmHPeweoKqrBYNIzc8XknvJT45JJtdp5q6SAdr+PtAg7lZ3tbKk6zfKM0Wy4SBfBCL2BeYlpvF92kl/u3cqWqjK8oSA7aisZHx3H6Y62fnXq3U5+uXcrRo0WZyDAHw7v7nM+3mzhyrTsHsIKm07PkwtX8OXNq7l+9UvMS05HEkUON9bhCvj52qSZTI49dzLtS4nZCamsKT3BEwe2c6Cxpofh78r0LK5Kz+mxGqTZ7Hxrylx+umsz92/4FxNi4ojQGWnxejjWUs/M+FR+M/9KNKIOAbgmczTPHtvPU4d3c7ItnOfxcFMdsqqSGTES6+T/TUTH2lh4zUQ2rznEIzc8Rf7MTNxOH6dP1WM06YmMGRlioDETU3j7+e3s33aKpDQHp0/Wc/JYNRk58Vx/z+wR6WO4UBSVx772AqIkkZ2XRGS0BVenl+LjNQQCIVbeOYuYhDMkBoIg8M3/vokfPfgcv/vBm6x5eTcpo2II+kPUVDTj9QS4/aFFLL52Uk+d+VeN5+TRKta/uY+Hr32SSbOzsFgNtDR2UlXayIxFY3ngu9cAoNVJXHH9ZCpLG/nLL9fy8bqjxCVFUlHSyKljVYyekMIXvrHsgt9nQRCw2U3c9bUreOZX7/GjB58jNz+NjjY3TXXtmCx6jK7+5BqPZH1twLasGivLE1awPGFFv/P3pt8/4BgSDIl8ddSj5zVmq8bKw6MeGbTclzIeAuDR7G92VYQHM788YNkbkm7ihqSb+vUDkGcbR94A1rEFMYt6/o7Xx3NP2r3DvQQEtAiCFlXtpVQTwi6NvSEKEpnmyWSaz3yn8G8F1YMqn0YQbCBGAloI7gLFBUozqvWHICWhOn+FoLpAjAHjSgieQPWtBsGCoF8EhqtA6OtKjm8D+Nd1hbRIqOYvg1yF6nsvHNcvRoNxBXjfhVAJqH6wfgWkLOj4CRAEwQDI4FsDggV0M8DzGugmgOoF71rAD7rZYUHP/WfUUAmC0wv6ZaCfNex7eS6MmIDV2epm3QvbOLT9JC117T2ak4A/TNMoaaSwYCKJSJKI0WxAo9Wg0UiEgiE6W920NznJmhDWjgqCgFavITEjhj0bjuPu9GLpMk173X5e+u17pGbHc8UtM9HqtaiqSkeLi85WNxm5ST0T0xJhxB5tpa2pE7837AKQkhWPvlcSYHOEEU/n8FlKBlpIeh8LBWVOHixnw6u7KCuoxuvy0d7iYs41+Wek6bPa+KzlDRIEA0bjDYRCZbS3/Sce3QsIYiRyqARFcWI03oDf/9FF9yNJyYhiJB3tP8alSUIQ9AQDx4EANtsPEcXYC7o3Oxp+S1DxAOGkdFrRxIL4H1z0eC8WwWABnR0/A1QkKRVRjEBRWgkGCxEELTbbdwetb9BrufaqfN5Ys5931h0iOsrCg/fMR6MRkQQBszmsRRQArUZEr9ciSSKL5uTw3oZjPP6/6wjJMvNn5bBi2XiMg5BPVFS18PwrO3G6fVjMem5cOZmoSDMajcS3H1nG317ewT//tQ9QuX75JBbNG0NSQiTXXZ3Pn5/fij8QYnRWHNddnU9K0shuMlWgrqwBd6eH2rIG4tNjw9fda67EpkThbHPT2eKio6mThMwwRa/Qyx1Gq9OQnpeKRiux/IGliKKIVj/wslhXVo/H5aWisJqk7C7NZi9msu48NUF/iIAvSMAXJCbZQXNVM+4ODxqdBlEUSc9LYdLicdz6nesQRQGN7ozwGW008Ys5S3nm2D721FVzqKmODJud3y1YztykNApaGs8QSwhhdzarTo9GDLsv6CWJCL2hj3XIrjdg7rLU6CSJxV1xQv88eZSNFaU4jEbuzZvMzTnjeHjjakwaXU8SZpVwfipBEPDJIV4uOtzvvoyPjmN2QmqPgCUIAnOT0nj9mtv5y9F9HGysRVYV8hyx3DZ6AvOT09GKZ9wttKJIhN6AUdL20xCIghAe/wi52GVFOvjxzEX8/fgBDjXVcViuI85oRiv1zXOkkzRcmZ5NotnGK0VHONhYizfUSKTByBWpWVyfldfzHARBIDMikmeXXc/TR/awo7YCvaRhdmIqd43NZ31FMTXOTqRe7KLhZ9L97oXZA216fY+iRC9psOn1AxKFfNYQUmQCSgitqEEjDEyEAIAAOr0Ga4QxbAE5C3qjFmuEKcwm2F1FEPjqf60iNtHOzg8LOLijGEdcBCtun8no8cm8/tetPXGXAkJ4M24+4/aqN2ix2U09LnCSJGKxnelflERMFj0LV8wg0mFh7au72ffxSbQ6Dctvmc6dX12K6Sz2QEEIK3rNFgOSdHE5Fwe8TYLArQ8tYu9HRVQUN3DqWDXWCCN5U9K44vqp5E1O60euEZsUyROvPsyal3axd2sRB7cXozNoSEiJYvHKSYyfltGnvCiJPPjdaxg3NYNNqw9y8kglfl8Im93E6AkpzFg0ts94ElIcfPlH17LhrX3s+LCA8uJ6omJs3PnIEq67e3afuCxBENAbtVishgHjUE0WA7YIUx/XNq1Ow9JVkzEYtbz3z70cP3CapLRo7v2PK+loc7Pm5V39rvlc82yw/cKF1DnftoaueJ7Hh9nX+Y5HEEwIgrWPgBVmSB4o7v2stgUJ1ACCaAG5AZQ6MKwA/RxABP9H4N8MpttBqQfbT0GMAvQIYiwQAE0ugm5Sv756IEYiWL+PGtgVFrakDBCjEcxfAtGKGtgfLmf7MYLqRun8BYLpCyAYwfazrjFs6d+u4kT1b0WwfBlBkw4IoKqopnsQfOsRbN8/j7s4OEZMwHr+8XcoP1HLl356I9kTUkGAb638bc/5sGbwzAsiin1Ze+SQjCgJBP1nglZVNSysaLUSuq5NSMAXZN2L23C2ubn3B9dh7hV8GgrJCKJAKHCGgEGRVRRZwWDU9VC2ag3aPpuskUblqTpe+u1aciam8V//eJioOBt//vGbPVmou/FJilSCYECSkpGkmAFOSoiiA1FydZE1hGEy34QgWvB43kQOlYDiQqudgtlyH6oaIBQqDmsTAEG0IkmJdDP7CYIOSUrqyqkVvtLuRHZhOnURQbSh003DYvkyweBRvN53kOUGdLp8TObbMRiWdbkN9h6roUcoGwzToh/qCvhU6AxUU+MZ2qVREPRdYz5DGX/mpIgoRiFJCfRlL9QgSXEoqm/IIEsArXYCJvO9BPw7kOU6ZLkBQbRiMK7EbLoNrW7akAtlanIU3/rKsn7HExMi+f2vbgdAp9Mwb1YO87qUMJF2M3fdMpO7bpk55Bi7MTornl/+5IYBz6WnRfPzH1zX77hep2HerGzmzcoedj8XCmebmxd+9gZKSOHaryyjurgerU6DIAqYbEaSsuOpP93Emj9twO/xc9N/XEN7YyeWSDMIIOk0RCc7yJmaSdnRCv72/VeITY1mzqrpJOf0dw3xOn288NM3cHd4uPvHNyJqRCJ6BXYHfUH2rT/MiT3FlB2twNnuYtFtc7jyvsX89bsvoTfpGT9vLNOvnsTJ/SX87fuvEBFjY9a1U8medGYDNMru4NfzrhrwmtffcG/P31pR4r5xU7hv3JSeYzfljOemnPF96uy/s6+W1arTc3POeG4+qxzAa9fc1ue3KAiMj47nyN39tcWDQRAEch2xPLnomiHLzk/O4ONbHhjwXGZEFFtv+dJ59T0UJsYk8OSi/trts6EVJSbHJTI5bujYElEQmZGQwoyElH7nxkT1XXMtWh3bb32w57dOkvjOtPl8Z9r8nmM35Yzjppxzx3N8llDiauCdqn3Mjs5htC0Ri1aPQdIhIvRZywQhnAC4tyWlN257eDG3Pby433GdXsNdX13KXV9d2u/c+GmZPX/rjVp+/swX+5y/9cGF3Prgwp7fadlxPPPeN3t+Z45O4Kd/+kLP74kzh04w64i18fAPVg5Z7kIhigKr7p7DqrvnnFc9i83EHV9Zwh1fWTKs8oIoMOeKPOZckTes8o4YK7c/vJjbB3hGvWGNMJ7zeQE8/veBrUgGo46lq6awdNWUfueuvvmzEJf+7wVRikISY1GUM0noFaUFVZWHjusSbCCfACkGaAG5HhDA9b9ha5RcBZoUBMEEpvvB9UeQUlCNt/Yo74boAEQHIIFoR1U6ECQpLKR1p7NRWrqENilsHVOawm5+mgQERFQxtld7ahcxmwxqB4IYQX/Ct/N3RBwKIyZglR6vZvLCsYwalwIC1JY10VzbPuz6kTE2UnMSOPRxEXkzRqEz6Ght6KC8qJbkrDh0Ri3BQIh9mwoo2FvGtfctIDY5ElVRUbtiUhxxESSPiuXIjpPkTEpDo9NQX9lMe7OTjNyk86ZMHgySFCa26GhxEeyiSRUlEY1Gwt3pxecJMGHOaOwxVtqbnTRUtRAZ29edQZTCzD4drS4C/iACAqIk9AiCIwmdfjKxcQNI84AkxRFh/+kAZ0SMxuVdbnr9ERO7rudvk+lWTKZbe35rtaOJjnmnT3mL9SEs1ofO/LbcB9wXLq8bh8l8x6DXIAgSev10YuO2DloujG6/WxGzNg5vqGXIGlrdxD7X1BuiaMcW0d+6JEkxRDmeG8Z4wtBoUrFaHwHr4K4FlzE4BGDszGzu+tGNPcdSx54JTr3y3oUAjJszhqV3zTtTMQ/yF4U3FEmj4rn/8bBAescPrh+yz5ypo7jrxzf22TQ+8Ks7e/7WGXXMWTWdOav6bgbmrprO3F7HFEXl6q9eic342XILvozLuBCMtibwQNZiDrSe5s3Kvdh1JiZEppJsiiJCG2YXu4zLuIzPFiQxAY0mnWCosOdYIHAcGEZyYCkaVXUiEBd211M6IFSMKhgRjNeFrVeqM5yEWEoA0x0Q2A2hItCODVtPlEZUpRWECIR+BBIqhCpR5UoIVSBI6ZwdB4aUDqHNIFejqi4EzbiwlSu4H1WuArkC0IQFKaURQmWgtoM4GlUtRpCrUVUZBHPYxVEwh8cs14BgRxAvnthmxCSOvBlZFB+uZOf7hxEEOLqzmAjHeSQoFuD2b17Nq0+sY83ftuJIiKC6uAF3p49VD4Q1JjWlDWx4dSfWSDNtTU72bSoAwBFvJ2tCKqIkcsvXr+Sdv27BaDZgjTRRVlCNNdJM/tzRg/V+3pA0EpMXjGHnusPoDFp0Bi2j8pJIzorHFmkmKi6CA1sKcHW4qSppwNnmJiaxr9VFo5HInz+Gbe8eAhWMVgNZ41KIS3WM6Fj/L+K0aytyl+lbVgJYtQMHq17G5w+CAPZYGwneuKELjxAiom0kZI5Mf95gkA8LSrhx6ufDQvF5gqqquNo9NNW2kZmXPHSFy7hoBBUZnxwk2ejAIGqp9LSwteEENq2RG1KnYdFcViRcxmV81qDRJKHVjsPn34Lalcg3EDyMLLcgCIPn9BTEKNBkgBgb/ieYQJsPoVLwbQRBB1IqKJ3gfTsc2yVGIWjHhq1fUjIEjwK6cGyUMBCNfgB860HQIRhWocqVCJzxcBO0OaihkrAroOoH8/1hYS6YGq4n2kA7DqRMCJ4C9QgIUSAmIBivBP8uQAbNaNAvBk1aWFj0rQPdXBDHXPw9vugWunDDQ0vY+PpuDm8rwmQxMGdFPuNnZWGxm9FoJdJGJ+Bx+RAlkZz8NCJjbAiiSN7MLJJGxSKKIjOXTUBv0LF343EaKpuJTozktkevCrscAsFAiOSsONoaO9n74bGevkdPTmfU+HDg+pxrJmEw6Tn40QnqK5tJyoxlxrLxJGaGzYVZE1IJBWV0+jM+/RljEwn6hiG1n4W7v7OCD1/bzbGdp7BEmonvEowS0mNY+cUF7NlwjKM7i8nJT+P6Bxejova1oglw7/evZeMbezi2qxhHop2kzNhz9HYZ5wOHPpsm3wmCigejFEmGddHQlS7jcwFBEMidlcO4ORe/AA4XY6ZnMWZ61oi0JSsKDR0uvIEgRt1nhDX03wSqCmUF1bz3wjZ+8MzIuhZexsBoC7rZ0XQKWVUYZYnj+pSpGCU9z5V+REgZKF/iZVzGvzcaKpqoPlVH7uwcjObPpoJBEAwY9LPDeTiDBwAVRWnC63sfq+UhOAelebiyEcHYP3xAsP5H/7LWb/QvZ1gIhoWDjQ40eQiWM67jgnR2HLeAYBzABd08gAuqdoBcs9qzGar10EXpPlIQ1MGcDoekYryMy/hsorhzA365vSuHg4RBspNl6x+3dBmfHTjbPbz5xw28/vv1g5Zbfs88Hvn1bV109J8/dHp9/GHjLlIddiJM4Y/v6PgYcuKjP+WRfXLoaHFReqwKZ7ub9mYnjng7068Yh1anoaGyhRP7w6yujoRIcqdmoNFp8Di9lB6vpqmmDYNJx9ipmdijrQiiQF1FMwW7S7rK+Ti8vWhIAau5to3CfWUEgyGsdjOT5o1Bo5VobeykcF8pOr0Gd6ePuFQHWeNT0Bt1ONvcFB04jauLtCR/7mgsdtNnjqToYlB8pIK//OgNCvaWnrOMVq/hlq9dyV3fXkGL30VhRw1mja7HHXCUJZZmv4skUyQ6ceRc8y/jMj4P+OiNXax+ej3fe/4R4tIGiHs/B0LBEKoaZqL+JNYURfHgdr9Ap+tPKEojAJKUiiPyKXTDiAe/FFBVFUKnQGlD0A8/ZvxTxTnu02dm5dvbUMXRljruH/vpPNQLhV8O8fSx3fjlEGaNjluyxxNnOhNrFVIUNlaVcLSlDkVVuTZjLKPtMUif083h5wW1nv1Mj/4KBikCn9zOvuY/Xxaw/k0gSp/vd0enkZiUlojbHyQkh/OVKf/HlFkHthTSVNtGVFwEH685QP7cMUxdnIfP4+f1P2wgY2wiGq2Gw9uKkEMyE2ZnU7ivjMK9ZcQkRVJf2UxHi4v5101Bb9Tx+u/Xk5AeQ1ScjdMnaobs3+8NsPb5j4lwWDHbDBzbWYzX5WfuyknUnm7kjT9s4Ko75uBx+agqqcdg0pE+Nomd7x8mEAhhMOqoKmmgqbqV6x8eHqnAvyu8coAKdxNeOYBfDiEAdq2JDMvwN5aXcRmXASf2lACQPTmjK5fipYUomjCarkNWGnC5X0VVO5DlSjo6f4094idotZ9sDjjoYizUjmxIz6eFz4yAdaS5jtdLjnLf2GmfKLvexUIUBDJskVQ5O/hH0QEWpYzqI2AJAsQazcQZrTxTsIexUbFk26MZeRqLoaEqKg3VLVSVNNBa105rYwfOdg8BX5BQF1GHRqtBb9JhtZuwR1uJSY4iIS2G+FQHgih8boRfrWimznsQsyYWd6gBnXge8YCfI8ghmeIjlZQcq6SuvBmPM5w81mwz4Ii3kz42iVHjU7BFnl/ApiIrtNR3cGJ/GVUl9bQ3dRIMhBk9rZFmYpKjyBibRNaEFCTNJ6Nt68ZwyWp8ngC1ZQ3UlDXRXNdGW1MnPk+AoD+IIito9Vr0Rh0RDgvRCXYS0mNIyYrHHGG8pNejlSTGJMSws6SSQEgmJ95BSlTE0BVHCIqs0NHioqq0nqaqVprr2nF1ePB7A/h9QQRBQKfXoNNrMduMRMbaiIyNIDY5ivhUB0bLxbu8VJ6qI2NsEnNWTOLkwdNkTUhBq5M4dbiautNNPPzzmxFEgX0bj7P9vUOMGpdM5ak6YlOiuOLWmdRXNPPi/7zHpAVjcLa7KT5Swf0/uR6jxYDfG+DIDueg/deWN1Fd2sC19y8kMtbGyYPlPPvYv5i7chKqCjqDlvmrpuB1+9n4+m4aKluIiotgz4fHiIiyEhlro6m2jeIjFVz/0JJPlhKWsJa3s9VNeVENDVWttNa309nqxu8NEArJaCQJnVGL1W7GER9BbEoU6WOSsMdYh5zbQu9M5sOAM+jFr4RINUUjqwptAReK2p/qeSSgqipyUKaxpo3G6lZa6tpob3bi6vDgcfkI+kOEgjKCICBpwqRTBrMek9WAJcJEZKwNR7yduFQHEQ7L59YKfhmfbVzIcqCqKgc+PIrFbiZjXAp8AgIWgEZKwGK+D9Dgcr+IqnbgD+ykreMnWMx3YTSuRBQ+m26On3V8ZgQsGGmCxE8GWlHiuoxcTrU384+i/lTgkiAyOTaJdFskr5ccPa+2Wxs6ePe5rZQcrex3TiBM7vHoE3cN2U5dRTP7Nx2ncG8ZjdUtdLa58bn9+Dx+Ar4QsiyjyOG7381iqNNr0Zt0mCwGLBFGYpKiGD0lg6mL8kjNiT+v67gQVJfU88Kv38Xr9p+zTESUhcU3TWfywtx+53Lt19HkLaLZV4ResjHGfu1Fj6mjxcmGV3dxdOepQcstvWUm86+bcl6b9N997R90tDj7vQPxqQ7u/68b++QZ6UbJsUrWvbCdk4fKaWvswNXhPSMo6zQYLXoiHFZSsuNZcN0Upi7OG3JzrKoqrg4PG1/bzZ4Nx2ioasHZ5sbnCaDICqIkoDNoMVmNRDgsJGXGsujG6Uy/Yny/PCWXCgPl0OmGHJKpPd3E3g+PUbivjKaaVlztHjxuP36Pn1BQRpYVVFUN5+TTSOiNOoxmPZYIE1FxEWRPTGX6FePJzEvuybEzknD7A7x9oID81AR0Gg2nm9pQVJiXk96v7IZXd7J97aEBs9s74iJYetssxs0YOjZMVVV8bj+HthVxdMcpygtr6Wh14nH6ejamckhGDslAeHMqSuGcYAaTHoMpvEm1R1tJHhVHzqQ0cqeNIjrBfkEWxZxJ6RzYUkhZYTWhoEza6AREUaSzzY01yozOoEWRFewxth6mVllWMFkNSBoJe4wNj8uHHFLweQLojXqMFgOCADHDyLnm7vRishh68iHGpThoaQiz3oqigC3SgiXCRCggh3M1hmR8ngCCKDBuVlYPEZFWp/lEhSuvy8fh7SfZv6mA6pIGOlpdeDq9eN1+/L4AckhBVVQEMfwMdXotRrP+zPs6KpbJC3OZuij3nGuBRishaYb/TCVBxK41YdEYOOmso97bxuSojKErDhOqqlJX3sSpQxWUHKukprSRjpbw3PW6/T1Kk2AwhBJSUBQVQQjTkIuCiKSV0Oo04bls1ve867HJUeRMSmP8rBySMmNHlGW4NwK+IHs3HmP9KzsHLWcw6fnW7+/pk6Pz04CqqjRWtfL3/34Hj3Pw/KBX3jGHOdfkDzhen8dPwY6T7HrvIC11beiNOiYtymPBTTMxmA2oqsqutQfYtfYgzlYX8ekxLLhpJmNnZNPW0MGhLQU0V7dQd7qRUfnpWO1m9qw7RHJOArf+50okjYQckjm46Tjb39mHq91NSk4Cc66bRlZ++rBS8Tjb3Lz6q3eYumwCk5eE01aUHatk55r9zFoxhVET03jhsTfJmZJJ1claTuwpRm/UM2vlZObdMANBEFBVlYaKZjb/cwdlRyuISXZgshn7RNi01LWx+Z87OX2sEq/LhyPBzuxrp/b0efTjE2x8aRtHPj6BpBU5sPEokkZiznXTWPaFBZf826rRpGC1PIAkJeJ0/RFZriEQ2EuHXIPXux6jcRl63YyuNDufhnng84lLsqKohCO7FFSkYVK0CsNkx/+s4lIsiD5vgFOHyjn40YkBz5utRh76+c0YzANrOmrLm1j/8g4OfnSCpto2XO1u5NDgmkU5pCKHFAK+IK4OD93k5qcOVXB420nWv7SD3GmZXPPFBWSN75/z5VxQVZX3T57CYTKRFxfL4bo6qjs6WTIqk1hLf+uSq9PLwa0ncHece4F3JNgZP3vgfEvlzm10BKuQlQCSqKc9UMnU6IsLeg/4gpQer2Z/F3vluZA3behcKmfjyI6TNNW09TueNCqWxupWUrPPCLWqqrJtzUH+9ZdNlBVUExiAoKU70W3VAAAVAAAgAElEQVRHs4ua0kaKj1RQVljDinvn44i3DziG7o3Ms4+9TcGeUpyt7n4bezmk4nX58br8tNS1U3GilpMHw3P0nu9di9U+EBvQyEJn0HH2rrbbOvvBSzvYt/E4zbVtuDq9KPK557scUnrmurPNTWN1K6cLayjcV8rW1QfIm5bJivsWMmpc8oimTlBUlZCsMCc7HUkUCMkK3sDAJDvVxQ3s31QwoIAVnWgnd/qoQQWscPJjme3vHmDzG3upLK7rEZjPDZVQUIagTMAX7PMOCoLAsZ3FfLzmAPZoK7nTR3Hjl5cSl3J+zKeSJBKdYGfCnByi4iKITYoEAdLHJlJT2kBnqwudQUvpsUpSs+Mx24zojTqaatrC7+GxKhxxNnQGLdZIM+0tnbQ2dBAVaxtQIXU2EjNiaKlvp73Ziclq4ODWE+RMTOu6SHoS0/aGPdqKVqdBZ9AyelI6Gq2Eq91zXtd9ofB7A2xfe4gNr+6kviKcemSg974balf+x6A/hLvTC3Vh4bHo4Gn2by7knaQoltwygyU3z0B/lvJGZ9Cel7CRYnYQrQ97bSiojLLEkmgcPE/hcFBd0sCBLYUc3FpIQ2ULrk4vnq4UKAO9D72hql33AJlQSMbv7T/fNToN+zcVYI3ayuj8dBbdOJ1xs7L6EGCNBDRdVv8T+8rCz+IcECWBRTdOZ9ZVE0a0//NFKChTsK+U7e8eHHT9FCWRe3+4asBzwUCIfeuP8O6fPyR7cgbzb5iBp9OLJdLSs1fasXo/L/78TZbcMZe41BjKjlXwws/f4q4fXI8jMYqjHxcS8AWITYlm08vbSMpOIG92Dq/+ejWzV04hbWwyx3ee5MVfvMniW+dgj4ug5OBp3v79Om78xnKy8tOHvNZgIEjhnmLSezGOdra6OHWwjLzZYWKEUwfL2L56H4tvnc2i2+ZQfrySF3/xNtYoC5MWjaOzxcWHL23j5P5SZl4zCTmksO3tPXQ297Wit9a3kb8oD6NZz8kDZbz669VEJ0aROjaJlNGJXHnvQhqrW3AkRjL/hhkYLHpikh09yccvNSQpFrPpJjRSIu0dPyYkVyHLNXjlevyB/UhiJKIUg0ZKRRTtCIK5f57SC4TFfHdXztR/L1walY0KxzpP8M/Kt3l8/I8GOs322tO8WHSISlc7E6MTiDaYe7T3iqpS2tHKC0UHONZSj18OkRcVz52j85kUk0id28nP9m7klqzxzEvKQCtKqKpKcXsLX/14NU8vXEVWxPA++NXODp4t3Mf+pmp8oRBJFhu3Z+dzVVoOnlCQHXXlvFNawGlnG3pRw6LkTO4ZMxm73jhk25cagUCQqpJ6srs3Bl3w+4LsWHuINc9uoeJkLT5v4KLNg7Ks0NnqorPVRV1FE4e3n+SKW2ey6qEl/TLdnwsHamqZk57K2wWFhBSFWampHGtoYMkAAtbFwq84GRNxLXrJFs6e8DnVuvi9QWpPN/YRsLa9e5BXnnifqlN1KMrQD1YOyTRWtbL6r1tQVZVVDyzGHt03J1u3cPXrLz9H6fEq5ODw2L9kWaGxupUPX9tFe7OTb/zvXZitl/bdOHtDGPAH2bfxOP/8f+uoLmnE5zm31XMoqKoatuo4fTTVtHJoWxFX3jGHG79yBQbTxWmWFUXl5d2HCIQUKlva+eOmXZh0WurancwZwHo1FPyeAK6OwTf4deVNPPOTNyns2twNtmEaDlRVxecJW79b6tox24wDbl6HQsAXpGBvKcd3l6CqKnNXTGLZ7bOITojkxq9cwe8efRFBhIS0aG54aElY+z1/DBtf28N/P/AseqOWq++cgz3aiqSRuPmRZfzua//AHmMlJWtoC7s92srK+xfy/OOrCfiDmG1G7vnO4MmHDSYdqx5YzLqXt7Px9d0oisriG6ax8IZp533954OygmpefeJ9ju0uobPVhTqMd/5cCPpDNNe20VLXRlVJPTvWHuLOb19Dbi+lkN6kRzuIlfhsGCQtBkkLKkx3ZFLYUUNQvTD2wG4r6+Y391J8uAJXhwev23/R83YghAIh2pudtDc7qS9vZv+WAiYvyOXO/1xOQnrMiClNBVEgIS2GiXNHs/P9w+csp8gq617YxqwrJ3ziLqe94XP72b3+6JD3fPzsbJIyBmY9bqltY++6w6TnpXDzN1dgthnD7QlCjwD78uP/Yuqyiax4aClanZbR00bRUvc2m17dwS3fWokcksnKT2fOddM4/FEh4+aMZt7103nnjxuoLW0gZUwSb/2/dUxckMuVX1yIRiORkBnH6797l8Jdp4YlYA0XUfF2rrx3IVa7mfwFuZQXVLP++a1MWjSOxupmivYVM3vFFJbeOR9FUWiqamHf+jPP2h5j4/bvXIfBpEeQRNLyUjixu5iKE9Wkjk3CHmvDEmkmItpKbIqD3JnZmD8B8hy/fy9e3yZkuS78T2lEVV3IclOvUjKK0oCiNEDoFH72du2nRs6qZjJe+7kQsEpO1BKTEIEtYnjP5pK5CHYEOmjyD5zc9URrA88W7iPdGsk9YyZT2tnKn47twqgJv3gC4ez2kXoj38yfhyDAu6dP8NLJQ8QaLcSbLUQbTWyoKmFybFKPsPN22XG0oki6dXjasxavhwe3vE2kwcijE+bgMJipcrUTbw5vPkUEtILEjPhU7hk7hXq3kz8d202C2cZ1GWPRSWdu36fh3qgqKuUnavsIWM42N+89/zFr/vYR7S3Oi/oYnwtBf4j6imbefPpDyotqefBnNxGdOPQ910gi7kCA3ZVVWA16ZqWk4guGhqx3IfDJHRS2v4XU5TusE03MjP3aJenrUiLgC1B3+sxiV3TwNO/+fSuVp+rO+9l6XT7W/HULKaPimXft5B73N1VV8br9/PrLz1F8pOKC5ozfE2D/puO89Ju1PPjYTZf0w2Aw6Xr2HwF/kHee2cTrv9+Ax+kbUrN9PghvRtt546kNFOwt5Zv/7x6iE+0Xfm0CxFrDa0t8hBVREBAESI+OJDNmaLe2s+H3Bga1oGxfe5A///B12pqcl2SDCpA+Ngnrecb31ZQ1UlPWwC1fXUZGXjJBf5Cf3/cMC2+YhtGsZ97KyUxfGs4RJmkkDF0uU0kZsdz+javCMTaigN6oQ9KICILAkptn9LgqabSaIa9XFEWmLsoLW//UsPXAYA67GI6ZnME3n7wbAJvDzLX3L0Tsij/Nzk8jNScBRVZQAf0lcCHthqKo7Fp3mFefeJ/yotohvQ/OB6oa/lYc3n6SuoombvvG1Sy5ZSaSJGIw6YZlxQmpMjWe1n7Hj7dXYdUaeqxaw4Gr3cOuD47w/gvbqDxVj9/rH9HrHQrBQIj2JidbV++ncE8JX/7lrUxbOm5E1jFBELDHWJlx5Xh2fXBk0PX10McnqDndSPKoTy7HX2+oqoqz3c3BzYN7aQAsvnE6Wp1mwHvkanfT0dzJmOmjiIjuH/fnbHNRU1zHFx+7GZMlvH+LiLaSlpvEwY3HcHd60Bl0mGwmLFEWJK2IIzEKg1mPwaQLhw6oKsd3FnH4o+N88NxWIBxf6vf4SR2diKIoIxZjl56bjCXChEanwWQzMmpiOtv+tQcAr9OH1+knKTsBvSms/EvOSeDotjOeR0F/kA0vbGX/hqM01bQRDITjgLs9CQRB6Il9FAQh7N76CcQH+gO7cbr+AsiA0vVvMCiAf8QJxtUh+z2D8pIG5JBCckY0OzefYMKUdD7410GCwRDzl40jItLMurf2A7B4+QRcLh87NhZiNOmZuXA06Vln3q2PNxwnJj6Chtp2rBFGUtKj2bD6EKIAi5ZPpLPDw84tRaRnxZKWGcvGdw9jNOnJn5FBbn4aWu3givtLJmB55HObwvc31qATJW7OGk9uVBwz41PZ11DFibbGnjIplgi+NnF2j4uhOxhgbXkRTV43SRYby1Jz+MW+zbT4PEToDMiovFNWwH1jp6EZ5sRcfbqQVr+X56+4GYfBhIDAxOj4nsVAL0nMS0pHVcNkFqqq8nHtaUo7WggqCrpe9/bTUDgpikp5UW3P7842N+88s5m3nv5wUPeRkYLX5WfXuiMoisqDj91E7BCxD1+aOpXCxkYev/IKqjs62FFZwZXZI5Nb6GzYtAkkm2ai19gAAXEEtS3DRTAk8/GeYpZcRL4mvzdIXXkzAM52N5te303h3tILFpy9bj+vP/UBOZPSSM6K65nrf/rB6xQfLr+ohdPnCbDjvUNMW5I3YFzcSKGbXUkOyfzjl6tZ/dctl3QzFvAHObLtJD+4+Ukee+UREtIvjB1NAJbmjaLT6+fxtVvw+s+8o8snjiE77vzc7AJd7l/h2Li+83vdS9v560/eHDSG8WIhSiKjxiefN4GK3xsgFJQxWQ1Y7eFk8DqDtsvSLITjZXQaZMVFY+fvCXorSIx8DI0Uc0536O46qqoSkhto7vwNJp4YdBwarYQlor9Lq0YrodGGN32iKKLR+7p7QZJETNZLH/AtywrbVh/gxd+8S2150yXT4CmyQl15M//45RrcnV6u/dJCjCb9sGIPm/1OvnvoVdLPYgus8rQyzj5893F3p5d/PvkBq/+6GTkkf6rZYeSgTH1VC48/8Fe+9fsvMHfl5BERsrQ6DRljk8jMS6b0WNW5+w8prH95B/f/pH+OoU8CoaDM/s2FuJ2+QctFRFuZsigXURr43qhqOEzkXARIPk8ARVERpTObKKHbNVcQ0HTVE8Tu0BEBjaaLfEUAVBVVUQn4gtz9wxuYe/30Pu1boywX/NxCgVA/D46z56QgCqhK1zdHDf+vt0Ck1Wn6uBk/9ejzlBwq5yv/ew+Z49Nwtrp44uFnLmh8IwlVDQKX7htxKdDZ7iEYVEhMVakpbyY1I4aWpk5u+sJc4pPCVrAFV42n8HAle7edIi4xkuzcpHBqrbMEooaaNhrrOggGQlSXK+RPzWD+leM4caSKI/tOExVjxRFrZdqcbEwWA4mpDsZPSSc1M2ZAN/KzMaSAFVRCbG/eTYTWyuTIidT7GjnWXjhkw8c7is55rtnnxqYzEKEzIAoCoiCQbY+mqP2Mpr7F5+HZwn1srzlNo8+NLxRkdGQMoS7Xg1nxqUQbTHxYWcIXc6ewrbacNp+XVaOGv7EramtkTGQMUXrTmVixXi9lSFU41FTLKycPc7i5DlfQjzPo58ZR48JxZp8yVEWloqi2y20nwJa39n5iwlU3QkGZfR8eIyougnu+uxKz7dwMbO0+HxuKi9lSWsbyMaP50tQpl2xcQcXDqc736BZ9taKR6TFfvmT9DQRZVjh+spbFs0df8GIf8AWor2xGVVSO7ixm36aCi7ZGVJ6qZ8+Go8QkLUBv1HHo4yI2vb57RDY2rQ2drHtxO/nzxlwyOnWTNRwg/fIT7/P2nzZdkj7OhqqqVJc28O1VT/C7d/+T2OSo836mgiAgCQKSKJDmiGTV5FwshrDG06C9MF2XxxUmqegWFFRVZc3fPuL5x1fju4TCFYTjmOKSHef9nFNzEig6cJq//+IdgoEQGq2Gu/7zGnRnuX6KghmH5S5aXC8S3sWoXXO0e6J23//eE1dARUVVu+N0VGBg9lO1D9PdOdpSfbh8O5FEM2b9nK5y6lnlhX71BmpruPNFkRX2bDjKC79aQ11F87DqXCxaGzp46+kP0em1XHX3XIxmQw+JwLlglvTckjaTFUmT+xx/v+YwkbrhC90mq4H0MQnYIs20NnZe8DWMJPzeIL955DkiYyPImzHqooWsbiKV/HmjBxWwADa+tpu7v7tyxGPBhoKqqoQCIbat6U/WdTbmLM8fNDTAaDGgN+moP93Y9Y733dg6Euxh9s59pUxZGiZ68HuD1JQ24kiIRD8MBj1BFMjITaahspmEzLgzW7euV3I4z0wUBPQGHV7XGe+HtoZ2nK2uPuVqiuuQZQWNqqIoKhWF1cSlh90j9UYdWr2W5trWnjYaq1r6uE7vXXeIO763ignzxoIK7Y0dtHTFRfa+HlEQwtZxRe3jjfF5YW++lOi+H4IgoCgKoZBMMKjgiLVx+5cW8M4ru5k0M5OOVjcd7R5i4mzIsoLFZmDze0eZtyyPuLM8rXQGbQ9zriAIfLT+GJ3tXhyxVryeABOmpqPsVdiy7igzF4xBlAREafhr+TAErAAvVLxOuimFyZETOe2q4O/lryAiDtqJoiqYNcMPeNf0IsMIKjLf27kOTyjI/8xdTlZENB/VlPF26fE+5ZenjeFfZQXcnjORf5UWMD8pgxjD+WlTw1cQnsxnX8+R5jqeOLydyTGJfGfKAuKMFr6364M+roGfJlRVpaq4nlBQpnBfKS/++t2hhSshrJUVei9AXfsDVQ23qSjKeWlMA/4Q2989SGZuEstun41wDq3WOwUFPLZ0Ca5AgDeOFzA1OQnpEi0c06I/WWFqIIiCgMNuprqunbiumCdREtGcx4ZUVcPuM6XHqzi89QQNlb3cbgWQRDHMliSAqoCiKMOybq1/dScLb5iGpJF45idvDuhaJ0piHy2NIitDxnzJIZmKk3WcPFzO2CmZw77O84HBrGf72kO8+rv3By8ohJ9Bn/QCghDWfhJWUJz9IRsKLXXt/OKLf+G/X/86tqgLix1UVJWShmZ+t347ui4N7hV5WSzNO39rrs/tx9slYCmKwq51R/jn/64bvnAlhAmGessE3SRFQyF9TCLRCefvMilpRK6+ey5X3z2371DOaif8+8wxVVVx+jbS6d2Aoniwm2/Gop9BY+eTBOUGVNVHbMQ3EQUrKhCSG2jzvIVBm43N2D8HXk3bd9FKcQTlBkz6qdhNq2jo+C1BuQFJtBJlvgN/6BSt7tcQ0eEPlaGVEvEHS4iy3IGieqlp+yFpjr9Q0XI/Jt1EgnIrJt0kFMWNO7AHVQ1g1E4g0nIrWmngeJXeUFWV4iMVvPHUhvMWrgSh18e/9/PsWteHmust9R28+/ePiEmKxGjWh62IgwhYVq2RlV3ClYKK3CWwzo8djUHTn/V0sHGPnTqK7Pw09mw4Nux64cpd77ggQLe146xrp2tTfL7uw6GAzK+/8nee+vD72B3Dd3c8F6yRZsZOzSQi2kpH87nTCHS0uNjx3mEWXeLYvoHQWN06aIJpCD+vuSsnoxuE7TA2xUH+ojze/fNGTBEm8hfm4unw4u70MmXpOPQmPbd99zr+8bM3iE11kJ6bwqEtxynaU8wDv7pzWGMVRIFb/vNanvr630nIjCN/wVjcnV6aa1rJHJ9K5oS0IdvQ6rUkZcWx7a09pI1Nxuvy8fFbe2g/6/mc2FvCu3/ZyOTF4yjcfYqDm4/z9ae+CEB0chQpoxPZ9OoOrJEWAt4A+9Yfxus6YwVMykrg4ObjzLhmMp3NTl79zeqzFDxh6110chRFe0so2ldCdJIDi91E9DBYUS8UAhLwyQryA2Pob0hJQQ3tLS7ScuL5cM0hju47TTAQoq66leMHK5BDCmKXi3hDbTt+X5DIKAtupw+X00vV6SaSUqP6CFlxSXbqq9qIjoug6nQjkkaivrYNny9ARKSZwsNVFB2rxhFjAwGSUhx8vL6A3PwUJkxNRzuEYnRISUEr6rgn7RYsmjOCS5w+hmlRk4gxDOzSoqpwvOMERc7iAc/HGMwUtjbS6veSYLYhqwqnOpp6FkBFVTncVMd3Js8PW61khSavi47AmQkrCAJXp4/m2cK9bK8r56PaUp6Yu+K8PvajI2PYXldOk89DtMGEqArIqopAOFdNi9eDACxJHkWc0YInFKTW3UmGrX+80bAtWt1K1RGCx+nj2M5TvPybtedkKBKE8EKi02uJT3MwZmomSRkxRCdEYjDrEUUBV6eXjhYX1SUNnNhXSn1lC163j1BgeMHKbY2dfLzmANkT08gclzzgczBotZS3tyMrao/b5aXCZ0Hjo6gqp8oa2LGvtMtXHeZNz+Km5ZOHrtwL7k4vuz84yuFtJ3uO6QxaUrPjmXbFeLLGp2Aw6WmsaeXAlkIObCnss7gPhOriBsoKamhv6qS6pL7POY1OQ0xiJNOW5DF6cgbWSBPONjeHPi7i4EcnaGvsHHSz0t7s5NjOYsZMzrgkz6GxuoVnf/b2wCcF0Go16I06YlOiyMlPJyUrjuikSIxmA1q9Br/HT2erOzzX95dx+kQNfm+AoH948YBlhTX86Yev8c0nv3BB1M6SKJKbFMfc7HRMuvDHzW66MLczr9sfjj1TVE4eOM0/frWm3+agT9+SiEanQaOV0Bu12GNs2KOtGLtok70uH65OLy117QR8QeSQTCgY/tdXowppYxJxJJx/YPIFW3PlSoJyLVGWu9FJyTR2PklIrkcUjCRF/YaQ3Ehd+3+RYP8FiuKi3fM2Ok3ygMIVQFCuw2H5AgZtLiDg9u8CVSbR/jM8gcM4vRuJstyFovjRaZKwGObh8R/ET0n/tkL12O2Po9MkISsdtLtXY9bNIMJ0DW2etwiEKoYUsFRVpammjTV/20rRgdPDvi96Qzhf2agJqYyZkkFCegy2SDOCKBDwBWhvclJX3tzDJOr3+PH7ggMqYipO1vH2nzaiNWiHlQpLEAScQS/bGovY1nQSEYH5cWOZE5ODThz+u5GYGUPu9FEc31MyKHOsIAhodFI4X6NBiyPBTtroBBIyYolJtGOLNGMw6VFUFXcX62BTTStFB8o5faIGr8tHwBccFjkQQGtdO/984n0e/PnNFx0TIwgCqTkJ5E7LZNe6I+csp6oq61/ZwYLrpnyiSdUVReWjd/YPqaDLnpRGSlbcoNThOoOOBTfPQqPV8MHzH7H66fWYbSaW3DGXSYvzEASB5fcvRqPVsPrpDbTVt5MyJom7f3ITkxbl0VjVjMFiQKfXIghCOP5Jq0EALHYz2q7js6+dgqQReOcP61n9xw8w2UxMXjKOMcNk8jVajdz46DW88NibPPnI34hKjGT6VfnEJDvQ9No8X/mFhVQX17HmT+sxmAzc/p1rmXNdWACOirez4oElvP7bd/nDN54jdUwSC2+ZzaHNxxC65szXn/oif/ney3z7il8QnRjF0rvmkTk+FW0vK6UgCFx93yJc7W7++B//QKfXcuN/XMPSO+chnUNpfbEwGpej0Zw/6/FIQxLPuBm7Or2YrQacZ60DDTVtdLZ5mLZgDLd9aUGPkUAQBLLHJnbFrYXv05zFY9FoJRrr2tm3o5hHvn8NJ45UUV/T3kfAmjm/d/hGbphwaUluj8VVUVQmTEtHFMPK5pi4CMZPSe+J/R0KwxCwNCyK7atpjNE7mBs9gzTzwH7WapeQci4Ba2psMltry3iz5Nj/Z++9w+Q6y7v/z3PK9LIz23tvWkmrXizZsiVZkruNC7bBtAQDgUBICC9JCL/kl1/elPdNwhXyCyHkTQAT44BtwJYLLnKVZfW+qtt7L9PLOef9Y1arsmVmV7trIHx16bp2Zp4558zMOc957vv+3t8vfXl+eoN+zgz1o19RAqz2ZPBeTytl7nTa/SO82HpuUm9VusXGrYVV/NOJfbhUC1vyZue9cU/pEp5rPsMfv/cyD1Ysw2W2MBAK4rVYuSmvlDSzBVkIDvR2ENcN3u1uoTfop8x1OaMwGA7ii0Zo942iGQadvlFcqhmXyUya2UowFmUkEqY35CeixekN+mj1jWBXTeTY5s4TvoSAL8T//sL3Ge6fmlphdVjIKUpny71r2HzXKvJKk6sjaZpO69kuXv7huxx47RT9ncMp0dJO72/k5L4LFFbmTMnhf2zlCn7W0IBAcGtl+a+0LH8qMJsU/uSLt+MPRDCbFSwmBW0OvVOdzX08+53XJ4KmtEwX9/z2Ldzx8RtxXKM0tOPhjRx58wzf+sMn6euc3IB+Jd589mBCMfCK39busnLTPat59A/uIOOaxfPWB9Zz8PVT/NufPUv7hZ5pg6zAaJDGk+3EovEFobl888s/nPJ51aSQVehl7dY6bnlgPaW1+UnV0DRNp7uln1d/tI93nz9Cf9cwsejMgZau6ez/xUn2PH2AWz+8YdaLIMMw6Bga5cn3Ly+yti0p55ba2Vf8Qv4wAV+I/q5hnvy7l+hs7JtynNVuxpXuoHxZIau21FKzuoz88qwp/dUA4rE43S0DtF/o4czBJk7tv0h/1zBBX5hwMDLhh2VZJDNMAF0PABKycCBLaeh6gJjWharkIxDj1ah+QCcSv4gkbDit2zEMHTGFXYgkzKhyAUJICTl7rZ1g9Ch9Y99ECBWbaeUURyEw0CdoiJe3ZcWk5E88liX7uIyxmUT6LXmiKhqOcfD1U7z980MpfR8ms0p2UTo7H72BLR9aS8Y09gtXYmzIz/5XT/LKk+/Req4L3/BkkZTje2f2+bsWbYFBmgP9fKl6FwBPt+2nyJZOrTs/yTsvQwjBqi217H/lJA3XVFCEJBJeXg4LGXkelm6sZOmGCiqWF+HNcqV0DzUMg6A/zN7dx9jzk/e5eLJ9Rsn0S9B1g9efPsAdn9ySkjplMuQWZ7BkTRmH32iYkW1y5mATLWc6KVuaei/b9cAwDKLhKO/8PAk9UMANu+qxu5IrxTrcNnZ+fAs7P75l6k0JMe3rWYUZ/PZfPjzx+M+f+YOJv/9q99cm/pYVmRvuXssNd8+t2idJgvzKHP7oiS/MOM5kVvjkNz8xZUJNCEFJXSFf/Y/fuer5uz9768TfZcuL+ZsX/zjp8eSVZfOlf/qtaV/XdZ2hoQAej31evLEMo4xIJJ9oLI4nzY5pgbzgZoN//MazfOWvH+KL93+LtPTLLJGAL8yNuxJ00ms/+7UU1EuP3R47hcUZ7HnxBHmFXsqqZhaPSYgkXd6WJAkkaeptp4JZf5tWxUquNRubMvMFZpOnpwfWeDL5ZM1anm48yb81HKQ+I5evrLyJ51sSvV2qJPO11Tfz3YaD/O+jb1PuTuee0iUE41Hs11APbi+u4skLx3iseiXmWVL3Mqx2vnXT3fzw3BF+cO4ocV0nz+7kwYrEj7jEm8395Ut5vuUse3tauTG3lI9Vr0o0Y5wtt0MAACAASURBVI7fsJ9tPMUv2i4Q0zWKnGn886n3cZnM3FFcw8NV9Zwa6uU/zx2bCKpeaD3Hy23nqU7L5C837rzuIMPQjSmDK0mWyMz3sP2hDdz+sRvxpHgjgsTJW1ZXwO/81cNsua+RH/z1c5w52JR04RkNxzj8RgOrttRSVJ171WsDwcSN/M6aGiLxOOcHBij1XL9Xyi8zNN3g/SPNHD3VRlF+Omvqi+gf9LN6WdHsthPTCI033TrcNh78/K3s/MimKW9ykiyxYksNj/9/D/L3X/zBjEaRbzxz4KrHJovKzo9s4hN/cs+0pe+125YyOuDnu3/2NGNDgSnH6LrBUM8ove2D87IoSQUOt40125bwoc9sp6K+aFbnekF5Nh/72l2s37WcZ//5NY68dSZpBTAUjPDst19j6YYK8suSU7+uhUmWMUhQqUPROFFtbrLWwXE/soOvneLM4aZJiRCTRSW3JJNNt6/g5vvWUFiVO82WroaiKhRW5lBYmcMNt68gHtNoOdvFgVdPcuzts6RlOskvn/3nThWGYWAQIab1oOtjxLQ+JGFDoBKJN6Hpo6hKHlZTPaHoMSLxFuLawHhQJGE1LSXD8TgjgWfxOj46Hvxce05c/diiLsFqqifd8XGEkJGvkA2OaT3EtH4kyY5hBIjF24nGO5ncD3bltlOf3XU90eP37LdfS3iQJYHTY2fT7St49Cu3k5mXOoXI5XWw/aENbLl3LW88s5+ffWcP7Rd7rkskRpUUXKptIkFqU8z442H6wqOkm50pe2GW1hVQu6aUplMdhIMRrA4LaekOsosyWLmlhlVbaiirK5xTVUcIgd1pZccjG9mwazmvPrWP3f/xFn3tg0mrWZFglFef2senvn7frPd7LRSTQtXKEopr8rhwrHXacVpc45Wn9vGZv5iaDbIQOHOwic6mqRM0l+BOd1K/ufqqxIphGDR2D1KWm86IP8RoIExhppuxYARVkTGrCoNjAYKRGEJAjseJ1aQSi2t0DI5iUhTCsRiKJJHndWGagXYVjWu09Q9TlpOOAALhKEP+EEWZacQ1nWF/kNFAGANIs1vwOmzIskQoGqNvxE9M05CFRF66C/Ms+l4/SOGVK+HzR/irv93NH3/tLtLnSFG/Ej29o+x5o4FDh5r5/O9sp7Ymbx6O8vrwpb+4P2HovraUx792x8TzJw80MzY89ZpjOpgtKsvXlrJ87eyKL/OFWQdY1c4Kim0FOJWZOcnZlkyWu6cWnBBCsCmvmE15V3NkdxRdNo1dnpHLt266O+nx+OJRrLLKPaW1KRz9ZBQ50/jjNVunfM1pMnNf+VLuK1867fs/XbeOT9etm/b1ddmFrMtenCzUJciKRNnSQj78xZ2s2Vo3yTdoNqhbV86X/+Ex/vX/eZr3Xz6RlMd+7kgzHU295F9DIdjT2IQ63m8SjsfpGB1la/nClaaHIk1oV2aYkUm3TG1KvFCIxTTePdjI/betYN+RZkbHQnT3jsAsA6xLkGTBuluXccPtK2bMICqKzPKNlWy+ayWvPPleyttftqGSj/zhHUl5xTfdu5rXfryPE+9dmJZOMjYcoKdlYFECLKfHzq6PbOLBL+yYtWT4JciKzJI1Zbi/fi9Oj423f36Y4ExKWgb0dQ7x8g/f5WNfu3tWVEGH2cznt28EIBSNcaS1E9scRS7Ghvy89bNDtJ7rnpSRT89xs+7WZdz3mW0UVl7f76CoMhXLCilfWsCdn7yJsaEA6dnu69pmMmjaCMHIYYSQCEWPYzevx6LWEogeIGw04LLuwKLWoOnDjIVeASNGputzCExY1Xosphp0w084euqq6tIlWE3LJowyhRDjAdY5RkO7kYR1fH91mJRiApH3CUWPYDOtQ5Fy8IffRpY82NTlgMBmvlKwR0GRsxHCikDGpBShzODxYhgGkWCEPT/ZT1dz/7TjLsGd4eRDn9nG/b+zfU4G2EIITGaFWz+8kfKlhfyfv3iWk+9dmHOQpUoSfeFRnus4jIHBUDRAXNc4N9bNvQVrcKip0V9lWWLjrnounmgnFomxZH05a7cuZcm6smnV6OYCl8fOnZ+4CW+Wiyf//kU6LvbOOD4ei3P4jQYe+fJtWO3XryBZuiSfyvoimk51TNvjpsV19r9ykod+dwfe7EXwBzLglaf2JR228sYa0nPTEn2/l9/Knz35Ct/+/P3sPnCG/efa+NqDt7D/XBtFmWlYzCr7zrQwGggTjMRYX1PE9vpK+kb8fPXfX+Dm5RX4gmF8oQgPbFrOqorpK58Do36+8cQv+N7vP4wqS5xu6+XpvSf5X5+6gyFfkGf2nqRv1I8sSaytLGBzXSlWobK3oYVTrd1EYhqBcJRtKyrYsnThqXFnz3ZRXpGN3xemqbmfVSuLGRoOEI3Eycx0MTDgo3/AhyJLZGW58HjsSJKgq2sYSZYYGQkSi8bxpjvIv0agIRiM0Nc3htttIy3NPi2l1zAMhoYCdHWPYBgGFrNKUVE6FotKUWE69969iv7+ybTykZEgHR1DGBg4HBaKCtMJhaIMDvrJznbT2TmEy2XDYlUZGwuRlelKKlueCuxOC7qms+uBtbjSLt/P80sycKalruvwy4DZV7BkC1Z55klGCEGls4xK58I0uWuGTkTTGIuGebbxFBtyCqlIy/il6Lv5oCEkQVldAR/5gztYdXPtnHpErkVOcQaf+tP76G0fpOlUx4xjfSNBLh5vY9nGSpxXXBzLcrJxWxLnTTgex2NZWKnjsyM/x6K4kUUi06YI86IHWEKAw2ZiYMjPwJCf7t5RzKa5U+Y8mS5W3VxLVmFyOW+b08LmO1fy9s8PpyR4YLGZePjLt2FLYQFhMqus37GchoNN0/YtBcaCDHQPJ93W9UI1K2x/aENi8ZOi4fVMyC/L4kOf3U5gLMT+V07OSOMJByIcfP00N92zepLZ90zQDJ3e0cQNTTcMAtEYijy3G9NQ3yjvvTTZW6egIpt7P72VHY/eMCtKQzIIIXB5HLg8828Ofu1+VCWHTNfjk16zmVdc9dhjf3DSmExXQuTGYdk86bVLyHJ96Zp9ynjsD0wa57BsxGHZOPE43fmxSWNy074+8bcs2XFYNk08dltvm/YYIJEd72zs4/Wf7J9xHCSu0/se38r9v7P9uvtzpHGmwm9940P8658+zcl9U1P6kyHNZOfmrFossonBiA8hBB6THVlIsxaEqlpRwoe/uJOc4gyyC2evUJkqzFYT63csY6B7hGe//dqMfYuGkVBZbDrVQd3667cVcXrsLFlbzqHXT9PXMT2Ne2TAx3svHufOT05NsZtPDPaMcCiJ95XJorJySw3uayonAijJ9tLaO0xj9yAVeemc7ewnGImR5rDy6tHzxDWdNZWFtPQO8crh89y4pBQD6B72cfe6WrI9Tl44cIZ3G5pnDLBmQigaYywUZn11EctLckl32TApMmPBMM/sPcG2FZVkOO00tPfyzN6TKQdYK29ZSlZhRkqy3Nfiyaf28buf38GBg43814/380//+DH272/EMAxWrSzhxZdPoOs6uqaTm5vGphuqSE938PY75xjzhbFZVaIxjerqXPLzPBM18VAoxunTnbS09LNxYyVpadMnFg0DXnjpOKOjQew2M06XhYwMJ5YZrBii0Tg/f+4IkUgMRZGJxeLcuLkaWZF4480zbL1lCU8/c4CVK0pI9zpo7xjk1u1LUdXk1NFUIMkSS9dcXXUqqVocNsx84oMnXM4Bw+EQL7We4/zIAIOhIL+3YlPKNIRfd2QVeLnjEzex4qbqeQmuLqGgPJuP/MEd/M9PfzdppvPCiTb8I8GrAqyazExGQmFO9CQEFUq9C0sPNACbnI4qOxCAJOZexZsrFEVmbX0xrZ1DqKpMLK6z9DpK8MXVeZTVFaQ00cuKTF5pFiU1eSk1zFevLqV2beoJkbr1FciKPG2AFfJHGF5gyWUhYMnach74wo55Ca4uobAyhzs/sYXOpj6aT3fMSA8Z6BrmvZeOU7a0MGVOfEzTOd7eDVwmmBV551gNMphUVc4vy+Kxr97JpjtXzQtP/zdYWGgxjT3PHmB00J907OY7V3HnJ29CklNrsk4GSZYors7jvs9uo69zmN622cvCh+JRorpGutnMBV8PET1GpTOHHOvsKy+qWWHllrmxUWYLm9PKjXet4uzhZt5/+fiMVMFYJM6FE23zEmAB1K0vp6g6l/7O4WlZIdFwlHdfOMrWB9fPKIk+H3h399EZxUUgcf8pXVIwZX/1ksJsznb0EYhE2FxXwqmWHuwWFbvFxFgwQkzT6B4aw6wq3LS0DHW88up12ijK8hDTNDxOK+e7kldwr0T8Ckp0ptvOptoSzrT30TU0xrLiHJaV5DLsDxGMxBjyhYhE47jtFravSD3Zev+Xbp/VMV2J/HwvPb2jnG7oZPWqEi5c6KW5ZYCbt1TT1NxHwB/mM49vZXjYz/MvHKOlpZ/08b4jvz/Mow9vwG43T5ybBong59ixVrp7Rrjl5loqkppSGwwP+8lId7J6dSmFhV6slpnXQx0dQxw83Mzf/tWHMZkU3tt3nhdfPsGDD6zFYTfT2NiHSU34Dp6/0ENpSQbmJP3Os4FhGAwP+Dh/soNI6HKSs7Ask7LaD57GmCp+Je++iiThMVupSsvkC8tvoD4jb0EV6X5VYLGZWLttKRt2Lsec5AKaC9ZsraNqRUnScW3nuglc0/sjgDebmpAEaLrO2f6BCc7+QkCRTOjoGIaObuiTJFEXA5IQZGW4iEY1VFlidCzI2Aw9UTNBSILckgxyilM3o7U5LZQvLUhp7JZ718xqMV5QkT2jgEU4FMU3Epy1NPJsYDKrPPiFHXizXPO+7dp1ZWxKQsUECPpCnDnYSG/74IzjroQsBOkOO32+AD2jfvzh6LwJizo9dh764k427lrxm+DqVwCGYTA66EvJeyi3OIN7Pn0LVodlXtkaqklhydpybrx71ZwqRmOxEE3+Pi74etAMneFogNHY3Oa5xUZWoZf6zVW4k8iwx6Jx2s/3zDhmVvvN97JkbRl29/Tzi64ZtJ9PiMwsJGLROHuSVU8FLN9URVbh1P1+S4qyOdbURZ7XTX66m7b+YWRJIs1uxWE1s6Qwmw9tWsajN69i5+pqTIqMAEyzPN+sZpVgJEYkGsMw4FzH5YDMrCqsLM/n3o11mGSZI42dDAeCuGwWrCaVDTVFPLJlJY9uWcm2+sVhs5SXZdHWPsjQUICNGyo41dBBb88IebkefL4wHq8Ds1lJUPwQBIKX2xqKizMwmZSEf+IV31M0Guf8+W6CwShZmcnvfUII7rpzJTabmUOHm3n55ROMjU0Wt7kS/QM+MtKdWK0qsiwoKPDS0zOKzWbG5bbR0TFEZmbCZ6qpuQ9vumNe6IGXoMV1fv6D97hwqpP+7pGJ//4kBti/bJj1bDoYGeK9gQO0BNrRF2DRqmt9hMb+ZsYxaWYrd5bW8ljNStbnFE5SF5x+24NEg0+jx2emuc0VhhFDi1/EMGY+eRcKuSWZbLl3ddKbxVyhmhV2PLIx6bih3lF8Q4GEn9YVuDg0xJKsLGqzMukem56SMR+QhEJcjxDRxohoY0T15Nnh+UYsFufFN06Rn5tGXXUeeTkJPvpcYLWbySzwzkq1zWo3p9R7IyTBqqvkSlPbtmeGwEbXdIK+MNHIwpleL91QwbIbFuZGqaoKt9y/LkHHnGEtaxjQ0zbIucMtKW87Eo9ztK2Liqx06vKyKE5Pw6rOj9rirR/eyMZd9Sim+bvZ/QYLCCOh2jfQNZJ06C33r6OgPPu65cKngtNjY9VNNXMSLlEkmbbAAK2BfpanFeFQLFzrRXJ2tIu3es8yGLm+eTima5wfu6xgGtc1BiN+/LG5LbwkSaJmdRkZeTNX2+Ixjf4kqqyz2q8ssWZrHZn5MzM5/CNB3t195LrN5WfC+aMttJztmnFMerab6pXFON1T98CUZns409HH0pIcbGYTmm6Q6bJjNatsrCmic2iMf3nxff7x+Xd5/1zrVZWn2cBptbC2qpBv7d7Ld15+H3/4Mv29fzTAD/Yc5sk3j9HWP0yGy47NZCLNbuH2tTW8fPgc/7R7L//43F6Ot3TPaf+zRXl5FqdPdZCZ6aSqKpfGxj6EJHA6LXg8dgYGfITDMQYHfei6jsNx+f4+XYLMYlHZsKECr9fOm2+dIZLCPTYr08Vtu5azfGkBbe2DtCTx2MvP89DXN4o/EEkEUY195Od7sNvM2GwmBgZ9lJRkEI3GCQQiWCzqvM5Luq7TcKSVbfesZPt9qyf+Vy6dG330g8Ksa3pd4R5e7tnDtuybKLallh2fDQzdTyy8B6vrf8z/to0g8ehxJKUGiQU4diNALPQcJtujiBlUFBcCJotKzZqylCpM14NVN9ciJDGjV0Y8pjHYO0o8pmEyX77odlVW8sqFhIfMusKFVUcqsK3nzOjPCMYHsCuZ1LjvWbB9TQfDgFAoyqY1Zcjjk480Rz8LR5qNjFzPrL4z1aySnpucipmV7yE9b3aUTSEE6dlu2s51TUuhi0ZiREKxBammAmz78MYFkYG/hOyidFZtqaWzsY9IKDrtuKHeUS4cb+XGu1el1O+kGwYxTWNLTdmE0fZ8VJtKavPYcu9q7G5rSufJvpMtnG3tZcf6GvIzF0awIhKL8/rB83T0jfD4vTcsyD7mA4Zh4A9G+bN/e5lwNEa218lv37OBvIyFFfLQDYN3nj+SdJwn08n6ncsxWRfmfJckicKqXJasLZ91pSbP6uH+onWYZYVciwdFkkk3Xe7T6QwO83zHMYRI9GtJQrC3L9HvVeXKQRKCE8PtFNnTqXRmc3y4nf7IGCs8xZQ6MiYUe3XD4MJYDz9uO8CWrBqqXTmEtCjnx3pZ7imkJTDABV8vNtlEzNC5Oaua13sa0Ayd9Rnl5NumnuMKKrJJS1IJ0DWd0aEAuqbPW19YcU0elfXFdDb2TdvrGY3EOH+slbbzPZQsEDXq9af3E4/NrBBcUV9McU3elJ9dCIHTauHrH95GWU46JlXm83fcQIbLhiQEy0pyyXA58IXCGEaCyidLEhluO994JCFlLksS9aV5lGTPrIipyBKfunUtvSM+FFkmzW4lGEnMzS6bhS1Ly4hpGookke1x4rQmfD63r6ikKj+T6LhCZ453YZLQ1yI/z8PFpl7uu2cNTqeFQDBCTVUusixRXpbFhYu9/P/ffg2AqsocykqTJzgURaayIpvcnDT2vNnA+/sb2bypatp7iGEY/PDJ9/D7IwjAajORM27pcPxEG+/uPc/Zc11ocZ2mpj62ba0jJ8fNrduX8p1/3YMsSSiqzF13rsRiUTCbFGIxjcICL719Y3g99jknjqeDEILs/DR03bhKqv1XDbMOsILxECEtjE1O7SY+N0QJjf0tutaGJGVjdjyOJGcTj50mFnwGXetBSDbM9k8jKZUYeh9h3z8g5Ez0eAtCWDE7fw9ZzkfXh4iFniMePYgkZWPoyTm+hh4kFn6VWORVMDQU8wZM1nsQUhpavJVo4Ifoeg9C2LA4voiQ89C1FiL+fyUeeQctdgFJKcVkvRNZnVpJcb6RluFk7ba6KfnR8wlPpovsgnR6knD1R/rHEgpJV1x4MU3jdF9fQjVL01idv3Bc2rbAe9S678EqewhqQ7QH9pFrW5H8jfOEn79yAk3TGRoJ8oOn95OV4UQIQVlROstrZx/c2xxW0jJmd1OQJIHNacFsNc0YIBTX5E8EgLOBy+sgUd6ZOsKKR+PEFqiCZXVYWLetbkG2fQmSJLFhVz2v/tf7M35/sUicruY+BntGyE5BgARgOBDi3946QJYr0SO4tCCHuvxkXPqZceNdq8kvz0o5k9g/4udixwCb66f/bNcLXTfo6B/lfPvseis+CFgtKo/fu5Gzrb088dIhQgtYfYVx9cBAhBMp+E4t3VhJRl7aglSvLsGT6aRiWSFv282EUhDGuQSbYqLSlaiUCwT+eBjXFcqBGWYHeTYPBTYPFc4shiIBLvp6+WjpDfjiYY4OtSLGg6xzYz3IQuBSrTzXcYTPVW3DMr5wFECGxYlDsbDcU4hDMeOLhZFFYp+Nvj5ssolAPEJncBhd1/HHw2SYnfyk9QC/V7tzyuO32s1k5nkwmdUZK+6xSIxYVMNsnZ/fwGRW2bBjOUfeaGCge/oK5kDXCIffaFiQAGtsOMCBV0/N2GeqmhVqVpaQU5wx7RhJEqwsT1QXolqA9IwhvJbEXCjLOuneMPmyG1W6nHi2mFTqyxKfSRICr9OG13n59aFIEzHdj9dciSpdplLmel3keicHxDazypKi7PH3XiSq9aFRgYQNm9lETcHk4CUcjrHvaBNLq/LInAXzJxKJ8dNfHOfhu9dMPNfSMcjoWIjK0ixs48rNJpPCn3ztbtLTHUiS4Mtf2oXNmjBJ9nrt3Hn7CsZ8ISQhcLut2MdFpnbuWIaQBMo1KqEOu5kvf2knHo8dj8fOvfesRh43wZ0OQgjuvnMlsZiW8JSzqBN9XmWlWWSkO7ltVz2qImG1mjCZZCRJYueOpQwMloABZrNCRoYTSZJYuaKYiops0r0OPB47sZtq8MxRvXc6GEBf9wh/8fknyMpPQx0XB7th+xK237d65jf/EmHWAZYsZKyyBUUsHAVF17pQzBuRpPuJhncTC7+C2f4YkpyPyf5JhFCJhV4gHtmLSc4HI0o09Bx2zz8jWx8hGvopseAzSI7Po0WPo8XOYXH+Hlr0OHp8eu+JSzD0IeLRdzHbP4WQshHCBMKBYcSIBP4Dk2UXklJMPPIuYd//wpr2D0hyPmb7x9G1dsyOzyHJ+Qhp8SJvd7qDpfPUgDsdhBBIskRhVU7SAMs/GpwkhvFaYyO/u3EDJlme04J+NohoY2RaapGFGbuRTaPv1QXd37VIc1kBg5s3VmFSJeRxlbhkzaXTwWo34/LObhITQqCaFGxOy4wBQn5Z1mwsey4fk8MyU3xFPK6l5OkzF1SvKsaWgtnl9aJqRcLMdHTQN+3nBBjsGaW3bSClAMuiKtxcU5YwNRy/DixzlGm/hIzcNJasK8PmWPjv5NcRQggUWVBZmEE4urCB1ZW4cKItqecawPIbqrA7F/a3lRWZ3JIMsgq8tJ5LTqHSDI3+8BgOxUJfeHTi+SNDzVgzq0g3JxasZlnFrphxqVZssokhArhNVjIsTgL+CMF4lDxbGgU2D63+RC9jmsnGjVnVKFeIVwkhsMgqNtlEmsmGLCQiehxFktENAwMDl2rFGLeC7gmPkm1x4TXZ2ZI9PQVaCIHDbUNWZZghwDIMg1g0hnkeq4grbqompziDwd7RaVkhvpEAJ987z45HNs7ZhmI6HHj1JGNDM9M288uyqFhelJJolmbE6A2dpNH3CoWOTWRZluCLdeOP9VBgX0938BhD0UYsUhpxI0yV6zbOjD6HQFDiuAmX6TIFLK6H6A4dpyN4iDzrKjQjikvNx6nmcm70eWxKBv54DxHNT5F9I2bZTaPvNcyyE0WY8cV66AgeIMtSS55tNYo0WShENwy6ekZpbBnAm2Zj1bIi+gZ8nDzbybKa/IRkes8ofYNjrF1RQmlBOj9+4Qhup5WB4au/t0gkzomznRw+2UZ9bQG6oZOb5aaw0Mvu109iNqlsXleBIkv84q0Gdm5ZQlqajbQppMenC1hkWaIg/3KVLxUvLCEEedMwVJxOC07n1AIqNpuZoilaEhwOC45x0ZWFMiZWFIlP/v4uYlFtXNAn8XzGAluDzDdm/e14TR5cioOByBCGYSxIFUuS0lFMG4E4slKCFktk+Aytj2joJ+jxTgy9F1mtA7Tx97hRzJsBCVmtJRp+CYwIut6HkLOQ5HJQdeLRQykcgAMh5xH2/xMm68Oo5k0IZHStHT12klD0EAgLGDEkKZFJEcKEkLwgzAg5HUlOXYzgemEyq5QvK8SxKB4B4ipvgukQCccmCRw4zWbaRkbx2qyYFWVCtn0hYJIdnBz+L9JMRYxEWzFL8y+EMBM2rS0nHtd5/d2znGntZywQxj6eHapMgQZwLUxWFdscFliyLCW9MU7XuJwMFtvMwaKuGwvWOzBfal7JoKgKNWtKab/QM2OwONQ3Sm97aj0akhCossxrpy8SGafm3La8mvKsuc8ZlSuKycz3XuVPkwqEYFr/lN9g4XFq/8WkYyw2E8XVuQvOTgDILPCSXZSeUoDlj0d4s7eBKlcu37m4h3xrYh5pCfRR75nBtkAwQfvLtLjIsbo5MdJOpTObpWn5vN13nsGonxrXZFNsRci4VCtPNu9jXUYZ/SEf7/Sdp9SRQdzQybG4EePZoq05tTzVsp+hqJ8698ysAZvTgqLMnPQzDGNa36q5wmIzs/G2eppOdRCcJtA2dIPO5j4aDjayfsfyed3/Wz89mDQJVlKbT/nywpTWehIKblMhHnM5xfZNSMKEJFSC8X7ieoThaDMZlhp80S4C8QEu+l5DEWZsipezo8+xLvNzV23PqeaSaa6lNfAuuhHFLLlwqDn0R86TZoTwmMpx2wtoGPkpudZ60s2V5FjrGYicBQSZllpa/G+Tbq6aMsCCRHVmWU0emmZwsbmPNfXF6IZBS/sgmq5TkOth09pyfvjM+1zM97J+XJr8x89NXktmZziprcxl/5FmguEodpuZ3Cw355r62HXzEt587xzlJZlz7kH77wIhBNXLJ/vH/qpZMc06wCqy57MufRUHh46RY81miasKaQatjDl9IcKBEAqGESeRItcxdB+x8MtIci4W55eJhl5Ajzdf9R6QSaSZZTD08b91BPL4dtTxMUl2L9xYHJ9Di50lGvghWvQwZsdvY6AjJC9W51eRlEs3EPGB/+gmi0rZ0tQmwOuGANsMykeXEI/GJ2XkCt3uCZn2DLuNQvfCZSPWZXyG9sD7jEY7SLdUUmCb3gx6IaDI0riKoJP+IT/+QATDMObsCG82q3OS6hWylLQvyDvHrJCcbEGiGzP28Le5aAAAIABJREFU6l0PyuoWx7xbCEFlfTF7frJ/xoXI2JCfwd6RlJJO/kiUX5y6wGdvXodtnPrgtF5fsqF0Sf6sKaQA8bjOj187xuGz7QQjMXZtqOHxe2/AYlIBg9buIf7t+f2cuNBFKBKlqjiLj+xczcalJQghMAyDvmE///mLw7x55CJjgTBep42Htq/k4VtXXrUvwzDQNJ3de0/z2sHzfOy2tayuLUxazY5rOr94/yxHz3ewurqAp147Slf/GLesruBz92/C47RhGAavHTrP93YfoHtgjKIcLw9tW8GuDTVIkuClfWc4ebELq9nEW0cvEgxH2bmhlk/fsxGrWU0pyBwaDfDsWyfZc+gCvYNjpLls3LW5jo/fvnbiu4hrOsfOd/L9Fw9wrrUfRZa4YXkJH7t9LcU5kxMZF461Jd1vfnkOjhSSWvOBtAwXnhSUyQDcqpUPFa2jJzTCI8Ub2ZiREJx5sesY7mv8cO4qWDER+BRYPXy0JNGPZ5VVbsmp5absagQCWUhUOHPQ0FCEjHRNad0qqzxcsp64oWOSFCqd2azPLEdCYACSSNz1t+UsQRYSX6u7A83QUaWZ50CTVU3eW7UAU5kQghvvXs1Pv/P6tAEWQG/7ICfeu8Da7cvm5Mc0FTqb+rh4on3GOdqZZqNieVHKc4sQAiFkJKEgCRMCgTSx/jKQhIwqLOPBjkFEG8Gh5mCR06hw7Zi0PVmYMckONCORsNWJoxsamh4FDOxKBibJQVwPEzciOJV0ZGFCIGGWHFhlD5Cobk4HRZbI8DoYGQvR3DFIIBTFOt7aoOk6HrcNt9NCNK7h90dwO624p1HyNJsUnHYLcU1H1xLznabpRKNxastzePmNBgaG/dy7c/HaFX5VMTzg4+2XTl6lHFi3qphVmxbXz/R6MOsAyxfzowoVWUh868J3ybFkkWvNxiwmlxLNspmPFN8/h8OafOIaRgzQEMIJyGjRowiR5PCFBSE8aNoxDGMEPX4xpR4siGPofmR1GSbbQ8SjezH0ASSlHBBo8VNISiGgYOjDIF0yORYITBj6CIaUy2IFXyaLSkn14ngDCBLZvmTQtckTmsdqZW9rKwYQiC5c3wdAb+g0zb63iOg+ekLHaRp7g5tzv578jfOISDTOd3/0LqWF6WzZUEVNeTaeaVSYkkFR5Tk1uEuSQElCP3PNkXaSrB/EMIwFk+IvXUQvjOLqXCRZBqanD8WjGmODfiKhaFKlR1lI5KU5KcvyTswP1zNLKKpMTlFGStfltTh+oZNN9WV847d20j8S4Js/epPcdBf331KPJAmsFhOFWWk8uG0FZlXmpffO8NSrR8nPcFOc62UsGOavv/8avlCU33/kZkpyPbR2DeO+hr4pEMQ1nT2HLvDqgfM8tG0Fq2sLU7bX0HWDd483IUsSn79/MzaLiqYbEwuh/Q1t/PX3X+erj22lujCTU809PPHSQSQBuzbWous6bx65yKblpfzpp3YyMOLnm0+9RbbXwQNbV6CkIFxgUhU8Tiuf+9AmCrLTONvSy19+7xUqCzLYVF+GYRg0NPfwF//+CjfUl/K5D20irumEo3Fc0xh4d1xMLiiRU+TF6jAvyr3E6baRlulCksSMvlCXIIAcaxo51rSJc3hrdh3mawyGr/WpvCTuIoRARkwEUkIIJCGQjcuPr9qfEMhIyEKauOdOGW+MP6cIGdlI7hn2QaZIM3LTWLWlltd/cmDaClksEqfpdAftF7opnod7vWEY7HvpOOHgzL12uSWZLFlbNqtz71KlqGHkWXKt9QxHm2kPvE9MDxLTg4gr/lU4d3Bs6AlcpgKyLUuv2o4QgqHIebqDR0g3V+AyFXB+dDdWJQNVMsP4NkCgSjZcagFnR5+jz9yAKizjwRUwKUxn0n4Y35IkCXyBCF29o1gtKiZVTiRfRGItd+P6cp545n3ycz2TjXoFNLYOcKyhg7LCDGrKc3jpzdO8f6QZs6ogSYKaimxa2gdxLbCv2fXjUjJ44WxWrsbVa+VYTOPv/+hpCsuzaDrTRWlNLv3dI9TUL05idb4w6wDrnK+Rbzd+b+JxS6CdlkD7lGMdin32AZaQEOLKk08BoSLJHmS1nkjgCaKhnyErVQjJBeMXmBBX3NCFjBBmhJBRTKvQ4qcIDH4K2bQMhB2RxJTY0PsJjfwJut6PEE5MtvuQlDKEMGFxfY2w75tEAt8HQ8Ns/xiq9YHxQ3eimG8iOPJVZHUJZvvHUNRls/v8c4CiymQXzY3mNRfM5UavGwavNTbyjW1bsSgL7299cvhHrE7/bSxKQi1HfACWb1aLyrf+3w/TP+TnzffO86OfHWT18iI++dDs1dQUVcG8QBQh+xyDvg8KQhIpqSPOF/LLs1NS+RsdDOAfCSUNsAyga2SMbzz7KnkeF0II1pUWsKZ0bsqm3iw3Lq99TtdlYbaH2zbWUl+Z6H0409LLC+81cO+WZUiSTJbHwafuWo+m6RjAxmUldPSP0D/ipzjXy8GGNvpH/fzRx2+ltiQbSQhKcq+mOkpCIEmC90628Py7p7nv5uXcuKJ81pn4LI+TW9dVs6Z28k32+7sPcNfmOm6sT5hlr7OaOHGxi7ePNbFzQ6L/piArjR3ra6ivTCxQz7b28dK+s9y3ZXlKAZbdauKem5ahaTq6YZDjdfKjVw5zrq2fTfVlhKNxXjlwjpJcD19+eAvmJImNWFRL2ssKCfP42dgzXA+EJHB57VgdFgJjM3tZDUb8fPXojyYSKZKQxusUBo9XbqN6CorftPudIpBKdexst/3LBiEE2x7ayLu7jxL0TV8lbz/fzbkjLRRV5V73Z9I1nQOvniAyjXohJKTk88uzKV86u0WtVU5jadqDGOhIQiHdUjmpOpVlvRxMbc7+KgYa0jUJ80zLEjItS9ANPRFKCUGWpS4Rjo8HRZewLvOzAGwy/z7GeKXsEuq9j057rDariXt21AOQl+2mtjIXTdfHg62r54SvfOZWDMPgj75w23il7uptVZdlU12Wja7r468LltYkPFqFEGiahiJL3Liu4pf2nEz4hcYwjBix+FlisQZ0fQRdH8YwFs6DyuX8A2T5ChEVwyAW03jo8S0883/e4bf+8DYOvn2O/hTsLH6ZMOuVbo2zgq9Ufz61jc9BCENWSnBm/hwAISyYrLcDCSdt1bIV1bJ10nuE5MKZ+fzEY9V8I6r5RgAkOQur8yvg/ErKxyDJedjT/2Oa4yvD7vnHKV8TwoLZ/ghm+yMp72s+YLKoeLNn9vH4oHGmvx+bonCooxOv1YpFVahIX7g+NZuSgU3JQJEuLUwWf0ILR+L8+T/sxuWwUFGaxacf3Uxp4fRKTDNBVuWklai5Ilkv1S8bvNluZCV5Vnq+4PY6sNhM+Edn9rcL+EKEAslvQlZV4a4VtYRjcUyKjCJJpDvmHuQ6vfY59ecBeJw27NbLv39xjocX9jZMUFm7B3385LVjnG7uZsQXIhiJ4XVZJ3oIugd8ZLgduO2WGatRbb3DfG/3furKctm8vHRONKd0t40sz+SmbsMwaOoa5HRzDy+813DVayur8ieqqB6nFccVgUpRjofde0/PSB+6EmPBCK/uP8feE830DIwS03S6B8fYuKwUAE036OofpTQvPWlwBdDfOTRJCGgqpGW6FqX/6hIcbhtWuzlpgOUx2XmsbittwUGOD7exKbMKScCBgUYs8uIdr6Eb6Lo+0fNp6MY4HTuRhZ+gZhvjv/QVz196LuiPpFSxWygs21BBUVUuZ480T1s0GOwZ5fyxVjbeVo/zOimjZw8309M6OCM90JPpYtkNlXM694SQUk5qCiEQMyxFpSsS4tcGYVPv9/owE2V5qsDqWlwZmF2ZuNl/tJlINM6KRaK3zwaJayRELHYWf/B7hMOvouuLF8w4HI8jc/XaSJIEmqYTCUcZ7BsjHIwumGjWQmHWK7Y0k5s006+WksevM4QQuDz2lPx3Pkic6esny+Ggx++n2+fDqqoLGmDJwsSBgX/BbSpAIFCEhTrPAwu2v6kgREJWtX5JActrC3A5LFgsyqzFYYQkkvY7XQ/MC+gltRDwZLoWPVxOz01joGdkRsZEOBAhHExOfRUC4rrO/sZ2VhTlUpuXiT88d8rsJSn+uUAbX5heQjSuoY6fa4YB//N7r2IYBl99bCvF2V5ONHbxxEuXm7sVWUK/YkE71Xkd1zTCkTgrqwpo6R7kraON3LK6EtMs5yxJkqasJCbWzgYP37qKD2+v58pkiqpIEwum+Hg/xCXE4nHUWXga/fytk7xzrIlHd61iXW0xVovKx//8PydeFyRMdzVNT+kaH+4fS2m/Lq9jwdS6poLdZcWcQtJFEhJes4P+iA9ZCLxmOxgQ1TWi2sy+SnNBIiAa99cLx4iGY8SicQJjIYZ6RxnuG2W434d/OEAwECbkT1yPsUiMWCRONBIjeunv8OTnrhVlWkwISbDzI5u4cLxtRiGN88daaWnoYunGuVdBDN3gwGun8I/NnDDKKvBQv6l6Tvv4DSZj09rFEWaaLQxDR9cH8Pn/FX/gCQwjtXlpISHLElvuqAcDiitz+JuvPIU308n2e1d90Ic2KyzerP0bLAiEJBatAfp68MDSOp4/e467a2sIxmIc6OhYMBVKgBLHFsZinWhGBFmYcZnm31g6Gcwmha985lZOn+9mz95z6IZOZWk25UUZpHvsKS+aJElCXaDqFSTkmX+V4PgAKI1Ojx2BmLHaEQ5GiKQQKAWjMfaeb+X2+moauvroHQsQiERZVpgzp2MzW02YzHM7P/qG/XT2j1Kc4yUW1zjd2E1lYSaSlPis59r6+PjtaynK8RKKxGjtGWb0imb8klwvv3j/LOfb+nE7rJhVhWg8jq4buMcl4yVJorwgnS88sJndext4/dB5vC4bK6ryUefh3JOEYE1tIQ3N3cS15bjtZnTDIBKLXzW/9I0kPmtpnpdYXOdUYw8VhZmTKm/T/cKd/aMU5aRRW5yNIku0dA/RM+ibeF2RJSoKMzh8toP23hEyxufluKZjMamTAsrRfh/JIITA5rAkJMQXCWarKSVJ7kuwK2ZCWpSfth8EEpU8qzJ/VXFN0/ENB/ANBxgZ8NF6touWM520nu+mu2WAkX7fvKv7fRDYdMcKnvy7F+nvnF6NtO1cFxdPtVG9umTOJutjw35O779IeAavM7PVRGV9Mbklc2NczAW6ESUWb0eSnKjy9Eq7mj5GNN6BYYQACVXJRZWvnjvj2hCaPooqZyNJv/wU+Lg2SFwfRJVzkaXFMUG+BE3vYWzsHwiGfophBBZ13wmoEwI4lyArMrc9lBAm2/XgWtZuqUZRZdKzrl8NWtN1YuNJMEWWUKSFY8Nc16rNMAyieoyYEUMRCmbJ9EvLLf11hRBiTs3tHwTO9ffTlZ9PJB7n4uAgNxYXTzQ7zzdieghfrJuYHsAk2bHJi9ejdgmGAcOjQSxmhdrKHHr6x7jY0kdjaz+b1pRTUZKZ0naEACEv3HW1kOalCwG7a/HPd4fbNqPnFzCRFU8GIQR2swlfKMKAL4DbasFlnXuPjaLIyRXQpoNhcPhMO4OjQYbGgjR1DvKpuzcgS4kehw1Lizl8pp00h5VAOMrR85047ZePdXlFHquqC9j97mlae4ZxO60EQ1GyvU52rL86+22zmNi2ppKBET8v7TuDy26hojBjXjzxHtu1lr/70Rt8/8WDlOZ6EwFWNE5tSTZrlxQBCdGZ/adbGfYFGfaFaOoc5BN3rkOWJQzD4EL7AN2DYzR2DBAMRznY0EbfkJ/iHA95mW6qijJ551gTrx+6gMtm4UxrL17X5cWbSVXYtraKsy29/Pvu/dQUZyGEwKwqrK8rJjfj6sXB2EjyxYzJqqKalUW9r5os6qwCrAKbl4eLb6A9OAgYFNoycKrXf40G/WG6W/rpbhng1PsXOHe0habTHURDi+dTtphwptnZ9uB6nvrmS9OOiYRinN7fyLrtS8kvm5sx+cl9F+nvGp5R0daV7mD9juWLet5p+jC9o3+H3XID6Y6PTjnGMOIMB55iNPQyEiYQMh7bA6TZ77tqnD+yF3/oTdKdn8JqWlhD+vmAP/wOw8FnyXJ9Hrt5/aLtV9eDBAI/JhR+cRGDK4EQTmQ5E1nKRFaKEeJq6rdhGEQjMTqaBwj4wiiKTEaOC103kOewFtINg6FAkLahUXpGfYyEwmi6jt1sItNhJ9ftpDg9DVWe30TWnAIszdDpjwzQEmijLzJAMB6ixF7Eas9yVKHii/vpCHZRYM3DqS6e2e5/RwjBrG6GHyTqc3M42tWFJAnynM4FNRtu9u9hbcZnscpegtoAhwe+S6Fj44Ltbypoms6BYy3EYhpZGU42rSnHm2Zj76FGgqGZ1ZuugmDW/ka/zjCZ1UVvqbOkQMHT4npKmXSzolCXn8W5nn4CkSjReJzSjLlVryAhxS/mcC0V53h47La1SLLgTHMvkVicj+xaMy7BLgEGj9+zkZffP0tDcw+ZHgd3ba4jFImR5UlkWe1WE4/dvpZ9J5o5195H37APh83MkvHFnyxL1BRn4RnvEUt327lrcx1vHW3EH0r0vSSLDSWR6JfaUFeMzWJidCSIyaxgsagTC8Da0mz+x2PbeOKn+znpC+N2WynITCPbezkbXJafTkVhBgOjASLROI/uXMUNy0rGezwMGjsHOH6hC03T2bS8jMbOQXqH/JhUmbxMN1vXVKLIEhfaBxhQAmyuL2NFZT5mVUbXDfr6x1B0+PwDm9l7opm23mEUWaaqKBPzFHN0KoGCyaQseoVZUeVx1czU4VQtLHHnJx+YAkL+MBdPtXP6/Ysc2tPA+WMtKSUufh2w/aEN7P6Pt2bs9zxzqIm28z3kFGemJL5zJWLROCf2nmN0YHpzYUmWKCjLonZN6ay2fb2QhBWHZRNmdXoZ7rg+QP/Yv+B1fJQ0230YxFCkyYJHJqUIu2XjlK/9BpcRi58hHHkdXZ+6airLechSFkJyIjABAk3vJRY7OTFGUSqRpSwYn0cNI4ZhhMfFMXoniWMIYcNq2YbVehcmdSmynDtJEVzXDd577TQXT3WiaQmmkyfDwdqbqimtSV08BxIVq6aBIX56rIE3zjUx4A9ikhNVq0hcQwKWFeRw57JqdtVVY5lHttCst6QbOs2BVl7peYOTo2eI6lHCWoQbMzdQn1aHikpYi/Bk2zPcmn0zN2Uu7qL2vyOkBezPmU8sz83luYYzLM3JpsC1sMa/qmRjONJMWBklFB9ElT4YGqWqyNx2c91VdMDaitykppZX4pKC0m+QwEL2o00HRZWTFbDQNA1dTy5aIACbSaW+KBe31YKqyDT1DzHoD1Kbl4XdvDiiI5eUAwG2rama8kgLsz18+p7Jc7im6bS3DjDQ7yM7N43q7HRuWVmBxapy5nQnFSU5HDvSghCCusIsChwOjh9tRVVliooz+OiuNRPbamnuJzvbjcWq0nC6k7LyLM6c7kSRJQqL0wkGo1QXZFDodTE2GOD82S5MJoWKqhw0TSctzY7TZSE6GmFZZgZZ2S7cbhvlldk4r5CLl4TEmppCqooS9KPm1n6Gh4P4/WHMZpUbl5eRZbGhqhKlxZnE4hpt7YOYkBkeDjA45CfP7mDttkKyM10Ti1vDMNB1g87uEfoHxtixtQ631UJr2yAulxWHw0xfzyjNjX3k53vIzEgkl6KR5AGWpMjz5nuUKmRZWvR9QmJR1Xaui30vn2DfS8doOt2RkgjIrxPyyjJZt30pe545MO2YoZ5RGg40smRtOe702SWwu5v7aTzVQSQ0PZXZYjWx7tZlWBdZSlyWXHgdH5lxTDTejm4EcFl3YVJKpr0v2kz12Ez1C3GYC4jFveYMI0YkeohY7Pyk12Q5D4v5VszmVchyEZKUhhAWBBLh8B6GR78OJJKJNutdWC07QZhIBFgRDCOErvcTj7cQjZ0mGjmApl+ypDAw0FHkvCmDK0gkK1999jCPfG4ruUXphINR9u85w+kjLbMOsPr9AZ46eIK3LrSwLC+bmvpM0qwWJEkQisbpHvNxoLmdv33lHSyKyq6lU90L54ZZB1iD0WH29L5DS6CdzRnrybfm8vOuq0vaaaqLsBbm4NDR3wRYi4BflaX3m01NmBUFWQga+vopcLtT9sGZLcqc2xiJtDIaa0MWJsqck9UnFxq6YTAw7J/Ua5U+R9+p3yCBuVRrrhspLDgTxsrJN+WPRHli3zFuri6lMD0Ni6LQ1D+EIkm4bRYqsxev72Gu6OsdpeFUB+FwnKbGPrzpDsbGQuTmeThzuotgIELTxV5sDgvnz3Zjt5txOC3E4zqaZrDsCj+TsdEQgwN+8gu9nD3dyeCAD1WRERaVd948i9NlZVl9Ed1dw4yOBBkbDeFOsyHLEmcbuigty8LhtPDuG2fxZjiIxzRiMY1DB5q4ZfvV9KArA+QTpzqwmFV8vjCSLOFJs41fqwoHDjWRne3m3IUeVq0oJhrTOHE6Mb4g33vVpHtJWcw2UeVMmA4PjwTo7BpGVWVUVcbtsnLwcAtbt9Rgt5mvEtyYDpK0+MkVIUmLXjGPhmMce+ccL//nuxx/9xxB38JJQl+CEALFJKOaVOKxhODFotn+zIA7P7mFt587PKNi2qE3Grj5vrWztmc4faCR3rbBGce40h1s2LU85W1OhUisEX9kLy7rThTJy/9l773D47juu9/Pmba9oPdCgiBAEgTYKbFIorpsFVuK5DiybCeWE1/H6Ynve533pjh5nPK+ceI3cRznxnac2JEty7JsS7KoQhVSLGLvJEiiF6IvsH13Zs79Y0EQIAlgQYKU7Oj7PHqoXZw5c87M7Jnz/ZXvLxT9EaYdIsfzCJqax0j0GRThxe+6BzDpH/sKlh1CCDde5yZ8zlum9BeOv0EstY9E+iS2TDIY/hqKEkBBp8D/OTQ1I5iVSJ8lFP0Btoyiq6UE3A9gaHNX7YskdmDZoyjCSzx9BMsaQVPz8bvumyB2lh1mJPoDHFo1PldmfyFlmlDsORThxee8hbQ9QDj+Gk69jnD8dZzGEjyOdYxEf4CqBAi4H5zINxMIEqmTxJIHMO0BdLWCgPsBNCVv4h5bdpShyL/hd95LymonljyAxMbnvBW3Yw3KFerRTgfbHsJMn7pM1ELTFuH3/T4u5xaECFz2fClqEaBzgWApShBNW3TFXDcpbSyri2RyF9H4MySTO5EyRjz+EsgUfv8fomv1l5VOEiJTk69qURH+HA+ppElhWQ6xGfIGp0Pn8CjvtHVx2+IFfPLmVZQEpkZPJdImR7rP84XntvKddw69uwTrfKKf1mg76/JWcU/RFryah23926d2KjTKXaV0xLrmbaDzgbRl8d2Th9nf140tJU82rqGxoPiyIojzAVtKdna30x+PcmdlDX7Hz0ee1PVEZ2iUmtxczofDnI9ErisxHEt14VC9eLViXFoe5+MHOR8/QqVnAzmOqwt9uCDxOxdYpk1oLE7Qf3Uy2u/jcmSzMZ1v2FmE/ilZWv4VIcjzuKnKz6F1YJiqvBwqcoNEkykS6Z+PUKiR4SjxRJrCogCWaVFTW8y2V4/T3jLA8qYKDuxrJSfHQ36hj+GhKOmUSc2iIvr7xxi7JPypZlERP3pmL10dgyxvqmT7G6f48KNr0TSFN7edpH5pKaZpTdTsCQTdVFblU1Qc4PDBdtIpE9u2GR2NkVfgpaI6n4ICPz95dt+Vhj4B07QZjkUwTYlpWQyPRHj4wVUIBD/8yX6KivzkBj3U1hSRTlssW1JGa9sAQ8MR8vO8Vw5tlBBPpOjoHELXVYQiGAnFWLiggCX1pRw9vndi45xNeNcFyfEbCSFurNEumUix62eHefZrr9J6ovuqpZjdfhe5hX7yigL4cjx4gxm5eYfbgcOpozt0DId28V9DQ9FUVFXhjWf3snvrkRk9OzcKNY0VNKxfxKEdp6dt03XmPM2H2ihfVJS1gmhkNMbpg22EBqdXiVM1laaNdRSWX1vOsmmPEEnswKnXgWoTTmwjnj6Gz3XrOMF6Gr/rvvHWCi6jiWS6hZHYD1CV4GUES1WC6Gollj2GQEHXqtCUfITQEOiT2vlxGY2EE68RTryBx3HTVRGseOo4Y/GfoSoBnHo9iuJjLPEq0eQ+KvO+ihAubBlnLL4Vj2P9JIJlEUlsR1Pz8TjWk7b6GIr8O37XfUhM+kb/Dr/r9kx/8VdQhGvCa5e2egkn3sCpL0FgEIo9S8psoST4JzA+RykTDEe+i2kNAxaako8lI0iZQDC3sF7LOo9pdkz5TggHft/v43bdP+5ZunwlEKgIoU+E/mX+vfJvVggFTatEVYvRtAWExdeJJ34GJEkkX0eJBAn4P4+qXh4iH4sk+fs//iEFJUESsST9PSF8ATcdZzKesPs+sp7yBbPnscdSaaSUrK4sozzncgV0p66xtqqMFeUl7G6dX84yZ4IVM+PYSKrdFTPmVzlUB3F77mzzekJVFDaWVVLs9fLFnds4Hw2zPL/4qt4m0XQKVSg4VPWKFiQpJe3hEB1jIW4pr772wf8C4P4l9ezp7AQJGyqrrqtl9tToT6nybmIweZpVub9Gb+wwC3230xHdefUEy5ZzUquSUtLWNcQ//NtrGeu2gFUNFdy5aclVnf99ZGC9C7Uw0mlrVuO2qipZiU0oQmCoCjvPtDMaT3C2b4iaojziqTSLCq9f6YL5RGFxgHNn+2lvHaB6QQHBHDcOQ6O3J8R9D6zANG22v3GSVMqksDjA8GAEXVdRhLjMRuHxOsjL83LubB/33b+SSDjBKz87gtvjYNnyclRN5ZWXjqIqggU1heTkeDh+tIt02qSgMMDb209z7lwfqpbJhTq0vw1NV6mpvSgCcFNDNUuqiyjOuxianJfr4XzfGAX5bs73hVjRWMlLrxzD7XZQW1OEIpSJ8hfxRIrBoQjtncM4DJ3amkIY39BIKenrH2XfgTZGQlFKS4Lj4YIRXK7MxuhcSz8dHcMi2iz3AAAgAElEQVQUFPgmcmb1LJQfL9R1upEYV0PPGmPpGCOpKFWezGanIzpIjuHBp89uVDJNi4NvneL7X3mJjuZebCv7M/tyPCxuqqJ2RRVV9SXkFQczhMploI8TKFVTUTVl4repKAqKKlDGczAuvIOaD7a9J9RUhRDohsZ9n9g8I8Ey0xa7tx5h7R0NWROs9tO9tJ/qmTHsUjc0bv+lddcsfKQqPlQlQNo6DwhUtQCZtjCtAWytgqTZgstYDmQ24T7nnTj1TsYSr1yxP5exDKdRTzSRz0j0ewRcH8ShLcjkJ3PRa6OrBfhd92HZo6St2Yt4z4S01UXA/RAB170I4cJp1NE5+Fsk0s24HdmHH1r2CD7nFhz6QkZjP0VKk1zPr2DbceKpi7lMtozjcd5M0P0QAgNDq6Jv9G/J8TyKU18+8azaMk7a6qEo8Hk0JR+JiSKciDnWnbXsYSy7b8p3DmMzTsdmMtRgmv2ZuECwMh8zBGtmo6cQBoaxEq/317DsflKpfUiZIBZ/HsNYjdv9MIqYFM6tKtz32DrisSS6ro3XuQPduDhHT5bibk5dw+d0YM4Svm9akiL//GpGzJlgqeOJbGk5s6W1LzFAQL++eTZzhSIEtTn55DrduPRrq/3zzaP7aSwoZnN59RUfQ0UIPrCgjrRtEXS8772ATLLhg/X1pG2b0cT1DQHx66Us8t3F/qFvYpGxfOc4qulLHJ3lyOkhpZxTToCha/zGxzZjmpnK7gimFDp9H1eHRDR5w0N54uHErOe8sJmbDV6nwadvW0c4kSTgcpI0Tc70DWFaNmW57601czrk5ni4dcsSkikTp1PH6dS5+wONmGkLw9CorSumoNCHoig4XTqWZeN2GfgCrituoj1eB8ubKtB0lYbGCiqqMmExbreBZUuWRsrRdQWny0BRBFULCnC6dDRNpaQ0iGForF1fg65n6lDZtsQ76QWcF/CQF5gamrt29QLSaQtNVUilLTweB5XleSiKwOPOKOJWVmQs+W6Xg2VLSlm0sBC327isbEJerpf77m7AsiVej4PKijxSKRNNUznd3IttSyor8ggGXDjH5bWzKeCaTpk33GNrpS3sOZxzMBnh1GjPBME6MNxGY7ByVoIlpaT9ZA8//OordJzuzarQr6IIKutLuePR9TRtXEww34/LmyFVmn5lY+fPI1Zsrqd8URFdZ/umbXNk5xl62wfJLQrMatiRtuTskQ66zp6fsV1lXTH18yBuoQo/qhIkbfUhpYmm5ODUakmZHSiKD6TEOSFmcaF4rzZtcWIhdAQ6Qhjjnw2EcFzhfo+TZqFyrX5YTS3G41iNphZnlF+NdUgs0lYXkD3BktLGZSxFET40JQ9DW4Cq5KKp+STSF0m0phbg1OvR1CIEgoD7A5wP/SWx1GGc+vKJdopw4DIacOiLLpM3nwukHb6smLDTeRtC8c7yO1JhktdQygRSzm70FELHYazG7fog6fRJpIwiZZhI9Ns4nbejqJMIliJYc8tiopEEyXh6gsy53Abu8dxATc/OCFCRE6C2MJ+9bV2sX1BOoe9yErW/o5vdbR38wZ2bsuozW8yZYAV0P4ZicGL0FPW+ReQYwcva7B05SEu0jftK7pyXQb7XYEvJK+1nqQ5cPvcLEEKQ43yfWF2AJSV7u7r4+MqVjCWT7O7oYmFuLtp1yqfRFQ/7h75Byo6ys+/LWNJkMNGMacevuk97vKp49pCMhhO8uO0YjUvKaFxSRv9QmJx3oY7TLxIi4au/h1eL8GiM2RiWw21gOLMp0CqoyA1gS4kiFCSSspwAIDG0nw9FUEVV8AdcE+FrQggCk55rXVfJL/BN/O0CrlQQ/cihDgYHwtzzgaYJVdTJx0op8XodXNyIgXOcnAghKC65EPaR+fvkMc0EzyXGDimhIN97ybGZ82iaQmBSmO/kvoUQGIZGfp5vUl8Xx1BQ4AMERYX+TNjg+LG+LOoXJuIpzJR5XWsGXgozbWblqbekxYnRbp7r3EtfYoy26ACmbdETD1Hnnz0RPTwS5a0f7+fkvpasyJU34OJX/uCD3PrQGtx+F4ZTf1fEOK43LtQ+u+PR9Xz7r34ybbtENMnulw5T01Axa6mW4b5Rzh3pJDI2/dqpqAq3fXjtVdfXmtKX4kNTgpjmALYSRREe3MZKUmYHCHDoCzOiCe/h26cqOeNjzAzyArmTzCZOM/VZFigXwxiFiiLcZMjfVNkkRbhQhGOCNCnCjxBO0ualJFtDUwqviVzBBWI0VZpd15dNCbm8Ei6ECF6ALSNAdqHtQjhwGOsx9OUkU7sBSKdPkE4dRnUWTAhemKbFP/7pjxjqG8M1qSzIzXcum3OxYY/DYElJAd/fd5Tf+t7zrCgvptDvRRWCsUSS030DHOzspTInSDyV5j/3HJxyCxcX5bN+wdzDTOEqCFaFu5TVOU38tGcrXfFemgJLGU2PYSgGbwy8TUukjb3DBwnqQe4tysSlngsN87/3bmdVUSnbOlroCIfYWFrJZ1feTJU/OPGYbG1r5uuH99IRDlHlD/LR+iY+XLtsolbS8cE+vnFsP7t7O/DoBo8uXs7jS5rw6AZSSj784+/y8WUrebOzld29nZT7AjzZsJp7F9bNW0z5l/a8wUutZ+iOjPL5t17iCzteQRWCz65Yz683Zgqj7TvfzW++9hPiZpr7a+r5rZU3U+KZWjxua9sZvn74nYm5/nJ9Iw/XNly3ulDvNl4/18LW5rN0hEbRFZWm0uLrOtd1Bf8XUXMAj5YRDIik++iK7WGR/96r7tMybeKR7D1vqbTFc1sPc9fmeo6d7qW0MEB79zB1V1m/5H1kEAlNL2F8vTA2GJk1/c7pduBwzb45ufDCvvD8C8S8SsPeSMy06c+WECxtKKN+aekU8jHZ+nylfi4lOFdz3sv7nHremc45e18X2y6oynh2LhWsyMmfvaCotCWJWArbsm9YCFsyniadmn3DpAqFGm8htxUt5dBIOzfl16IIQaHDT4FzZk+slJKe1gFefmpnVlEBxZX5/M9vfprKutJfKE/VdFA1hVseWsPT/7iVeGT6VIu3fryfhz9zJy7vlbw5F9F59jznjnXOaCMynDpbHll3LcOegCLc6GoJiXQzSBWvYxOaEiQUew5bRnHq9ePeqvfufczkNM00vstJki1j2PLS+3Wh3fj/T3OfpEwhp0SGpZEk0dQrSM3Pg26AJI2Uk8migqIEYRov4sVzq4hJYhrSDiOzJFgg0LSFaNqiCYIFFsnULhyOWyYIlrRhdDjKH3/l8Sne2SsZ6GbDoc5e/ualt0hZFhLJ8Z6+jLiayBjVLNvGlpLRWILTfQOX/UQeW738xhEsh+Lg9sLNmLbJy31v0Bw+i41kIDnEybFmJJIFnko+V/vkRIigLW2ODvYRSsX51PI1qIrg64f38tTJQ3ymaT05The7ezr4wvZX+OP1t7Esv4gTQ/189dBuBPDI4gbOhYb4lyPv4FQ1/v62DzKciPP3+9/GtC0+tXwNhqIylkrypT1v8EdrN/Op5avZ2naGfz26lyKPl1VF81Oj43dWbeDTy9dy37P/zh+u2cw91Ysu2yCtKirljY88ybeOHeBMaBD7kp3Z7t4O/njHy/w/626jIb+Ik8P9/OOBXQA8ung5v4i4Y1ENRT4vSwsLM8uNuL7qWG2R7dT47pgIOQga1QSMymlDELKBaVpE56huZegq5cVBjp7qwZYyKxnv9zEzBntHbmiEoGXaDPePztrO5TGyzoe4kcjWozPTsZMx379b7T2Q+3I9MZ2YRSALggUwOhwhlTRx3aDrFIsmJgRFZobAUDQag5VUewsodgaz3i7HIgn2vnqM0GB41raBPC9feuZ3KK7Mu27vjIwH7T0gITgJwXwvN9/bxLZnppdsH+wNcWjHaW790JppN5+WadHRfJ6O5t4Zz3fT3Y1zln2fDkIIVCUHW0YRUkdT83FoC0lb/Zj2IAHX/VzYyF9pjbnaNWs++5oNAgVV8WLaQxPnSFkdmNYAhlY+5/7SVi+mNYCUNiCIpg4gpYnTuF4525KpuVPTh2hORiZU86LH1LbHQGZf/FsIP5pWgRAupMx4VJOpY0z2gqmqoGl9Db/72FcpKAlO5ARuvnc59zy6NutzAdQW5vE/P3DbnI6ZjIUFVy/4MmeCJYTAp3l5pPwBNuav5+joSbrjvZjSJKj7qfcvpsFfP9H2AoIOJ3dV1nJHZQ0AfdEoz509wWA8So7Txb8c2cvDi5dxf009AijxeDk80MsLLad5uHYZx4f6iaRSfGrVGpoKMoojI4kY/3pkL48vWYFhZOrUbCyt4rFxkuIznJwLDbOzp2PeCJZb09EVBYHArWkEHK7LXiqKEBiKOm34278e3suHFy3jgZo6BIISr4/D/ed54dxpfqm24RfSOqcIwfKiohs2t/74URb6tmTc8xOegqvfoEgpSSfShAZm3xBcgBACr8fBvz+zm66eEUbHYty0auFVj+F9ZBAdjROPJPD4XTfkeRrqC2WlbOYNuPH45h4WfGFPcD2mIqXkW0/vYs/BVr7+1zPXmLkUtm3zrad38+LrR4lEkqxprOJPf++Dl5UduNbxXcDP87p3NfMoLM9FUcSs4XGhwTCpZHpKqMz1RCycyFpNTwhBxEzQExuh1JVdUVcpJbGxBHteySIfVsDvfvlj15VcAaST5pwENq43hBA4XAZbHlk3I8ECeOPZd9jwgRWomnLFazR0PsSZQ+0zr2EC7v6VDfN4jccJlh1HUSSakoeuloI0iafPUuj/Ay6UMwAbWyYx7UFsmcCWYSw7hKJ4QOpZjynTl4UlY1j2KFLGsewRbBlFES6kvPL1ueoZCidOfTmh2NMMR/8TXSlkNP4iifRp3I65hbGNz4DByDexZQxVyaV/7Cs4jSW4jTXX5dm/kNMmJzxuKaSc/XefyX27GN5sWT0TRCmr8wqBEH6EcE8cZ1tdyElKhJZls33rUf7gbx4jkHuR9GcrbDEZJQEfj6xqmPNx84GrelNeuNklriJKXNmFO7l1nSLPxeS5Uq+faDpN0rKQUnJmZJCd3e1898ShKcctzy8iYZkMxWN4dJ18l3uij9qcfMKpFP2xCH4jE7taE8yd+Ltb08l1uRmMz19I0WzhKrNBSsmZ0BA7utv57smpc12aV4gt5S9smOC8LxJyetV0j15EKNWKX68AmQnD0pRrkMqXEIsmGRuJZH2Ioav8ykNrOXWuj0g0waLqQipK368sPx/oaRmgdkXlDTlX15nzWQkN+HN9eIOz59dJKTFtG11VM8IptkQi0dXr5KGYoyocZMZ44Fgn//XcHv7s9++nujyPtGnNK7kCGIskUITA43a8p/MxssFwKIrLaUyqhzUzDKdOQVkufZ0z1yUa7B4hGUvBtSlnZwUpJWNDEWJj2Xvqw2aCjtgQq3MXZLfGSwgNhWk90T1r06ZNday54/oaHaWUxGNJLOvGq5POBFVTqaovpW5VNacPtE3b7uBbpxjsGaF80eV7MSklfR3DnDrQOuO5iivyado4f/V/ADQ1F10tRAj3eC0nBaexjJTVgaFVM54wyVDkm/SN/t3Eccl0M0Phb+F1bqYo8Ec49YvjEqgowntFT4tp99M/+hVCsWcnvusY+k0ACvyfI9/7awiRXf6zEEZGmW/KeQSq4kWMb5tVxU2u96NY9hADY/+CInRyPL+MovhQFT+ZXYeaIYrjUIRrIsdJGT9HpmsNv+s+NKWAkdizpNKtuB0rKA78ySU5UQJV8cyaJ5XdJA0ETiQXQxozohc2zGCMFsKJolyUOzetLmwZm1OeqCJcU8IMLXuIyUUkFUWhrrGCA9vPkF8SQFEz/VbVFuPP4h07dbxTxySlHFdKzYxXXKHNfOGGBf7bUmLakxiqbaGIixGspm3z6cY1PLF01ZQXra4oKIhMeNX4fxeQtmwUIXBpFx+2hHnRzSjJhGSp6vWZ5tXYuy7M9cnGNXx86copN1ZXlCkF0P47Qxn3Es4E0zRJJ6/smo6m+9nd/0+oQgchMBQvt5f82VWPJ5VM09vaP6ebnkia/PVXt7K6sZLVjVUE/S7SaQv9KuKI38dUtBzrvGEEq+1Uz6yqak63QTDfOyHBPROiqTTPHzrJgyuXYkvJjuZWdFXljqWL5mvIU3GV745TZ89TUZrL5nW1sze+CkgpeeaFA5QUBrhjYx2OeUiufzcgpSRtWnz122/ygS0NrGmqyvrYyrriWQlWb9vAnHI/rwWWaTE6HCERz77EiqFo2NKmLTpIYFw50Kc70ZUr/xZM06L1RFdWSoX3fHTDxObqesG2JaODYczUe4tgQcYrvun+VTQfbJ+2Hppl2rz+7F4+9ocfRFxyrdIpk47mXrpb+mc8z72Pb5j34tKGVkl53t9P+a40588pzfnzi18IQb7v0+T7Pp1Vnx7nzSwpO3DFv+lqEWW5X6Is90tXPeYLyPf9Kvh+dcp3quJjadmxSd8IdLWQ0pwvUprzxSv2o6lrqC/dPfG5pugi+cv3/frE/wfd9xN03w9Agf/i95f3l0tt8Wtzmcq0EMKFUNxgXQx/T1stOFjLjARL8aIq+ROfpQxjmq0YegOQnXFJYo+HQl7o45L1RkDhuDE6PHrRO5aIXV2dOiklKdMimkoRiiUYisYwbRu/y0GBx4PL0PE4jExuFhf5ijHOHUzbytDlOe7P58w8UnaalJ3CqTjQpllApZTErQRCCFxqhqFH0ilaR0eIpJIIIWgeGSLH6cKl6ShCsKaolOND/WhC4HM4kBJSlomiKBiaRpkvwI7udlpGhylwe7BsmwP93VT4AgTGi/hKJCeHBwglEzhVjb5ohIF4lMU5+VPHd8m/c8WF+lehZIKUZaEIgSLEFUICLzcdK0KwuqiUE0P9qELBP3mu16Hg8XsFUkqSlkUoHifoyqiPzSSVrzu0WTeGZsoiNU2uwE0FnyNujaAKHaeaQ9qOXrFdtkgl0rSf6pnTMU6Hxhd+617eOdzO93+yDyklWzbUsW5F9TWN5X3A6YNt3POxjdf9PFJKTu1vnVVVLZDnI69kelXRyVCFQCB4dt8xXIbGSDTBAyvnJ85eShiLxBkdi2PZEpdTv2xjZlo2Y+E44WgSpMTtchD0u9DGQ4z6BseIJ9J09IwghKClYxBFCAI+JznjyneptMnoWJxYPDURChvwu1DGcyullKTTFsOjMRLJNEhwGBqBgAu302B0LE5oLMbRU91YlqS1awhD1wj6XeQE3LNaFPuHwjgdOl63g0QyTd/gGAW5Pjxug3gizXAoSnlJDqZpERqLE41lXuAe94W5ZjYQtm3T3j1MeUkOI6MxYrEUiiII+l34x8M9kymT0bEYsfG1xtBVcoMeHIaGEILe/lHGIgkOn+hi5bIKWjoG0TWV3KD7MqXCS1HbWMXeV4/P2Ka7tZ9wKHpDlARHBsIMnw/N6eVo2hZHRzrZNXAWbdww9ms1t7J4GiVBy7TpbZ29RpGmqyy/ufa6zznUP0YkFLvhBZ2zgdNt0LhxMXklQQZ7RqZt99Zz+3j0c3fhdE8VuwgNhDm6q3nGWmpOt8Ft8yRucT0QS6UZjSVImSZlOX606+Xpv0pYtk3aymzGL1W1tGybvtEIxUHfxOZ9NpiWzUA4StqyUBWF0qBvYk01LZuhSIziYHb5mzNBVXJQlEIs62Junpk+jZSpKd6lS6EI32WFgRPJHTgdt6Gqucy2cZNSIu1RpLwYWSYu2fuqqsJDH9/AyECYRDyNqgq8ATde/9yjkGwpGYnGefXUWX544Dhn+4cyjhoBli3xOw1uW7yQX1nXRF1xAZqiEEknOTzSyeaijHHxXHgAh6pR7c2f5WxTMWeC1R7t5OjoCTbkr6XYOX144K6hvVjS4u7iLQAkLZOD/T388MxxLGmzvbuNW8qryXdn3H2fblzL//v2q/zzoT00FBRhS0koGac2mM+tFQtoyCtkbyCXn5w7RU8kTDSd4q2uNj6+bCXOSR6qrvAoT506TIHLw8H+HjRFYUNZxqI4FI/RHRmjNxomnk7TPDxIjsNFwOFkSW5B1gu5qiisK6ngtY5zBBxOHKrG4px8aoK5pCyLznCI/liU9rEQA/Eoh/p7GIhFWZyTh1s3eHL5Wv7k7Vf450N7WD5prjXBPLZU/OLm6Ozp7GRXewf3LF5MNJViY1XltNfc6TJmvR/ppEk8mkTa8jLrW2/sIN3xvUhgXf5nOBt+haXBD1/VuKWUxKNJTh9sn9txQDyRprw4iGNtDUdP93B+YOyqxvA+puLo7jNYpn1VqkJzQXQszrljXbMqneUWByiunHnxlVLSfD6zsVxUlMfzh04xHI3xxMaVqPNkPR4Lx/nuc+9w9FQ3QggqSnMx0xe9+pZl09oxyPOvHqW1awikpKjAz31bGmioK8XQVX7y8hFOnTtPS8cg0ViK//Uvr+B0aNyxsY7772wklTY5fKKLV7afoqcvhKaqlBYFePi+lSyszAcy5Or1Xc1s23ma8LgwTGlRgAfuaqRpaTl7j7Tz6o6TnDrXR/f5UQ4c60AIwb23LuXBuxtnnee3vr+TmqoCPnB7A3sOtfE3/7yVz37iVu6/fTn7jrTz1HN7+ce/+AinzvXxk5eP0N2XqfdSUZLDB25vYEltMbqmEo+nefKPvsNf/tGD7D7QwrmOQTRV5QO3L+PuW5aSNi0OHO3g5e0nGRyOYNsSn9fJJx+9icULCgF46rm9tHYNMTAc4enn9+N9/TiFeV4+fO8KViybWX2q4ebZvYORUIyO5vPUNlVddxGVwZ4R+run38hfCdXeAn6n/l4Gk5n81HyHj4AxfRiPtG1CWayDBaW5uH3XP8+y81wfo8PZh37fSAghyC8Jsu7OBl78j+3Ttutu6efkvlZW3lI/8Z2UkuG+UU7umzk8cM3ty8gvzXnP5kC2DY7w0uHT7DrTzj994kMUBea3GOy1YigS43TvACsqS/G5phKTRNrkqV2H+O27N6JkKVLTPTLK117bgxCQ53Hzu/duQhv3TI7E4jy79xifvevmax63ouShqsWk04cnvkulDiFlEimnr4WlKB5UtXw8hypDkhKJNzE9T6Aosz9HUkYwrXakvJjPLkSAycRMSsnpQx288cJhBnpHMZwa9U2VbLy7gaKyuaVZhBNJnt5/lKf2HibgcrKhpooCrxtVURhLJOkOjfLW2TZ2tnTwlcfuZ1FxLmfD/ewaaKHSk4sE9g91UOHJuf4EazA5xKHQcZYFlsxIsM6Ez9ES7ZggWAUuD2uKy+mNhOmPR7i1YgEP1izBZ2QY6YrCUv568z280HKa1zta0FWVKn+QYk/mx1TuC/DJZSvZ2naGvX1dOFWNJ5au5K6qmolcBiEEH1i4GCRs72oj3+XmU8vXUpebkcltGxvh+XOn6YuFaSwo4dTwIGdCQywM5LJkvE22+O1VN/P9U0fZ1tGCzzDId7mpIZe4meatrjb293Vj2hKv7uCFltPkudz8RuM63LrBisIS/mrzvbzQemrKXC+Vcv9Fw56OTlaUljIQjdAbjrChqnJaW4c/1ztrjZNUMiM6kYglcXmnWjbOhl9mdf6vs2/w60hpM5g8PU0vs0PakoHukaxyBibDMm22v3OWoZEIwYCHuzYtobLsBiRS/DdAT+sAnWd6WbB07mpNc8HRXWcIj8zi/RSQXxKkqDJvxma2lLx0tHnis9dpIATsaG7HsiT53tnrIs2GN3Y3s/dwO7/62M3U1RRzrn2Av/v6K+SNJwqPhuO8/NZJUqbF7/zaFnRN4UcvHeK5rYcoKfRTUhjgk4/ehC3h357awdGT3fzDnz2K4KIaXldviFd3nKK0KMATD68jnbb41tM7+d5P9vIHv34XTofGiTO9/PN/vMnD963ktptqMQyNsXCC/PFx3HbTYjasXsAf/uWzbF63iPvvWI5haKhZhoNVluUyOBIhlTY5dqqHpbUlHD3ZzQe3NNDSMcjihUUMh6L86KVDOAyN33syUzLkua2HeW7rIQryNlFSeDGP4Lmth3j4vpU8/vB6orHURDHgsXCcnfvP4XEZfPI37kJTFdq7hykpDExsJH7rV7cwFknw+G9/k89+/FZWLc8YjrKZy6KmSjx+F9EZ6hMBHN5xmpvvbbyuBMu2Jb1tg/S2DczpuFAqylv9p+iKDQNQ7s7llsIl5DmuvBGWMlPfazb48zzzoUY9I2zb5uzhdkayUAl9t+DP9bLylnre+vF+IqPT55Nv+8HuKQQrlUzTdqqb/q7haY9RNYW7fnlD1t6VdwNLSwvJ87onjFMXIKVkIBylpX8YAeR5PSwoyGEgEiVlWuS4XTSfH2RhYW7GiB2NU12QM22YVyJt0jUcYiCc8WZW5gUpDvjQVIW2wRF6R8IgwFBVllcUo6kKo7E4u850sPNsO0nTojzHT0VeEI/DYDAcpXN4lLULK6bsZWxb0jsapnMohJSSgNvJwsJcNEWlYyjEK8fOkLYsPriinur8IIqS8V71hMJ0D4+ytubqJMMvhaIUoKnlTJaaT6ePY1k9KMpMnigFTS1HU6tImyfH59RLNPIfqP4iVLV0WpIlpUUqdZBk6gCT3eSqWoIQFwmoZdo8++87eODxm6ltKCc8GmPH1mMc3HmWe+eoItg6OMIrJ8+ysqKUT29aS11x/pR853Aiyc+ON/PlV3fwL9v38McP3sLewTZawoO82nsSW0rStsXynLkL5V23HCxVUYlZFxcDRQjqcvK5u3p6i92y/CKW5U9P2ir8QZ5snPniujSDzzRd2d29uqiM1fOkJljtz+H/XnfLZd8HHE5+tWE1v9qwesbjl+UXsiy/cF7G8vOChuJi+iIRFCEo8LhnXNTdPidun4vRoZkti4PnQwydH6V80VSC5VCDhNPdJK0wvfFDOJSrt3olE2neefVo1spaExDg8zrJCbipKs+jMM/LaCROXhYFRt/HzJC25LUfvMOTf3r9CJaZNnqjy2UAACAASURBVNn10mES0ZnzUVweJxW1xbNKHCtC8Btb1mHZkp6RMdqHQljjsv35vvkpPr3vcDtLa4tZ01iF22VQmOelaWk5XeczHpzRsTj7jrSxeGERh090AZBImZw808toOE5xgR9d15BSZvIgFYHjkryyju5hWjoG8Xqc7D2c8eoqisI7h9pIpU2cDo3X3j5FQa6PX3lo7UTO4WRCo2kKEi0TWq0qGLp62XlmQmVpLq/vOk0imebEmV4+8sBq/r//2oFl2ZxrH+CmlQsYHInS1jnEZz9xK4uqM2vt7Rvq+Np33qJ/MExR/sVaTWsaq1i3ojqzMZjEkw1do6ggwJmWPg4d72TxgiJWLivH6biobqbrKsb4HHUt+3kIIfB4nTRuWMyulw7P2PborjP0dQ0TyPdNSBbPN6JjcVpPdmclnT4ZA8kwETPBk4syxtTvt+9mMBmelmAB2YUgyqtQZ5kjhvtGaT7YTvhdqK2XLTRdpbKuhCVrFrL3tWPTttu37QRjw9GJdSg6FufQW6dm7LtycQnL1te8l8tRXRFSSuJpk++8fRCHpk2ocd62ZCG9oTH6xiLUFObx79v384lNqxmNJxgci1KRF2Saqgl0DoV44dApFEWgKyq6qlLg82QI1sAIzb2DIOBs3xC6qrCsvIixeJKW/mG6hkdp7h3AtGwKfB48DoNQLMHRjl6e2nWEH/3eExPELmma/HDvMdKWhcdhUBr0U5YTQOiCnpExOodHGYsnae4dRFcVqvNzQAgGxiLsPtvBvtZu/uMzj13zNVQUP7pWi6IEse2M11qSJJHchq7XM1M+laYtQNPrJggWQDT+LELx4XY/jKEvBSZHIUlsmSCdOkwk9h3S6ZNT+jOMRibTESklkdEYS1ZW4XDqON0GxeU5DJ6fewTQWDxBPJXmjvoaGsou5xc+p4NHVzXw+ukWjnf3U+IOcn95I/kOL+sLFiAQ+HQHXn3u4YlZvQmklNjjCWk2NiCR0sayL89LyNTEGqQt2olPm7rA3pgI5/deHPX7yMBj6JwbTiAlVOfMnK8ihKB0QQHn2wdnjI3vbe2np23gMgWlau8tjKY68OlFjKW6qfbeelVjllIy2DPM9p9eObF2tmOHQ1FsW9I3MMaapip6+0bZtO46iRn8N8PbLxzkoU9voeA6KTO2HO/m5DstsxZdzSsOsHhF9awbXyEETl0nkkjy8vGz5HldE0IuiXS2hRpnRjiapLIsd4rFND/PS9f50ESi79BIlGgsRXdfxmrvdjm45abFBP3ZKSDG4inGxhKEJlnT8/N83HXL0gky1T8UobjQf90EXSrLchgJxTjfP0YqZbJiaTmptEXfYJi2ziE+9vB6Rsdi2FISnCSd7/e5QEIimZ6yrpSXXPkZ8nocbLl5MU5D4/S5Pg6f6KKyLIf772gkL8dzzWFVQgg2PbhqVoI10j/G7peOUFVXet3k2nta+jm+++yM+TpXgioUEpbJmbHzSCBlm2gzuJ6EyOT9zIZwKDZrce9rgWXZHHm7mebD7XOe841GYVkuTZsWc/jt09PmHY8ORTi0/RS3fmgNUkrCw1GO7Tk3Y79bHlmHw5W9FPp7CS19QxztOs8/f+JDALx0pJnXjp/lptpKBsIxTnT3UxLwEYrFOdnTz4baqhlDsU3LJmla1BTlsnZBBSVB74SnI9fjoijgRVMVTnT3caC9h8bKEqryc7hjWQ3hZJKP3NRI3qQohEVFeeR6XDy7b2qOpZQQTabI87rZWFvFgoIcnEZGi2BTXTWxVJrm84N89OYmAu6Lm/qmyhJ8Tgf7WucWSTMdhFDQ9MWoatUEwQKIxX6Cx/3xGcP9VLUYh7GKZPLNScemiUS/RTp9HMNYg6YtQBE+EArSDmNarSSSu0mlDgKTn2EVp2MzQlxcEy6oCD737R0Ul+eSiKfo7wlRfxXCVpqq4HEYaNMx63H4HA6840IXBU4vi/2F7Btqx7RtFvsLqQsU45ijYF5WraNWjKc6MuonfYkB+pMDPN/78kQh4cmQUjKSDtEZ6+HD5R+Y02Dexy82Tg0MZCxDisJQdHaL4YJl5Rx86xRyhvok5zuGOHO4neU3LZoSJljibiJgVFDsasRQfbi1qwvNM9MWLz+1i97WuYXNANiWpLVjiMfuX8Ubu88Qi6cIjb13LaU/b+jvGuZn/7mDJz5//7xvEJLxFK89vZvB3pnzURRFULawkMUrs1eOM22boUiUJzasQFPGPR+zLP7ZwutxMBqOT6mtNJkIaapCQa6P9SuruWNT/ZRjneOiDbPBYWgUFfi4a/MSGpdOjQhwjYfW5QY9nGsbwDStaQsJZ+qhgH0VjorCfD8SOHKym+qKPFwug9qFhew70k4yZVJZmsO5tIUQMDLpNzcajqMoGVn4ySRU1a58/YUQlBUHeejuJs4PjNHc0sfTz++nINfP3bcuQR+fm1AyVPnSovKzQkDjhloKynIYmCX3adsz77DhviYWNVXOuxcrFk5wbM9ZWse9mnNBocNPnb+Y5nAvAsESfykFzsv3BhcgFCWrIsvD/WPEIglcXsd1IQDd5/rY+eKhWa/7ewEOt0HtiioqFhVz7ljntO3efv4gt35oDWbaou1UT0awZBoE8rysvbMB9T0mGpEtBsJRCnwZBTjLtin0ezjQ1k2ex02bMkLXyCi1xfkMhqOc6x/msfWNM0bNVOYH2bJkIc3nB3lu/3HW1VSwqqqUeDrN9/cc4ebaKvwuBx7DIHkNBjGHrvLhNcs43N7DW6daOd7dx93Lawm6515D8Vqha3Xo+mLS6aMwXocqbZ4mmdqFy3kf07k2hdBxODaiJ14lmdzOxRXcIpnaRTK1B0XJRxGecYIVxbKHgcujgAy9CUNfwWQ6omoK9z62jv3bmxnoDaFqKnWNFSydw3v2Aor9PipzAxzv6ePmhZXkXOE6nx0Y4lBXDw82LQUgaqY4MNxJnsODrqkcC/WgKSpLg1cW7pkOWREsVajkO/JojbbTl+gnasZoDp+7ooqgKlSCeoCHyu7jtoJNAJR4fPz+6o1U+efX0jw6FuPpH+/niUdvwuHQ+NObb6fMN/3C/j7eXUSSaW6qrMBQFdwzKAheQMP6Gp7719e4gqN0AqlEmoNvnGTt7cuoXVE15UXs1nKvmlhBJgxt32vHePl7u67qeKEIPG6DXQdaONvWj64p79fBmkfYls1rT++maeNimjbVzWvfe187xr5tx2eVhfXleGjaWEcwiw3jZMRTaX584AR53oxiXm1RHouK5pZAeyWsaazkxy8fYf+RdupqimnrGuLIiW7840WZg343SxeXsGt/C1VluRTm+xkLZ9QAFy8smrWGkxCCqvI8gn43uw60kBt04/e5GBqJkkqbLK8vQ1UEd26q4+13zvL08/vZvK4WXVcZC8fxehyUFmW816oi8PtcNLf00TcYxuMyMAwNn2f2DbXD0CgtCrL3SDub1i1CVQSN9WVse/s0lWW5OB0GBXleqsvzeG3HKQLjYgmv78z8PT93+iTuyRgZjdHRPYTbZRD0eygvCWJZNrF4cooHTFNVvF4nR052s7AyH0URuJ0GTufM65wQgkCej1s+tIYffvWVGdsOdA/z9D9u5Xf//ol5LbJt2zbtp3t47Qd7rkoG2anqGIrG6bEMwar05OFQpp+3qikUz5KvCJCIJmk+1M5N9zTOe4200GCY15/dy6Htp7OSi3+3IYSgqq6UJWsX0nK8a9qojiM7m4mGM/l8h99untEDuOq2JRSU5sy7PPuNQnV+Dt0jY4QTSQSCjqEQZTkBcr1uUqZFImWyuKSA7adbSZkWbmNmT52uqiwrL2JRUR4/PXiSE919LC7OIxRL0NI/zP944DYcmsr3dx+ZcpyiZFRhE1kUo4fx6Jygj8rcJexv7Wb3uU66hkffFYKlKEEcxk0kkzuwrB6E8OB03IKqljBb3KiuLcLtegDTPItlXaqwbGPb/cz2yxIigNf7SVS1cMq9EUJQUpnH3Y+sIRpOoOkqHp8TNQuhENO2efXk2YnPaSuTj7ezpYPBSIylJYXkelyoQiGaStExHGJfezdBl4t7l2ZSmJJ2mpFUjF9esBZVCH7WfZzh5NyVqLMiWE7FwT1FW4hYUfYNH+LtoXe4s/BWqtyX5zMJIdCFQY4RwKNlQk68hoN1JfOTmDcZyaTJ4eNdfPRhC6fQ2VxePe/neB/zB5/Dwb7ubgxVJd/tZlnRzEWql66rweVxEk7N/GCfOdLBm8/tI78sh9xJeR7XAiklx/ee49+++Cxjs+SBTQddU3no7kZOt/SjKAqLFxSyqHpuYirvY2YM9ozwn3/7U3IK/VQunpt1aTo0H27nxf/YMWt9IgQUVeRx072Nc9rsOjSN1dVlmeRlxmVrr23IE7jt5jq6ekf4znPvoAiFmqp8bt9Yx76jHQAE/S4euruJn71xjH976m3SaQu328H6FdXjCoCzo7Ish4fuaeK1Haf4P998HcuW+DwObr1pMQ11pYCgoa6MzzxxC9t2nuatPWdRhKC8NIf772iYIFhCCB64cznPvHiQv/qnl/C4DB66p4nNWYbQLqzMY8fesyypKUZRFBqXlPGN773NRx5ck1HgCnp45L6V/PTVo/zDv2Vqx5SVBHnwrkbyc7LLg0ylTQ4c6+TgsU7Spo1DV6mrKWbDmpoJz5wQAn28qPhLb57g4LFOFlTk8dA9TdQumD3PVtNUbn9kHa/8107GZhFU2fvacX7wjy/z8f/xAIqqXDPJyoRAh/jh116dcxmKC+iMDXMk1MkdxQ0I4NBwO3kOHwu9V567qilU1ZciFDFraN7PvrODdXc1oCjz52WJjMbY9swetn737VnFRd5L8OW4qV+9gD0vH5nW6xYOxWg+2E71klKO7Jhe2ElRBLc8uAZHFqGa7za2Hmlm99kOzvUN8bXXdtNQXsyH1yylLDfAB5vq+dJP3kBVMiIXD69Zht/lGM9v0ikN+kiZ1ri8+8xe33P9Qzy95yjJtEnasrirYRFuw8ClGywoyOVvn38Ll6FReImKYb7PQ8Dt5Ms/287KqlLuaqilKODl2X3HONbVR/9YlC//bDuLivJ4dN1yEmmTf3plF+F4EgRUjYtpzARbSv5l2246BkfpHArxla1vs6q6jM111dd0bYVQcDo2k0y+CRi4XQ+i67XjBGu2Yw1crg9imq1Eot9ByrnmRznweT6O07EFmBr2bFk2u187wbrb6skt9GNbNj3tQySTaWqWlM7Ya9qy+Nutb00apyBlWYzGEpzrH2b72TYMVUUIgWXbRJMpoqk0AZeTv3jxdb79yV9CQSFpmbzSexJDUemIDlPsmrvzJiuCJYTArblway4q3GUURwopdRWz0Fs95xPON6SU/MfTuznfP4aUks984lbKSoKEIwl+9OIhTp3pxWFobFy3iFs21BKPp3jmpwdIpkwGBsOkTYtff2IzFWW52LZkz/5Wtr19img0STSW4sF7m9iysW5CQetSfOEvf8RffuFD7Np3jhdfPcoXfveDHDzajqaq1NcWs23HKY6c6EbXFB66bwX1tSWMhKJ84zs7yM310Nk9gsPQePLxTRQXzQ85eK9ifUU53ztyBE1RWVY4+8bDG3Cz5vZlvP7Dd2Zsl0qkeeX7u8kryeGexzfg8V27JejtFw7xjS8+y/n22eu1TAdFEZSX5JCf68OybByG9n6R4XmGbUtOH2jja1/4Pk/+6SPULL82Q07byW6e/j9bOTYuAz8TPD4Xmx5YRVHF7Nb4yXDoGvc1XvS4dQyFMOfJih7wOXnikZsYC2fqYLldBi6Hzv13LgcySoALKvJ44uH1hCNJLNtGUxW8HieeSbk9Qgg+8sBqHrq76bJzGLpGY30Z1eV5RGNJbCnRNRW/14k2vuk3dJU7NtWzqqGSZCqNJBOCGLgkz2vV8kqqK/JJJNMoQpATyF7s465blrCmsYqiAj9CwKLqAv71bx4nJ5AhT5qmUldTRHGhn+i4Z8btMghMqoPlcul8438/QVG+74pkJS/o4aG7m7hjUz22LVEVBa/bQcDvnBJupCqCe29bxroV1Zjjv/Ws5yKgpCqfuz96M8/886szNk0l0jz/rTcRCnzsjx64pjIFF2S8v/kXP2LvK8eu2pNjS5ug7mZ17gJA0hLpnxBvuRKEEOQWBSivKaLzzPkZ+z68/RS7fnaYTfevnBePXTgU5bl/3cbz33qTseFrq414o6EoCvWrqlmwpGxagiWl5NjuM3gCLnpneHctbKigqr5k2n3NewnrF1XQUF7ExzetwtDUiXwlRRU8tHpphmQIgUvXyPW4UBSFD61ehmXbBN0uPnXrGgA8jpnJZHV+Dk/eugZLSlQhyPG4cOoaIPi9ezeRME0UIXDq2hSPaoHPw8c2rCCSTOEydIKuTKrCbfULWV9TweMbVuLUtfHjBE5N5ZObV2PaNooQuB06QbeL7tgZLGmytqaMNQvK8DovjlcAD69pwLRsfn3LuvHCuFdXmD1ihuiONVPhrset+VHVEoKBPwdUFCUIqHMoWRTE5/ssQhiEI9+YIr0+ExQlB6/nU3g9j6MouZedzzJtXvz+Hm6+cxmQiQbq6Riiv2dkVoKlKQqPrV6e1TguxUTOncPNL1Wv4vBwF7F0ko2FNdT5Z3YIXHEscz2g0JHP6pxGAvp7Q1K8b3CMR+tW89EPr+Wlbcf50QsH+NyTt+Ny6tx96xIeuLuRc239nGjupatnhKDfxYEjHdyzZSmPPriaN3Y288PnD/C7v3EnqbTJ957by+d/6x4GhyK8/MaJiXCP6ZAyLQaHwhw+3oUtJZ09w3T3jrJkcTEHjnQgJXzuU1s429rP1m3HKS4MYJoWb+5q5s/+6AEeuX81L207xguvHuVTj2+6gVfuxuPN1lY+f8tmYqk0r5w9x6bqqhljooUQ3Puxjbzx7N5Zi0CGR6J85389z+hQmF/6zbvxBq4uhGaoN8R3v/wi22eRxM0WQghcs4QJvY9rg5m2OLrzDH/329/m0c/dzcYPrsSY4zU30xbH95zjv778AifeOYc5S7iHEJncq7s/ugEly03KBandIr+XvrGLXtGzfUM4DY0lpdeuKiqEIOBzEbjEyOCblJ+oqgpBv3tWUYvcGdQudV0lL8dD3jSeICEy6oPFhTNb/Qxdo7jg6sK6fR4nPs/FeRm6xoKKqV44TVPJy/GSN01krqIoVJdPT5A1LVNUeKZrAeNGSJcxa4jldMc63Q7ueOxmtj9/kL6OmT2nsUiC576+jc6z/fzGF3+JwvK5h0HbtuTYrma+8RfP0XKsc9bnfSZIJMdCXfQnxrClpCM2yGAyzO7BM3y4Yu1l6ltCCNw+Jys2189KsNJJk3/6/FME83ws3zB7zbDpYNs2rSe6+faXfsKRnc1zV4R9j6C4uoDFK6s5uvss8Ujisr9nCqO3kTNu9Z8O6+9Zjj/LMNl3G0G3i6DbxVB8PwHHElQlI1Rjygim6KUib/Flx+R4Lq5/+b6pv922sWfIc67BZ1RP+d5l6JTlXtnIXeD3cHz471ka/J3Li+IqCrleN7neqevppZ8vQFEUSnP82NKmP9HOobGd5KfL0ITOQLKLtL2XSs9SDLuGw0NvYMokDYFb6JOnyXOWEk8Pomm56PpFY2Jfop3uWDOj6QHK3XXY0qbQWUlQL2Tv8ItowmDMHMKjBUnbCWxp0h0/S6Gzgkr3MrpjrQwkO8hzlLHYtxZdZLuOCVQlF5/3cxjGzUQiXyeRfJML+VyXtRYenI5b8Xo/iaGvQojpispLkvH0xN5bCIFl2aSTs69TmqLwiQ2rshz/pbPJwEYykAizc+AcqfEi0jW+uUcfzZlgFTjyyXfkTqhfvdsI+FysbKjE73NSX1vM0z/eB2TCB9/c1czh412ZMBiXwZqmKvC78HoMGpaUkZ/rpf7/Z+894+M6zzPv/2nT+wwwAAa9AyRAgiTYmyRSXbKaJcu2ZMtN/iWxE8frrO1k14kT78abvE42TuIkdhyvY1uJZfVuVVIkxd4bCtH7YFCnl3PeDwOikKikKEuxrg8SMXNmznnOzDzPc9/3dV9XqZeDR9JGfJoGY8EoTruZeDyJ0aAgK/NH8+XFXi60+WnvDLC+vpizDT2MjIaw20zsP9LKm3saeG33OdSJbPJFSoTdamRVbQGSJFJSmMHru87NeY7/Kogmk4QTCRKqSjAeX9Q3aPm6Umo2lnFyb+OCx0aCUZ78wWu889IJ7vniDWy/ux69aWHD4lRS5cKpTt568iBvPX2YsaHgrNULSRbRGRQiwflluz/Ee49USqXtXDff/6Nf8MavDnDbp7ZSu6kc0wLVTDWl0tM6wHM/3sWupw8zNhxalKKYyWrgE1+7HZtr8ZL7qqbx1JEzPLi+lm8+/goV2elgYGAsxJbywkW/z/sV4UiCL3713/EPjiOKAn/97fuoKp8/2/ghJiBAdqGH+790E//w9cdQ5xH2gbR1xP6XT3Du4AVu/fRWbvzYhkUFWvFYguO7z/Pi/3ubY2+fJxFLXpa8UvRpmf5kfHFBl1tvZWtmxeSeoMqeM5k4m8tzyGQ1su7GGl7++V4SsdlV8S5ibCjInz78j9z/pZu4+9Hr0RkWH8RqmkbLmW5e+Mlu3nrqILFwfIYAzEVY7Eai4fhVBZrvBSRJpGZDGfteOk7L6VkESTTobOydtyfUZDOyYlMFJsvSZad/UwgmOmgdexyLrgiPoR6nfjmto7/ErORjlvPoGH+GWGoInWTHLPsQBT2B6FGchhV4DKuQxalgJ6mF6Rx/BhWVHPP1KKKNzuDz6EUnDv0ygok2wslurLpS3Po6OoPPIwoS8dQI76ZKtaqlCCVHMUoWSq2r6Y+04dbl4DNVcHLkDbojTVTb1uNUsni1/6cYJBPh5CgJNU40FSLXNMWCCCdH0UtG6iw7OTbyKoqgw6a4QYHeSAs6yUC1bRO9kWYiqXGcipcyazmBeC99kQsMJXqpsK3Fo89FZKlVcQFRNGPQb0KvryeV7CeeOEgy2YKqjgEKkuRBlorQ6VYiSR5AmQhU5xLREHB4rLz53HG23lpLoH+U5jPdZObMrz598bXGRfT4z4fBaJCXu87w+bLN6CWF13rOcTTQwbasy4P5+bDkACs9cb5/aE5GgzJp6CiIAqqmkUqpnG/u48SZLv7kD2+jo2uIvQebJ38aep2CPMHBFARhUvlJUSRuvWE5X/7mY+RmO6mrzZ9TvvciKkq9XGj3I8kSpYWZvPjqKQx6BafdiNGg8LG713D7ztrJ40VRoG9gFKNRN3ndoigs2Az4XwGfXlXHYydOIgoCd1ZVsZjOZVES+dQ3P8J/u+OvF7XxTSZSdDb18Xdf+wU/+OPHqVxTxPL6YtzZDqwuC0aznkQ8SXA0jL97mI6GXhqOtTHYO0wqoc5ZKZNkkfoblrPtI2v426/+7AObAf2gw+W1c/+XbuJH337isg2gpkEkGOPwm2c5+tY5HBk2ylcVUrwsl+wCD2abEb1BRywaZywQpKOxlzMHW7hwqoNUcu7P/lJIssiOB9ZTf/2yJWWARUHgd65fRySR5P51NXykLq1YdLSth0hi/k3mBwFGg8yPv/9pBgbG+OQXfzTrRva3DbF4kmQyhUGvzEvHEgQBnUFhzfXL2HLnanY9dXjB91ZTKsP+MX7x1y/wq3/4NaU1eSxbV4qvOBO724IkScRjCUYDQQY6AzSd7KDhaBvh8Uh6zZvl4xElkTse2UYsmuCNxw8QWcADDmAoFuS1vtNEU1PKao+W3UCFLXtuq1JRILfMy9qdy9n7/LEFzxEej/LTv3yW53+yi+vvXcfq66ooXpaH2T4zgaKpGsP+MVrOdnPu0AUOvnqa1rPdaKo25+/bne3g9777IM//eBfH3j7/vhe9qFxdSH5ZFm1nu2f9jfl7hnnziQNzvn7FxvK0tcX7I0e+KJjlPCxKIYXWe9FLaRPcbPM2+sPvoJEimuon07iR4dhZRmLn0Ul2bLoShiJHMMnZ2HQl095NwGNch11fSdPIj6l2/R4+840Mx04xFD2GQfGSb72LvvAuOoPP4TKsxKor4Uzgb97VMUmCTL65CpUUp0Z2oReNWGQnJsmKpmnE1DB60YwiGkioUayKk5SWmhjB5f2XBtGMSbKkv+eCgEoKVUuSJI4RCzpRjyzo0h6HgoReNCEgkCKFUbKgiAYk4cqtcQVBQsCIIBcgy/nMnGCEyf8vZs2UFYmHv7yTv/+zp/j+t57EbDWy857VbJygDC4FmqbRPxZkV1Mr5/v8jEVjpOZYm/SyzHfvuQlJEMk22SmzeRGAfIsLnShPziGLXfeXfDfTDdkawjw36uIxAOK1tmKfNktMWpppGtFYApMxrX3f3TdMV8/wbC+ZAU1N+xY9fP96NtaXLkq5qKLUyy+fOUx9XSE5Xjv9g2NUlWVjNumx24x0dg8RGAridJgJhWMzqDq/bTjVP8CXN24gmkxyoq+PfId9UUFW1aoi7vr89Tz9L68v2hdFUzXi0Tgn9zTM2+y7WGTle3j463cSGgvjyXHQfWFg4WvQNFKqhjghRw2QUjUEJpSHPgD0jPcbajeVcevDmxEkgX/+41/OvonX0tWiof5R9r90gv0vze8xtBQIAtRsLOczf3L3ktW3LiZ0TDqFu+qqUSfELap9me8bRsDVQBAEZEn4sM9wApqmcehoK53dw9ywrYrMBZQmBUEgw+fkrs9fT0/LAE0nOhZ9nlg4zpkDFzizgO/R/BcAdVsr2fmxjZw73ML+l08uKsCSRYlVriK2ZlZOqgdaFMOC9O+MbCc7H9jAqX2Ni+qHUtW0IMcvv/8Kv/z+K4iSiMlqwDzRUxePxhkdCs3pEzUbLA4TH//KLazaVkXT8XbOHm6ZlXr3foKiV1i5pZJT7zQTmEOGfb51sm5rJc5M2/t+/UmvnyoaadpXuuIxNbD0v1TQNARBhyjoEQWFhDYGL9dKugAAIABJREFUaIiCgWzz9ZjkrMve2yB7kAUDSS1EZ/AlUloEWTCjkkIWjCiiFRBIaTEkQYckGi+jBl7JeDTSfluiIKAJCTrDDXSEz2GW7AiCmA6cSItPLLdv4cDQ8wiaQJV9I/FUhGByFJtiJ6nFZqwZU/txARGRbGMJBwMv4tRlYhDMiII0cYyIKEiMJ4c4EHgem+Km2FJLTyT0rq1BF6/japFXksF3f/oFUikVQeCKrSku+If47iu72XuhHUkUJvZjs1+fWZeevzSgaXyAPz/xAook0RMaIcNg5dhQB3flryTHtHAlDa4gwGoPd9Ew3sQq5woy9HNz1/cHDiMKIuvda5Z6ikVDEAVMRmXyiyGJIkaDDkmSqCzN5s09DXz9L54k02OjMN+NNLGpNeqVSW6nJKVfA5BMqowHo/zsVwf5z6cP47CbuPe2VaxeObf2vjfDxshYmOWVPkRJxGYxUpDnRpJEtqwv48XXTvGdv32JZDLFlg1l3HFj2ovBPI2rL0kihitsWPwg4XB3N1sKC4gkEjQODlLv8yEtZpIX4JN/dDsXTndy6p2m99wU0plp47Pfuoeiah+tZ7vJyHEuKsCKxZP83b+9ycbVxVSXZTM8Gubx54/isBm5fUctudmL+5F+iCnUbiyfzLL3tw/y7I/fWjSV6WohiAJFVT7++z99Zsk9XtMRT6Z47WwzuxvaiCfTWf+ba8q5qWZp9IPFQtO0CYPgBEaDQjyeJJVSESURvU6erKwkkyniiVT6uQllPGWCIq2q6aSVLIkkkyqqpiJJIjpFRhTFRSWjNE0jmVRJJFOoqgoIyLKITidPbsbTpvYa8VgyvbnS0vO6TifN6ad1+VghHIlfNladTp5UElvSWNWJseqmxhqOxJFEAd2Ed5imacTjSVRVw2jUkUqpRKIJ2joD9PaPEgrHGA8qKLKEXj+335ggCJSvLOCB379lQmTHf03Ndqeft6Qmj3u+uIPCqhwCfSOYrAYC87dIAZBQkxwdauXkSMekwfBDRVsosc7fFC5KItVri7n9kW08/v1fL2jofSnUlEpwJExw5Mp6Za1OM3c/egPb7q5HZ1Aorc1Hb1Te9wGWIAis2l7Nyz/fO2eANRd8xZkULfOhv4JewfcanYER/urZ3QwFI/zpR3dgs5XRNvY4GcYNGOQMuoO/JpTswBI9iiToEZCQBF26WiWIjMbOounKMCszzWklQYdAmp4mCQZEJIKJPnSSHUkwIAgKICAKOjzGtfSG38QfOYQsmJkeOFwMmNIB0eICitMd/fzOj55i+7Ji/uJjN1FkXk6BuTodFk0L4LZlPgCAz1SGps1f0AAotEyJOmz3Pph+zFyDiAgCk3vkLGPxtOtPV2oFQcRrKFrU9b9XmD7Wxcz786F3dJwL/gCPblnLx9euwG02zaurAGCV9dzmq0EUBFKaiuZJG6oLgEle/G9nyQFWb6SPvYOHKDQXzBtgHR85TVe455oGWBluK//nW/dN/r28ysfyqrR0vNtl5k/+8LZZX/eNP5gyQK4qy+YvvvERVFXjnSMtmIx6fvi9h0ilVHa908jRU+3zBliCIPDzH3xu8u8//aM7Jv/ttJv4xL3r+MS962a8xmzS8/ff/fjk36trC1hdu3QDtQ8aXEYjLzY0opNEIvHEnPz8SyEIAkaznq/+3af47hf/lcbj7e8JV14Q0pS0z37rHjbcnFZTM9uMZOQsrqk8lVI5da4br8fG+eZ+1q4spKosC6NBoad/5MMAa4mQJJHq+pJJeerP/I+7kRWZ53+yi/D4td0UKTqZytVFfP2fP4vDfXUCP6F4nLfOt/KlHRsmueKma5xg6R0Y48v//TG+/ge38NwrJ2lu6acw38Mn7lvHssocEokUb+9v4sVfn6Krdxi7zcjaVUXcf9carBYDA/4xvvO9F1m1Mp+z53vp7h2mKN/Dx+5dS3X54tTIorEE+w+18MJrp+jrH0USRZZV5fDwAxsmlADTwc2Js1386pkjtHcGUFMqubkuPnrHatauXtwmoN8/xu9+7ed84yu38vyvT9J8oZ/8XDef+Og6llf5SCRS7DnQxAsXx2o1Ur+qkAfuqsdqMTAYGOfbf/U8a+oKOHu+l67eYQrz3XzsnrUsq8hBkkT+5/9+hvISL5/55GZkSSCZUvnJY/toaR/ku9+6l6aWAf7p33bR0uYnFk/yzqELiKLIjq2VPHT/hhmKjZdClETW3VhDPBrnsb95ie6WgWtKWxMlkcLKHB78yi2s2l4FQGauC7NtcWqsBknHKlcxNY5cdBPemNnGxc1tVoeZHQ9swN89zK6nDy+p+nSlEAQBZ6aNOx7Zxp2fv26yF6l0RR5Gs4ER/+KU0H6TyPA5Wb6+lPbzPYuqMl7E8g2leBdpx/B+Q7b5OrymzQikExRVrt+ZfC6LbQA4DVMUMlVLTVZtpqPI9sDkv2vcX5sIlFKIl9DjimzpvaXHuJqpEGUqERRPpWjtHyLXbcdimPv3PB2KJJLttOKdkHoXBBGJeajDi6TUzQZJmD8wudqK3AcFZr2OYo+LXKcNk05Jqzdqc9/Ti0q4Hr2FElsGJ4Y6GYlHqPcU4jFY5nzdrO91tRc/F/SijtHkUnXxf7OQJnq4unqGicYS+APjZF6hwtWHuByPrF7F0e5uUprGdcXFC79gGgRBICPHydf+4RF++KdPcHJvA8HRa+dhojMo5JZ6+dy37qFua9Xk42a7kQzf4syCJUmkbnkea2rzeedoK4HhIGl6tPCBkMd9vyGvPBun1z654EiyxCe/dhuuLDtP/fPrDPYMLyitfiWwuy2s3bmcz37rXmyL9E+aDZqmEQiGGY/GcJovSpqnn3svyDpjwSgvvHqKW3csJydrM9FYggx3esE4caaTJ587yh03r6Cm2oc/MM73/vE1kskUj346vXkJDAc5fbabT96fNnZ/4tmjvPjqKTLc1gXVAiFtxpuZYePOm1dQlO8hMBziBz9+iz37m7njplr0eoX2zgB/9t3n2LaxnE8/uBGTUUdgKEhmxtKC2vGJsd5yw3JyPjFzrCfPdvHEc0e5/cZaapfl4g8E+Zt/fJVUUp0c6/BIiJNnunjo/g0YDApPPj811uxF2GmUl2Tyv//H3fziiQMM+Md56IENeNwWJElc0I8H0j0IW+9ajc6g8OQ/vU7zyY5rEnzojTrKVxbw8a/exsotU03znmzHogMsURAYS0TY608LEYWTce7MXUWhZXGqW9kFaXEPQRDY99JxQqPha1a1kxWJ3FIvt31qKzs+tgHDtEpORo4Lb56b/o7BD0T/4MZbV7L3hWOLDrCMFgNVq4txfYDtYERh8YkocYEA4yIEQUCYZysszBEAtfuH+aOfvcif3X8jdUULi/kIgkBVbiaP/+EnF3VdH+LdQYXXww2VJbxwuoGukTFKPK45TadlUWBLWRGj8Qiv9Z4jhcrBwTYAzLKerVlLUzJdVIA1vacq/f/036p2+WZGQyOUDOOPBTCIH5x+I0GA+lVFtLQP8sTzRxFFgTyfi20brw1t57cNgiAgCwJr867cp0gQBbz5br70Vx/npX/fw+5nj9DXNkg0/O6p+smKhDfPTe2mcj76ezeSfYkxsNGsx53jQNZJC1LTRFEgw2Vh1/4mdIrM+Qv9OGxGorHEFUtT/zZj+YZSFN3MKUvRK9z68BYKKnN4+l9ep+l4O8P+8XeFRmqxG/GVeLnxwY3suH89yjzUrsVA0+D5E+dJplQi8QQ/23eMDKsZQRBYmZ/Nyvxrq7in18msX13E+jWXJzd2v9OE3W7CZNTR2zcKQFlxJq/vPscXPrUVSFfe164uoq4mTbnxbwzy1AvHCAwFFxdgySIFeS5MRh0jEwavToeJvoGxtHcU8PIbZ7BZDfzu57ajn+DD5+YsLqExHTqdzLo5xrpnfzN2m3HmWEsyeW3X1FhNRj1rVxVTV5se69YN5Tzx/FH8gfFFBViimKYUSpI0SU9cKg1ckiQ23VZHdmEGz/7rW5zc28hAZ4DUu1DNkmSRrHwPdduquOsL1+MrnmkRYLQY8GQ7UHTynNQ9DY1YKkmO0cnHCzdMPn5gsBllicbAuaVeHv76HWTmudjz3DG6W/pJxJZGGZwPgiDgzrJTsaqIOz6zjdpN5bP+lqvWFHH20IX3pJJ2tShfWUDRslwGuoZJJRdmdJQsz6WwyveBS+69HzvFkimVY609xK9BQu9DvLsIxxMEQmG6hkdp6POjl+dex006hS1lRYiCQFxN0To+SLnNi4Awb0/pXFhUgBVX4xwcSiv9NAdbGE8GOTVyBn/0ciM7VVPpivRybqyJrRkbLnv+/Qphoi/qMx/f9Ju+lA8xDy7Kd977OztYsamct587SsPRNvraBxkdCl4RlUYQ0qbGWQUeCqtz2XLHKlZvr5pVxEAURRxuKw6PlcGe+fnviixx+85aOnuGMRt0JFMqI2NhTEYdJQVL91T4bceytSUouss3bopOZsWmcgrKs9jz/DEOv3GWjsZeAr0jS+7rECURh8dKTnEmNRvKuO7eenxFmYv2upoPggD1RbmomkZ5lgf3hE9KJJ7AYbp6c+x5oaUDHN8sqqiapjEYCNLeGeC5V07M2IBVlmdPZvMVWZrhnWW3GkkmUyQSi7vHo2MRdr/TyPmmvskKRVfPMJke6+Tf3b3D5Plck8HVlUKWpVkpuOmxjtPWPsjzr5xEkqfGWjVtrLIs4pimUGezGtM+LPNQk+dSprpaFC/L5Yt/cT+H3zjN3heO036+h972QaJLoIZdhMlqIKvAQ1G1j82311F/w3KkOXoccooy0Zt0c/6GYqkE58d68BpsHApcwCilaVKHAhfwGh34lnht7iwHD3z5JqrWFPP2s0dpPtlBb5uf0NiVMxWMZj2ZeW58RRms3VnDxttWYp3H06yqvhj5R/IHIsCSZIntd63h5N7GBfvQJFmifGUhvpLZvfY0TcM/FuJ4Wy81+V4MikJzf4DRUAQEcJiNFGe6cJiNkxvNwHiYIy1dZNgsrCzMnrFpDcfiNPYOEo0nqfBl4DAZONLSjdWgx2LU0dQbQNM0qnIz8VjNnO7sIzAexm01UZGTgXHa718UBKKJJKc7+xgYDZJUVawGPcVe9yTV7iKSKZU2/xBDwQgVORkkUinaBoYZCUUAAYtBR3WeF6thYfuW2eAfC9HuHyYwHua1U81E4nEONHXQP5KmlWrA8nwvua4ppkU8meKtMxcm5xZBEPA6LKwsnJlQ0zSNkx19KKKI3WSgZWCIZEql0pdBpt3C6Y5+/GNBnBYjVb5MTNOMk1OqSv9IkM7ACGORGAJgNxko8rpwW+bymvrtQLM/wNPHz1Kc4WJTSQFOs3GyV/RSXGQXGCWFPLOTcCrBFm8ZrcFBjNLS16RFBlgJDg8fxx8L4I8NEk5GeLHvNaRZ5NpFQcQkGVnpXM6NWduXfEGzQVU1OoZGiCWTVGTN3Jj2jwWxGvQYlavLLl8LpFSVxv5BrAY9uc6ll+XNViMbbl5BbsnczcKiLFJRV3gVV7lECAJVq4u487Pb5z2sem0JumvYV6LTK1SvLaGkNo/Oxj7OH2ml7XwP/q4hhv3jjA+HCIeixMIxkolUOvASBGRFQtHJGM0GrE4TDo+VzFwXeWVZVK0poWxF/oKVivzybG7/9DaG+kdnfb5somcvmVR5c18DiUSKgcFxzCY9pYUZrKu7vJdk58c2zLlISrJE1Zora0J1Zli57t56hgfmpuvqTVfW8FxVX8ydn90+Z7UovyIbi31+M9vp0OllqtYUz/7dEgSq60vm3Aym+yrs3Pbpray/eQVnDjTTdKKDntYBAr0jjA2FCI6FSUSTJBNJVE1DliUUvYzJasTmNOPMtJFV4KF4WS7L15eRU5RxWcXsaiAIAst8XkKxOL/ub2JrRfozPdczwHAoQqHn8uCnem0xd8a2zyshX7QsF4t9gQBNuKjyN/vCotfJLKvI5pGPb8IyTelUEJgMuFIpleC0anEkGkcUF093bW0f5PXd57lhSyXbN1dgNun5zvdenNFwbLMY6ehKV2muJtM+/bovhV4vU12ZwyMPbsJqnTZWpo1VvWSssZljlWWRRDI1KdemaRpDw1Pm0RevYaJjg6v1zzGYdGy+fRWrtlfTcLSNs4cu0NMygL97mJHAOMGRMJFglMTEXCeKIopOwmDSY3WZcbjT81xuaRZV9UVUrSlecH6u2VhGJBSdtb9RUiTKVxWSUJOMxMM0jvdRZUuHVOpVjFVWZFZtq6J6bQnNE6p+nU196XEOjhMcCREJxYhFE6gT1QNJFpFkCb1BwWQ1YLIZcXisuLMcZBV4KF9ZQEVdIdZF0HvLVhRw+6e3zsqKcHntVyVucy1Qt7UKX1Emjcfb550jPNkOyusK5p2Pz3b1841fvMTnrq8nnkxx8EIXoWiMUCyO1WhgR00p962vIXMiqGnuG+Qbv3iZbdXFrCyc2e8+FIzws93H6B8N8t/u2II9P4sfvX4Qh9mI1aDneFsPPcNj3LSynJ01ZfzojUP0jYxjM+r57PX17KidomLFUyleOd5IU98g/rEQkXgCDY0NZQU8tHUVxd6pnuhYMsmrJ5vY39TJ/RtqaR0Y4mhLNyPhKOGJ3/A/fu5urEvwUpuOpt5Bnj18lr6R8YkAMsELR89jnPZbenTHOnKnGRYnUimePXyO8WiM0VCENv8IN9SUzBpgPbbnOLFEkgybmZPtfXQNjXJDTSm31lXww9cP0js8jkGR+cz19dy2qnLy/U+09fLckXOc7ugjnkyRUlV0skR9aR73b6ilLPvK+u7SokEhUqkeUuogmjqOpkXQSDI1r8kY9NuQpLk1GX6T0MsyOQ4bO6tKuadu2aJ6/42yjhuyK8k0Wif74BYlyHYJFrV7MMsmHi64n76YnyNDxzk+cprVrpV49Zd/aKIgYZFMFFnyyZjl+SuBRlquM6leXp145UwjW8oKKXQvnUZyraFpkEjNft2Lgd1t4fZHtr3LV7V0nN3fxPkDTVz/8c3YPVbW7qxh7c6ahV94FdjVe4H1mQXopamvaEpVaQ8OU2h1TWbR9AYdpbX5lNbmEw3HCPSOEOgfZXQwSDgYIRK8GGClpgIsvYLZasDmsuDy2vHmujBZjZMVq6P+bvIsdjwG86yBVm6plwd+/+YFx5BMqZw+38NHblrB2HiUwjw3sTmywQ9NE0d5N5GZ6+bmR7fT4A8wFktvGso8LnLtduQlyp6e7xzAatST5bQiSSLrb6pl/U21lx2XUlU6/COMR2LzGl5eCr1RN+d7LgbhWJy2/nS1cPvd9Wy6rY7B3hH83UOMDKaD7ng0QSKeNleVFQmdXsFsM2L3WPFkO8j0uTCY9dckWaNpGsOhCO9c6GB3QysOkwFV02jqD5DnslNXcDlFcP3NK1g/IbBydSef+ylBEFi9ooCXXj/F+eZ+aqp8iKLA8EgIDSgtSgch4UicM+e6WVWbj06ROH66E5fTjN02c9N2MVN7aR9LPJEilVRxTlQQjp3qoLN7iMqyKRnlTetK2Hf4Aq/uOsuqmnwURSIYiqHXKwvKnC8GgiCwqraAF149yfnmPmqqfUiiODXWieAyEklw+lwPq1cUoNfJnDjVidNuwjGxQc32Omi60D8hkmHiQusADU395EyrmgmCgNGoMDIaoX9gfMJ/UcRo1C2oYjUXTBYDdVsrWbmlgvGRMP0dgwwNjDE+FCI0HiF5UTVRFNPJA4sBm9uCayJ5YLEvPptdtaaYqlkolpdiPBHhgYIN5JrSG90iSwZew9X1+RiMOpZvKGP5hjKCo2H6OwMMD4wxNhQkPB4lFolP9ltKsoisSOiNOsw2ExaHEVemHY/PicliWNJv2eGx8sif3HVV1/5ewuIw4SvJpPlUB6nk3D/ywqocylYsLKSVTKm8fLyRDLuZO1ZX4raYGBwP88qJRv5z3wmKMl3cUFOK7gqV3Q5d6OSmFeU8ct0aHn/nJE8fPENXYJTty4qRJZGfvHWEl483sKVqKqHYHRhFFAS2LyumwOMgqWocutDFkwdOE4zG+fYDO2dUvAD6hsd59tBZct12bq2rxGExEIrGaR8cIcN25X20BRkO7lm3nFgiyQ9fO0hnYJQHN62gdFoAU5gxcy9qUGS+cttmwvEE57oG+F9PvTnvOY639bCjtoxPbq3j6UNneO7wOboDo2ytLsZi0PEvrx3gmUNnuKGmBIOi0NgzyI/fPMzAaJAbakop9rpIplTOdvXzn/tO0jc8zncevAmbafEtO5qWIpE4Qyx+jGSykWSyg5Q6gKqOomlh0JJoE+6tomBEcZe8bwMsr81CrS+LQ21dhOMJ3GYTiiwxm5i8JIpcX1nCeCLKfn8rH8lPr70t436Mkg6HbvEJY1hkgCUKIm69C7feRVJNEIgPs8a5kgprycIvnkB7YJhzvX7qC3N5/fwFKrPSZeNW/zD1Rbm83dSKy2zidHcfkXiSlfnZbCwpIBSLc7i9m9M9/SzPmarkjEWi7G5q45nj5+gYGiXTamZVQQ5rCnJJqSpN/QHebm5FVTXKvB7WF+djmod2omoaL51uwGUycba3H1EQWVuUy7IcL6ORKPtbOmgdHEaWRHZUlZLvdHCyu48LAwHuWZVWrvGPh3j+1Hke3rCK8WiMg61dNPb72VY+s/rQPTzGr882EYknMOt13LmiElEUeeHUee6srWJPczuyJFLjy6J5IEBFlgeP5conhauF2Wbk6Ounqb95JfZ3YZMzF2KpJIf9nUSSCfb0tVJpz+REoIdgMs5GbwHBRJxfNB3lhtwyiq1u4mqSs8MDZJtslDsyMJn0+Eq8+Eq8nBnqQ42GicUjbMrIIxALkWt2IAgCrWMBHHojDSN+4rokToPA2cEuBiJB8iwOjgd6OD/Sj0nWUevOxqEzsH+gA0WUqHP7GI5HODvcj1lWWOnx4THM/tkIAlgtBrIz7CSTKv7AODrlmunKzImGwQDf37efgWA6w/75tWvINFuQdUsLsEx6Xfr6F9ivqKpGp3+E3qExaguzr/Syl4xoPElT9yAZdjMFmU4UnUx2gYfsgvePapYsiciiiKppBKNxNKDA7aQq+zdLGd20roSRsTC79zWya18joiCg00msX1NMaVGaVqTTSWgaPPHsEUbHIiSTKXZet2wy8Nmzv5kjJ9oYHg2jaho//9UBvBnnKC/xctuNtfiyHZQVZ/LCq6fYd6gZq9lATpYdg37qN7F6RQH33bGKXXsa2H/oApIoYbMZ2bax7F0JsAA21JcwPBLm7Xea2P1O0+xjVdIL8BPPHWV0LEwykWLH9mq8E72TO7dX85PH9vKvP9uLXpGxWPQsr/IxNDLl5yQIAtUVOTReGOCxJw9itxlZt7qIDfUl6K+yMioIAjan+apEV94tWBUjVmWqglpmzbqifoW5YLYZUbKsnBv289B96xY8PhJP8MTB09xf6n3PWS2B8RC/3H+KL+5Y956cOzgWprO5HzU1d3BlshkpW1lAZu7C6reqpjESjvKNe66jviQXSUxXaiVR5J9e3c+5rn42lOejk6+M0hyOJ7irfhml2R5CsThHWruRRJGPbVzBaCTKnvNtBMbDjEWmqqbBWJzbVlVy99plGCfECdaW5nK+e4Dd51o41dHL2tKZUuz9o0EqfRnct76G8hzPZNUiEk9guAq2k89lx+eyE44leNx8ioGxEFW53nlFLiRRpCTLPWmXsRAiiSQ3ryynrtBHIpniyIVuEODBTSuIJZPsPtdKV2CEkVAUuwn2NbRzvmuAh7et4r71NZgn6I+bKwtpHRjm7fNt7G1o45a6ykWNMZE4Tyj8FPH4QRLJJlQ1MO/xKnE0Fu4BTKlDRKOvkkicn3xMknIwGe9Gkmau0clkimd+uvey9yivyaOmfmlsnoHxIAdaO+kYHmVXUxsWfdofdzbfL6MiU13g4Y3eBg4H2pGEtPBdw1g/az2FSzovXIGKoEfvZrm9Eou8tEhuLBKjoc+Pw2TkQGsHOllCESXC8TiqpnG6p5+BsRD31C1DFAQyrOmFQ5EkfA4bRzu6Od83FazoZZlyrwdFkqjI8lDkcZFjTztgj0aiPHH0NNdVFhOJJzjf50cnS2wuLZzz+jRN40h72hn91poKFEnCYzaTUlX2t3QQCIapy8uhNTDEU0fP8Pkt9ThNRn524Di311YiigKH2rroGwsiCgIGRSbPZWdPcxudQ6PU5qY3molUip/sO8KWskIMisLJ7l5+cfAEH11Tw6mufurycninpQOvzYIiSfSNjlOSMffEmEykOPtOI+cONqOlVGxuK+tvq6O3dYDzE826629fRX5FDk/+35dw+5yMDIyRV5HDQLsfWS8zFgiiN+rwlWZhsho5va+BaDDKmptXUlZXSEF1Lo5M+5yT0vhQkKZjrbiyHHgLMtj37GFqtlRy7kAzAx0B4tE4W+5ZR25ZFq/9Yg/D/aMYLXq23L0O57SG8YYRP+OJGFnGdE+GIko49SZ6wmO83dvKluwiYmqSXLODmJrkqL+bcCpBd2gUnShR7ZoKwE8P9eE2mCiyuniq7RROvQmbks5mHg/0UGR1MRyLUO304o8E6QqNUmR14TVaEAUwKzoKrS5e7DjHIxVrsSp6WseHiKWSGCWFaDJBQk0RTc7df6LIEnfuXIHVYmBVTR6BkRBlhbNz4K8VEqkULYEhjnR3k5joTxuJRCdFay5FOJbg+YNn2VRdyOvHm1ldmks0kSCWSHKypZf6ijwcZgPNvX4OnG8HBEZCEW5dU0mO287T+06TSKUYDUfxOiycae/n+IVuookkG6sLOdnaw+1rq/nhywe4tb6KkWAYk17H8sKpKsZoKMLh5i66/KNE4gmWF2ThsproCYyyZXkxkXiSx98+gcNsxKCTGRwLYTboQEvTSRq6/Zzp6KemMIu6Eh8vHDqHIkmMhaMUel1srCr4jdCJBUHAatCzoTQfo04WSS8+AAAgAElEQVRhRX42Auk5znCNA2+308w3/uAWcudQwHQ6zNx58wo6u4cZC0YRAKNBmXG8Qa+wsiaPonwP4Ugcu81Ifq4L/QQ9Jj/XhSyLpFIqO7dVA2mhF7crTSnKyrRx30fW0NM3gqpqk6p6AkwGWQaDwj23rWJ1bQFjwSiapmExG8hbpHJneiwmvvmVW8nzzT5vOh0m7ri5lq6eYcYm6G9GgzJDTEOvV1ixPI/igqmx5vlck0IVFaVeHv3UVgJDIVRNw+U0YzAqvHT0PEOhMC5zen0sK/Hy8fvWMRhI92jkZDlmpWnGEkkOtHVRnZ1x1cm0zqFRhsMRSjPd8yYVrxXkJQpcLAaBYJi9je08tGXVwueXRGrzs5CusEp4NQhG47xxtplHd6x7T8QZTrzdSF+bf96NuzfXxbK1pciLMAAXBYHiTCeri32TQYkiS+S67bgsJoaCEeKLENSYCx6rGbspbUKd57YjIFCenYEiS0iiiNNsZCwcJTqN6ZFhM7M8P2syuLr4Ptuqi2jo8XPoQvdlAZYArC72UZLlnkEJu7TS9X6Ey2xM97qJAj63HUGAypxMFFkikUrhtpho9w8TiSVIpFI09PpxWozUFmRPBleQ7ptbX5bP3oY29jV2LBhgaVqKcOQZQqGfEU+cRNMWNv9eGkSSyQ7Gg/829YhoQ1FqEEUnwjTVRwEBs9U4cV0aI4EgA93D5BYtPRGZbbfxqY0LzxuQDoZNko4MgxW9KE+I9Qiszyiiwn65YfVCWPKqnqnPwO62oReXxmE163VYDXrO9Q7gMBlRVY3Tff1sLStEP1FuznXaWFPom5H90skS+S47PoeN4fBUVkOvpAMsm0FPZVYGy3K8iBM+Ki3+Yd44f4GRSJSUqhKKxfE5Fla5EgSBAreDNYW5k5PjWCTGic5eTnb3k2O3EorHJ2l/uU4bPqeNA22drCnwsauxlftWp83JjIpCkdtJhmVmINozMs7bzW0EQmEUSWIkHMGs16GTJHIcVs73+UmqKi6zkdPdfRR5XFjn8VjQVJXB7iGGeofZ+dBWzh9sZs/ThxAlkfxKH2abkV2/3M89v38L+184yiPfvp/K+hIUncLhX5+gZnMlTUdaKVtTTPeFPq67fyM2j5WWUx00H23FV5KFzT2/9n88mmCgI4CsSHhyXHSc76FkZQF7nznMzZ/ahifXhcfnpPVUBx3nurjxoW20n+ti96/285HfvWnyfQajIWyKgVK7B0WUODzYyVgsRo7JRtPoIFbFgF1nJNdipys4ynA8Qo7Jhtmsw2WYeZ9jagqPwUKl08tPmw5jlnXE1RSiIBBKxhEFEa/RQp7FwbHBLkyyQonNjVWnR0Cg2Oqm0pnJfzQf46C/g+FoBLtiIJZKopdkOkMjbM0uxm2YO9EgiiLF+R5Ao25ZHj0Do/M2yV8LjESjNA4GJoOrhZBKqVzoDVBTkEVzT1rEJtNuoaYwizPt/QQj6YTISDDC2Y5+Hr11A+39wzyz/yw7VpbiHwty06oKDjZ24B8N0djtx+ex47Ka2H2qhZa+ANtrSujwj3DsQhdD4xFuXl0x4xpiiRSd/hEsBj01hdkcburC57bRPzJOSlWJJ5Kcau8ly2Fj6/IiDjZ2sL2mhP0NHRRkOvG5bVTleTnZ1ovXaeVwYxc3rS6ntigbyxVy798tXAyy1hbnXfOgavo5DQaFtavmz/zZrEaWVc6TmRYELGY9tctyZ306P9dF/jxZclmW8GU78M3j/yYIAmaznurKK1NUFAQBg35xY62umG+szDtWSRIpKcqkZNppIvEEilPH08fP4rGaKctIU2YKsh0MaTGC8RjHB/v5dVsLq/NzWJ7j5fEjp0mpKiUZbpr6B2no9+M2m1hflEfOtDXrdE8/bYNDDARDrM73EYrFKc104zQZefFUI5IoMBaNYtHrGY/FiSUSHO7oZoUvi5IMF/tbOxkMhinJcLG+KO89TzD8+9tH8bnsvNPUTjSRZHtVMTcsLyUYjbO3sZV9jR2IgsCNtWWsLvKhk2VOdPTyH++cQCdJeO3WyXv8/NFz+MfTvTheu5XOwAi3rKxgZUEOpzp6efVUE22DI3z3wVswLlClH4/GePF4A30j44yGIkQSST69bQ1lWW4GRoP87Ut7+MsHbyGeTHGsrZuWgWE2lRewt7GNjsERsp02RkIRookkX7h+LQCqCj94dT/dw6Nk2ix87rp6LAY9XYFR3mnuIJZI0tjrp8Dj5I7VVWTaluatcxGqqrLr6cPzyrSLkkheWRblK/PnPGY6BEEgx2VDkWYGY4ospY23VXVRVZi5YFKmgiR54hwX52QBkAQBTUtX0i5+RZ1m46xVp4IMJ5qm0Td8eX+x2aDDbTVdMZXxNwmjTpns97mYjJlatwQkceoejUdiDI2H6QqM8udPvH6Zn+LQeARNg4HRmf2hl0LTEgSDPyYY+n8kU+3Au6+OKApWFGUZomhFVdN7C1X1E42+hU5ZhiBMMRRESWDrLVNtKPF4kuP7mhkdmn8cs8FrNXPzssWpgQukkwxrPYW49SYq7FkICMiiiLJI2f/pWPIKr4gyirj0jYHVoMNuNNDQ7yfXYSeSSNA6OMTdddWTvSCZVguicOXGapDu14qnUuS7HfzBjrQioAjzBikXIQoCHot5RoCXVFUkUeLW5eVsq0jz0aWJTZIkity1sppnjp8lz2nHPx5iZd78UW40mcRm0POl6zegk9P3UZFEdLJEntNOW2AEp8mIUaejaaCTZTneBbMusiKTU5pFXkUOXY29nN7bQOGyXHLLssjM9/D0P7xCIpYAQaCkrhCDSU8ilkSURDLyPJhsJjzZLtrOdqb7rQ42ExwOoTPpFiX/Oh3pyTftPH7Tp7ax79nD6E16HvzvH6HlZDtn32kiHkuiJlUKL9m8lNk9vNhxjjPDfcTVJMF4jLPDfWQYLemmdUHArTfx86ajrMnIJcdk5fRQH+WOjFkpKb/uauCt3mY2ZRXh0Bn598YjeE1WFFFCFASkCSWZYpubAwOdtI0PUenIJKmpk8doaAxHw5wd7sdlMJNtshJKxukIjtAZHKHU5sEoz/x8NE2jfxazyt6BMcaDEcqK3rsq1nA4QoPfv+jjRVHAatTTOjBEcZaL1v4AXqeFbJcN20Tm8SJ8Hjv5GQ50ssSzB87QHRjF57ZTlOWie2iM9nNteB0WCrxO8jMcPLXvFDaTgUNNXWyqLuB8p594MklexuUbbotRT77HQXG2m71n24hPqxReXOAFAXLcdgyKjhy3DVXVMOkU3DYTVXmZHGzsJBhJbz5Ksz3kuG3vCyEcYaLC/SH+60GRJMqzMhCB185doDonk2y7jZbAEEPBMEUZLm6oKOHxI6cIxxPIosiN1aVoGjQNDFKS6UYATnT1zQiwuofH0MkyN1SU8ssjp8i0mvHaLNgMeg53dOMxm1iRl6aURxJJ8px2KrMyONrRg1GROd3dzwNraiYra+81eobHONTSxVdv24oiiZh0Spp60ztAc98Qn9m2hq6hUfY0tOG1W/A57Xz/lX08sm01RRkufrL7CJBWahwYC6JXZGRJwj8WItNmoWNwhOW5XkqzPBh0Cn/02EuoiwgEUqrKsdZu8j0OPrmljv3NnTxz+Ax/cMtmYskkDb3puVOboM71Do8RTSQIjIcpzHByoqOP66qLeelEI0OhMKIg0DM8yvqyfDJsZh7ff5JnDp/lE5vriCYSnGjvoSI7gy9cvw6dLOG8CvXQljPdXDjdSXKepJ3dZaFmQxlGy+L6bwTSyevZHl8KNE2b9f4LojAZOF1804XopKIwG5lrqlI6m3qnIknXpJL6XiC9Rs28SZevW2kOSkrVSKoqRr2C22q6LIGYYTNT4fNQljVf5UcjFP4PxkP/SirVxdUK8swFQZCQ5QIUpZpYbPfk49HYW1gsn0LEOu1YYdIAHECfTKXZacPzq2XOft60RdBSYJQUEmqK75x4kbiaYltWOddlVWBRFmcofRHv2Spv0evRyRKBYJjtFcWc7RkgpWroJGnyy3Mlmx+jTmEsMpXBEQWBPKedSDxBOJagNNNNLJlcdNblUlaBzajHatAxEo5i1qWDxLFIdJK/uaW0kO+9uoeXTzeypbxoMmiawsw3zHPaSaZU/ONh6gt9aFq6n0yZyNK9du4CNy4rQxZFgrE4ellecAISBAFFJ6dVq4Q0Zz2VTBEJxRgbCmK2mxAlEVEUkC/JBIlSOqAVRIHBrgCKTqbuhuUEh0NcONnOYn5s4oTUcSKWZMQ/NikfvGJbNZX1Jbz+2F5ef2wPhdW5FFT5ePh/3ocAyJf0IeSYbXyibNXEPdOQRZHrfKXoxPTY9JLMg2V1JFQVs6xQYvOwOasYSRTRS5dPprfkVZJvdWCQFARghTtnMnBKy3Smx2ZTDDxcvpqkqqKTZNZm5qePQ+CPV+1EEUSu95WhEyVaxodoGvXzJ6t28HZvCz3hscuqZwB//FfPXEYHHBkLUzGPIuS7DQ0YikRo8F9upzAXZEkky2njVGsfm6uL6PCPpO/FLHQb/cR3XRAENMBmNtA5OEoilWI8HMWs16EBoWicsXAUk15HodfF26db+NxN62jo8iOL0qyUKUkUkSQRUUgvJTpZJhJPomnQNTgy+bUUBQFRmFqko4kkwWic8UhsMnEhisKkO/uH+BDXEpIokmE2EU0kGY/FSKoqSTVFLJkkkVLJsJjJnmBCBIJh3BYTLrOJcDyOLErkOmyMRWL0jc5M0KRUlSy7lRyHlWAsjttsJJFSSakqsWQSSRSwGwwokkQonsCkU8iwmkmkUiRSKjaDHpfZhFn/m6vgrirIId89RQmPJpI09g7y3NFzHGnpIqlq6GSRRFKlZ3gMTYOavGysBh0byvLpGEzbYsiSRL7bQUrT6B8NYjcaSKoqiZSKUafgsZqW1ANm0Mksz8uiMMNFMBbnQHPHgvsFi0FHUaaLnpFxMm1mrAYd4Vi6p9ppMaUpioLI+rJ8fnXwNJ/YXAeAy2KiMicTn+vqfRAP/voko4OXJ/Kmw+W1s2p71eLnPmHyPwsfOvGeswVSiZRKMBpf3DkXQCiWmJWBERgPAQL2JYg3/FeDQZEx63X4XDYe3bmOKt/sydv5lPOisX0EQz+fN7gSBCuyXIYkulC1YeLxI1d0vZLoRZHLZgRYicRZVHUYTcyakraPJfn6p36YPjeQSCSx2k3c+9mtSz5nW2CYl043UpPjZX1J/qLEvYbjYfYOtPCFiq3oRIldfY2cGu5iQ+bidSfgCgOslJaiK9xLY/ACwcT4nLKsOlHHHTlpCphBkdHJEoIg4nPYONMzgM9hWzCT2zU0yt++vpfG/kGSqkrvyDgPrq2dlGu/b/Vy/u/re/mnXQf42Npabl1eQZbNwue31PPnL7xBLJmk2OPioQ11VGcvvXIgiyK311by2MET/M4vniGZUrm1poIH6mswigo6WeK6ihIeP3Kan3/ugcnXnezq48d7D3Ou149Zr+NEVx+PbFpNls3Cn965g++/sY/vvRpDEAQ+ub6OW5eX4zQaGY/GKMlw0TE0SobFjN24uIh5+pSYU+rFaDHy1PdfJhqMcstnr5vX++MibB4biXiSZ3/wKnaPFZPVwNhQiOf/5XXOH2ji5//rSepvWsn1D870CrO5LFicJl768Zu4shyMBYKExiL84Ks/JTwWITQW5pE/u5/cihyOvXmGv//Sv2GyGdl0Vz2rd0yVgSVBxCxPbAAmslZ6cWoTD+nMglGayEoAuoks1aULSK7Zjtsw1XelaRoOnTT5vjPunSBgknXTKiNTR1gVPZqmoZfSgWmexUFncIT/aD5GuSOTXPPsallb15Xx4EfWzHisqdVPn39uufR3G7FEkpahYUaji/fLkSWRQq+DfedayXZZcVhMiKLAy4cbeO1YI0a9QtfgCNmumYIDkiiyvCCLV4408v89uRudLFOc5cLrsPKrPSeJxBLcvraKgkwnT+47RY7bht1sZK59zKWfUUmOmyPNXfzlL9/AbTMhzuFjoWoae8+08dbJC2xeVkSuZ2462odYPLyZNr73F/fPKfP+XwkZHit/850HrmisoVicXx07g1mnsKmkgPbACP/y9iHQ0r40gpDO4GvAhuI8/urVPTT0+ynLdE9K6c+1v52eya/1ZfHDPYcocjsxXDTOnPbSxv4ARzt6KPK40j0vv4F+pEthNc1U9NM0DVmUuGVlOY/esB5gsiexZWAIUWCyj8qkTLEEBCF9DKqKLIjp+3kVSXe9LKOXp1gNF0V/p98xTdOITvN7k8S0WI0iphM3oiBMkqpEhPSGVktXWaYbQ+skCYPu6i1lxkfCHH+7gdD43B5hOr1C6Yp8sq+R56JJl16r+0cvD/LGIlHaBobwOq5emKZ7aJSRUARV1WZ8jw9d6EISBSpy3nuBIEEAvSKhaRqJ1HtL+5+OTLuFfI+Dl483EIzEMeuX5u+lqqOEw0+SSJzm8uDKgNl0D2bTAyhKNYIgAwLhyAsMXWGAJYouZLkI0AEXA/AE8fhRFLl04nGQFYkvf/ueydcpOgm7y4zJvLQKEqTbcp4+fhaLXsem0oWVNGEiqStKFJjTlHen3nxF9hNLDrBiqThv+vfwRNdzhJJzles0QMBryJgMsARB4MbqMnZWlyEAn92c3nxe/Cp8ZcfmWd/J57Txf+69ZbIpX7hkg7y5tICNJWl+8UV6oSylpRavqyieuJJpZek5IAoC37hl+6yb72y7la/s3DxjAz79uK/euJk/3LlpRtasxuflex+97bLrFgSBGp+Xf/7k3ZPPXbzuiiwP//bpe9PqU9mZ3LSsbMFckqyT2XxP/cVbztZ7109cOGy+O/34Rfnx7778zcl/K3qZz//lxxEEgZIV6ab/ldctS9eOfk+b/GAEQeATf3w3n/jm3RML+OVXJEoimz5Sz8Y71sx4XeXaiWh/2jU8/K37Jq91tong0seW+vdFXJdTsqjjFnPM9Mdtyv/P3nvH13XWef7vc87tveiqd8mWJcu9xnZsk+I0JyGEFEgIEOrsD9jZYdgdYNiBnYGZgYGBXZY2AwwlhEAgvTrFLW5yb+q9d13dXs45+8eVZF3dq2YrlN/k83q53FOfU57nPJ9v+Xz13FpQwS0FFXM+mw/cuyXFilpe7KF4AUpOSwVfNMLFvv5F7SMKAhvK81lflo8gwKfu3DZ1nXvWL2NyFicAO1eVIQA5Titf//AdCAJ85aE9Vw42sd31KxOJKpO347HPvQ9BEPiLO9IXIvfYzdy9deXU70/duR0B+NsHb5o67uRYJwjwP+57F4IAX3zgxpR1AP/r4Vvm7f/vYG4IgnDNynd/LrjaazVoNXxkx8YptTBJFJHLrozx0wnQ/7zjBgTga3fvIa4oaCVxclgk32Fj5Qxj4G3VV3II/m5vYt/V+TlIojj1bgvAmvwrqp2KoiJOjLOPbt/4BxFdWAwMWi2ZdjOn27oZGg+Q67Thj0QRBYE8l42RQIiukXGWZbk41tQ5td+MCLMkJO799P+rV01mnBYTw/4Q3mAil7umuQuXef6Qvj7vOI19Q5R4XBxv6qAqf2mjFlRV5fxb9Qx0j8wZYGJxmNh6y+qpb+9SoyTLiUGr4XJXPzVNnWwsLwBgaDzA745doHfMtyQEKxqX+dXhsxR5nOROeP5ONnXyxqUm7EYju1fOX0pgqSEKAnlOG0fq27nQ3svGsivpDpPzvElMzhtVkg0B15LLNgmbUc+G0jwO1rby+FvnyHXZKM92T50/JsscqWtnY1k+1hnGelVViURPEInWwAwVQK12DW7n/0ajKYep+fNEpNk1BL4JgoAkZSFJHmS5e2p5LF6PqsYRhIl8PAGKli1NKkUkHk9E5titCx4LJEFkPBbmJ01HMEpauoNj3JBTMf+OM7DoO9UZ6uatoeOYJCM3Zu6k1FLMbzqeZoWtnGWWMnrDfbzWf5BNrnV8tPThpH2nE5OZlzmbS3/S4jebWS9dAbCrCTmcSZrSrpuFEKRbN1e7Z1snCMn5ZwtpvTD96zpjpxQyIglJ62bepyuHWhiJmbl++vFn2+8PFab1dp1n6lrn2Sbdep1WQrcAJaelgKqq+CKLJ1ip70LquqnfSeuS/yXNupRzzNOGmedJWpz0ns9Yn3K+WU70Dt7BEmL6t2ByYn/FCZZs5Jv+TmsFcc7vz+SxZ+6rlcRZjwsw6eSd79h/CEiSOJGcr6IoKoqsIAgC64vz6Bvz84UnXiESj7N9eRH3b15FltPKX922g7978lVMOh3bK4onvvMJ4iqKAqKaSPgXBQFZThz3x2/WUNPSRf+Yn8/+8kWqCzL51J5tKWPKdCI2PXxYFCbvK1j0Oj60cwOPfO8Jcpw2qguyURRl4rkmzpsIY04YdUUSz3N7RTG/PHyW5v4hcp12vnTPDcDk5FK8Zgl7OS5T8/olhvvGZt1GEAQ8eU7W7VyYNPfVwKTT8vD16/jR6yf4xL89xfqSPPQaieb+YURRZFNZ/oLFlebCmqJs2gZHePR7v6Us201cVjjZ0oUkiPz1XTv/KCGCWo3EnrUV/PbYRf79jRoO17XjtBgJRaI8dP06dkyr43WwtpW+MT/+UJiWgVEUVaGxZ4gf7juO1agny25ldVE2GdbF50cKgsCuqlI6h7384sBpPvL9JynLcuEwmxjxB2npHyESi/Hc33w4hWBNeo7i8eYZ17YSj/sXiGLG2zCPEhBFB6LoTCJY8Xg700meqqo0XeymtCqXaDjG+eMtyLLCum3lSblZC4FOI2HV66eOu5BrytBb+ETF9RzqbyIsx3h34RpKrYv3lC6aYHlj4/jifvbm3sKNmdcjCiKv9r1JnjGH6zI2oRO1bHNv4iuXv0GVbTnXe9Jbqd/BO0gHVU0kbcqKiqwm/lVRr3wQhSsWosmQjsnaQjMtR283lIni1/GJtioTFtNJu5TAFe+pKCQmGJOhJW9nWyctt8OBII3Dc9eweAdzIz6R4xKTFVTUhNKVKKKTpKT80ZlQVZWYohCNxxPKWyTeBUkU0EkSWkla0lpBk5gsyB5TlMREVp0IbFATkz9hWp/RiuI1iwpdCyb7+uQfRVETYRjT2jrZx7WSmJhY/4HaOtmPY7I8MR4pKCpXIhKYdi/FK+2bxGKMfFd7/xdq+PpTwF/fkcidkOMyrzx3hv2vXMThNPOFf7yPB65bzQPXJYqLh4IRfv7DN7nr/i1sryhme0UxkPDGrRStxIIxHt29KenYkUiM535zglZ9Lx+9YTMfnVDzmwvDgz4G+70Ul2Xyub27ppZX5mXxrQ/snfr96O6NPLp7Y8r+y7ITdXvWFifULquniVt955G70p6zLMvNX2RdWzFWVVW5dLyZxrPtxKOzh6YZTDp23rUBvXHhOXcaScJhMqSV9tdIIlaDHlWAsUgYbUiDRafjE3u24rKZef7kZVr7R9DrNKwszuaezSu52NHH2ZbeqX5hNuiQlSsTXI0o4TAbpkQ1BEHApNdhNeoRRQEBAYtBx+rCbHZVlfHsycscqmslEI6yqTSfR3atTyIykOiXBq0Wu8mA9m1UEBQFgWU5br75yB388uBpWgZG6RlNiDzNrHX50zdP0tI/MuWxshsNjAZCPHboDADFmS4+uWcLGdZCTHrt1PVP3nfHhIpi4h4ldAdsRsNU+Kxeq+GDuzZQlZfJs6dqudjRR9ewF6fZyHUVheyuKiXDlkre4nInsVgDyYqBepyOf0IU3W/b+CEKCYKV1JZ4B9MJVjwm84OvPcdXf/wRas928NTPDlNYlonPG+LW+zaxGGTbLOQ6bLQOjRKTE9EC811bMB7lYF8Tx4daiSpxTgy1cW/RerYvMgdLUOdyMqdxYR4bPsXT3S/yQMG7WedM5M98o+67lFqK2ZuzB72UyGX5btOPGY6O8uWVn1tUg97B/FBUlW5vci6PIIBFp8NhXJgqkaqqBGIxRoOpMdyiIOAyGTFqF1YzQlYUxiMR/JHkpFarXo/NoJ93UqSoKpF4nGAsxkgwROPQMHUDgzQMDdMxNsZ4JIo/EiEYiyEJAgaNBofRSJbVQqnLycqsTNbkZJNttWLT6xfUga4WqqoSkWX8kQidY17O9fZTNzhI09Awg4EggWiUYCyGrCiYdDpMWg02vZ48h51Ch4Nyl5OqrEyyrVaMWg0mrTZBuK6hvfJEgndUlokpMtG4zGgoxNOXavnJydMp239yyyburFqRlNewUGSYTVdyPv6Moaoqw8EgoWl5FWadFqfRyGTOnj8a5URnN09dvMyp7h5GgkHMeh1lLhfvKith74oKcmzWFEljWVEYDgZ5rbGZlxoaqe0fxB+N4jIaybfb2V1WzE3Lyih0ODCkiOJc3bWE43H8kSjNIyOc6urmfG8/HV4vA34/oVgcWVEwarW4TSZKXE5W52SxuSCfUpcLu0E/J1lcKKKyzIA/kBT6IgoCmRZz0j1SVJXQRF+/0NfHsY4u6oeG6BobZzwSIRKLYdLpsBn0uE0mVngy2JCfy6rsbHKsVsw67ZxJ29eCSWI8Hg7TPe7jRGcX53p6aR4ZZdAfIBBNFIc2aDVkms0UOOxUZ2WypaCAsgwXVr0e41X2j7isMBgIEFeSrf6CIJBhNqFfgmc0E7KiMBIKJeUXTcJhNGDW6YhF4vjGQwhCoj5YNBrH6bYQi8oEAmGcLguyrBAKRtFoRAxGHaFghGAgOmUxdrjMiUmzICDLCpfOdvD8kzV84R/vmzpfLBonGIgkju+yTNVtisdlvKNBvv0Pz/C+R3eSk+/CaNJhMOqIx2WCgQiRcAyb3YTeMPeYpqoq0Uic08eaqbvUxbtuXY0rw4LZrEfSSEQjMXzjifprGo2IzWFCFEVUVSUUjBIMJPKmjSYdRlMi3yUWjeP3hZFlBUkjYrObpq51qREORvjFPz/PC/9xgEg4Nut2OcUZfOOZz+LOXroc1Eg8zt+/tZ/9Ha30+tfNyYEAACAASURBVMf5wa13c0NR6VRfVFWVNu8YH3/paYZDQVZ6svjqrpsptKXPU/5jY7ox9A9luFkowqEoOr12imipqko4FMNoWjqRmnDkCGPev5vIv0rAaNyLy/EviOLszywYfJbh0U9M/RYEI56MJ9HrFlZrKhZvYcz794TDL08tE0UP2Zn7kaRECkU0EuNvP/IT/uZb7+P5Xx2lcn0xclymt2OEez6UPp1o9vPJvF7fzHPnarm5ahmbi/NnLTYtAA6Tke7gGD+sP8jHll+PQUp8oy0aPUbNLPd/lvdn0V93jZBQV4sqVybTVq2FgfAgsipPfVydOjv1vsZZjzMQHsE/aw7XO5iJPGMmeinxcKNxmTt++guCsSsDrEGj4d5VVXz5phsWNLDLisLvLlzi71/fn7LOqtfxjdtv5Yby0gUNPMPBEN89coxfnT2ftPwz27fysc0b0xI1VVWRFZWxcIgu7zhne3o53NbO6e5exiOzizIoqkosGsUXjdLp9XKyK+FmNmm1bMjP5Z6VlWzIzyPHYp2ygi8FJidePePjHOvo4vnaOs739ic9g5nwRSL4IhH6/QEah0emlmtFkWKXk415uewsLabM7SbHalkUcRkNhfCFI4TicYaDQVpHRmkdGaVlZJTWkRG6x32zyhT/4HgNPzhes7gbMIHv33Mn7yorXbTs6Z8aYorCF156jTdaWqaW3V21gq/echMGrZbhYJAf15zi1+cu4JtmOBgPRzjT08vZnl6er63nv++6nm1FhVP1VuKKwuX+Qb5z+AhHOjqSQmQGAgEGAgHO9PTw5IVLfHrbVm5ZXj6VLH41iMTj9Pr8HGpt45lLtVweGCQ6S9K1PxrFH43SPjbG/pZW9JLE6pwc7l1VxZaCfHKs1qnCv1eDxqFh3v/4bwlEr9wvh8HAzx+4l6qsRDx9NB6nyzvOKw1N/P7iZdrHxtK+p5Nt7Rn3caGvn99euESm2cytFcu4o7KCSo8H4ywfyavB5GSrz+fjbE8fT164xInOrlkLifsjUfyRKC0joxxoaeN7R0+w3JPBvdVVvKuslFybdUplc6Ho9/v55FPPUjuQXFbBqNHwnbvuYGdp8ZL2O1VVGQmG+MyzL1DT1Z20TiuKfGXPjdy5ooLD+y5x9EAdJouerGwHtRc6+fv//TD1l7t5+lfH+NI3HmDcG+TVZ8+Sk+9k500rOVvTypH9dUQjMULBKI9++maKSucOsenpGmH/Kxc48mYdX/in+ygqTbwzo8N+fv/YUeov9fC7x46S4bGy48YqVq0vZnjQx8F9Fzn8+mUe+thuNu+Yu96NHFdoru9l3wtn6ekYob9njIqVeezaU43daebI/jpOHG4gHlcwGLXc+9A2Cks9+H1hXnn6NA2Xe5A0IpWrC9h180qsNiOnj7dwZH8toWAUvUHLux/cSunypVeLlWWFs4fqObX/8pzkSqOV2P2ezUtKriAhBvIPu25iMBjgPb/7Vcp6QRAocTh54f5HeL6pjqcaapf0/EsNRVVpGh0mw2TGbfzjlC+YDQdfu8S23ZVYrBPhcCq8+uxp7n5w65KdQ1FGkeXksUav24EgLF5IYjEQ0E3lWk1CVYNM9/UIgoDNaebk4UZGBnxUbyzmzFtNVxXu3+/z0z06TlRW+OpL+8m2Wchz2DFopZRvnU4j8dnbd+CNhrDrjIlSPZPJsVeBRRMss8aERtQwHB1FVmUkQaLAmMf+wcM0+1vJNeYQVaJ0BLswa2ZXrnui82XeHLi6Sd5/Rnx99X+j3JoQ89BrJJZluDnX2ze1PhKP0zvuIyrLC/qwy6rKmZ7etOt8kSjd3nEi8fiCvFjecJie8VQloQqPJ60kpqqqeMMRarq62d/cyv6WVvr9iy8gNx3BWIxDre0cbe/k5mVlPLppA2tyEmEb1zolUVWVYCzG0fZOHjtzjmMdncSUq48tjykKjUPDNA4N85vzF6nKyuIf9txAZVbmgtv62/MXea2xmfYxLyPB4NtUueI/F0ZDIQb8ARxGIz87dZbfnL+YRK6mQyVBKL5+4BBfunE3WwsTCd71g0N88+BhjnV2Ic/yjqhAx5iXfz18BEkUua1iWYoXbD5M9qEj7R08fvY8J7u7F53vEJFlarq6ONvTw67SEt6/bjUb8/KWlLjEFYWGoSGqsjIJxmLUdHbxk5rTHO/sSvHUzIeBQICfnz7LW20dfGTTevYsL8duMCxJWyNxmTM9Pfzi9Dleb2pGXmQCukri2X/9wGFerGvgQxvXs724EOcCIwoA7AYDt1Yso25gMKk/h+JxDrS2sS4vZ1HHm7fNKrSPeTnbm/odKHe7WOHJIB6K8eJTJ/nLv72bwpIMHv/xwTRHSkXpsiwyMq0IgsjLT5/m+MH6eQlWUWkm9z68ndbGgaTlniw7H/2ve7h8rpOPfPpmcguuCAVl5TjY+97NDA3MLVc+CY1WompNIbcHo5yraeW9j2zH7khMrgf6vLz67Bk+9fm95OQ5ObjvIr/80X7+5mvvpb15gMvnO/ncV+5h3Bti3/NnuXi2g8pVBRzcd5E73ruJFdV5HDtQz6/+/QBf/Of7lzT3U1VU+tqH2P/7Gjoa0n+3J+HJc3HbBxZn5V8MZkktT1r/x8/6mxuJSJQ43z55hA+sXMe2/IUVYn67IcdlYnGFcyfbqF5bhGaiBE40Emf/q5eWlGCpqh9VTY6E0mlXMKnk97ZB0KQIZahqslFd0ojc+fB1nH6rkdse3IJWq8HmNKE3Lj7qpsfr4/kLdUBCQAigP818FUCjEXmx6yJRJY43GuLXrTW4dGYEQWCrp4QV9rnr3KYcb7GNzdC7KDUXEVGiRJUoRsnIKnslh4eO87P2J1hmKcUX91Pva+aOnJtnPU5ckYkp6a2D7yAV6owp9Jqc7CSCpQJj4YS3pNAxt0t+0htzrqdv1m2aR0bwRSKLIFjJHdWk1VLscMxCsKB1ZJSvvPYGfb5rI1YzEVcUXqpvpGPMy9/dfAPrcrKvSeVAnQhneuZSLT86cZIu79LKrMuqSr/fj0WvW9Qn6WRXN6dnIcjv4OowEgrT7fNxsX+Al+ob5pW3V0m8x4+dPU+5242KyuNnz3Oqu2dWcjUdveM+Hj93nuUZblZkLjyBVlFVBgMBfn/hMo+fO5/WuLEYxBSF15qaaRga4tFN67mrcgVWvX5JiEtMkakfHCYUi3G4tZ3/e/Q4l/oH5t9xDjSPjPCtQ0cIxGLct7oas25xfWcmxsMRnqut4/tHT9B3jYaeuKJwtrePf3rzIA+vX8M91VVkWSwL2tek07K1sIBMiyXF4HSgpZX3rVmF3WBYsnCmqCyzr7EpLTHfUlRArs3GaH8Ak1mPK8OCIAhUrs7n4pn2iUn0FaiKijrxzkfCMY4dbMA7FsBsMTA8OI7J8vZaxZcCA71eXB4rNrsJQRBYvaGEn373dRRFZaDPS3aeA+NEKKHJrGNkyMfIkA+z1YDdmQglXLmukB99+5UlbZeqqowMeHnlsbc48doF1DSFdSchaUTufHQXnlxnyrqIHKfdO0a7d4xgLIZOkihxOFnuykAAfLEodUODDIeCxBQZu97AMpebXMu11+xaDOKKQq/fR9PoML5oBEkQKbDZqXBloNdoONDRisdkptLtQRAE4opM7dAgEVlmY04ekKj/2Dg6xGAwAIBVp2eVJwunIWGgONjZRl/Az6neHortLvoCPqw6PdWeLHIsCeXDXr+PxpEhRiNhDJKGcqebUkfivnb5xunxj6NMGF8LbQ6GQ0FC8RjVniw8pvnL4qTD2GiAxrpe+nrGeGt/LeYJQYdIOEZe4dIqEKtqDFWdbkAUEcWFK+1dPRRUZo45yfNEURRZs6WMNVuu5DxVbyzhalCZ7eFr794z/4YwkcSXPgIky7D4frBoguXQOrgh63pUFbRCYvJdYMrjjpybODJcQ1ugA72k512eHdyYef2iG/QOFoY1udkwI73GH4nQMz4+L8GCxOSue3x2stA8PIIvEiVznrlBwpIeTiFKJU5ngjSk6ayiKJBlMbM8wz0nwdKIIm6TEbvBgE5K1CqRVYVQLM5QIMBoKDxrGNyl/gG+vv8Q39p7G7m2q5eKlVWVN1ta+c5bxxgOpg9p1UsSLpMJu0GPQaNBI4nEFZVoPE4gGmMkFMIficzqZdqzrIwMs/nPPq/pjwVFUQlHYpiMOoLhKL2DXmxmAx7X4p77aCjE+Z4+GoaG6BzzIgoCuTYrbpMJWVFoHR0lEE0OzYkpChf7+jnc1o4gCBxqbZ8KK8swm8iyWNBJEgN+P90ziJAKNA4Oc6i1nWUZ7gXlFU2Gdf3i9Fl+ffYCY+Fw2u1EQSDbYsGi12HSahEEgWAshj8SYcAfSOuB7Rjz8q+HjuKLRPnAujUJ4nKN72RcVqgdGORy/yA/OnEyLblyGAy4TUaMOh0GSSIqy/ijUfp9fgKzhOAOBYP89ORpCux2dpUWL9oDOInxSISfnTrDv9ecTHm2k9BJEhlmE3aDAaNGgzyRMzoSDDEYCKTt131+Pz87dRZZUXlgzSoyzPOHIImCQL7Nxo7iQn538XLSui7vODVd3RS7nEuWt+eLRHitqTllnctkZG1ODk6jAcxxopE4QX8Ei9XAUP/EN0NI1KaJhGPEYzJ+X5jRYT+5hW68Y0HOn27jfY/upKQ8k57u0SXx5mi0EpHI7KFxi4EoJIqjy/Erkym700QwECEUjGC26OlsG8KTbUcUBexOM+NjIaKRGAF/hEg4jsNlwWozEo3GCQUiKIpKd/swnsylyzlSZIX+zmFefuwt9v36KCH/3Eafqk2l3PxAqrBYTJY53t3Jc011ROIyRq0WWVHYnFtAmdOFRhATebsNifdOVlX80QhlThcfXr1hipi83ZAVhcaRYR6/fI7hUBCzVo+KykpPJkV2B3qNhu+cPMr2/EIq3QmjVCQu80xjLcOhEBtz8gjGorza2siJ3i4MkgZFVZFVlVyLFYfBiAA0jQ7T5h3DGwnTMjpMMBbFYzJTaHeQg5Ue/zi/unSeTp8XvSQRlxVeVBv42NqNVLo91PR288uLZ1iXnUvT6DAekxmzRkerd5R3L69kb/kKdFczJgkC8ZiCJImEQ7Gp8Ven13L/B5faKzmzU840m7w9UNUQqpqc+y+KlqRzq6qKdySAzWlCkVWG+rwoikJmrnMqN3OhsBr0VF5FDdylwKJHaq2oodCUn7RMEAS2ZWymyFzAWHQcg0ZPniEHk+YP0yn/M2JNTvb0kj/ARGjfHKRpEipwprtnVnICCSvxeDg8r6xlTJbp9wfwzcibWuZxz1lE2mUycceKCmo6uwlNTEgFIMtiYVmGm/IMF9lWK56Jic1kMUhZSViMBgMBmodGONrRSf3gUNq8k5Nd3Txx/gL/bce2uW/ILFBVlb5xH987eiItucq2WtiUn0dVVia5Vit2gwGDVoNGFCfU52SC0SjDocRErHPMS9PwCG0jo1N5ZmadjluWL1v0pOnmZeUUO1OtlJOIKQq1AwOc7OpJWbcpP48VmR60VyEUUOhw/EklBKuqyuh4kNqWPnasL8MfjHCpqY+iXNeiCdZIMMjzdfV4w2Esej23Li9nW3EhmWYzcUWlcXiIn586S9tosjxyvz/A83X16CSJnvFxdJLE7tISdpeVkG+3oZck+v1+Xqhr4JWGpqR9veEwlwcGGA2FyDDPb/UMxeI8eeEij589n9bDZtXr2FJQQHV2FsVOBza9HqNWiygIBGNRfJEIbaNeLvT1cbq7N+W99obD/Nvxk0iCwEc2bUgpgbFYyKrKpf4BvnfsBOemeVw1okhlpocNebksy3DjMZsx6bToNRqicZlANDGWXezr5632jrSGmJ5xHz+uOcXa3BzcJuOiyWBMVvjVmXP8uOZUWnLlNBrZXJDH6pxs8u12HAY9Bq0WRUkQrOFgkC7vOKe6ezje0Ulkxhg0GAjwxPkLuM0m7qyswLyAXDunyci2okJeaWjCH00OT32htp47VixfErELFTjd00vHaKrU96qsrCnC73CbWbmmkBd/f5KMTBv9vYntBUHA6bZisRl48hdvIUoigUDifTSZdGRm2Tl+qJ7a852EAxEsEx4sOS7z+kvnaWsaoLdrhDdeOk9ZRTZFpZk01vZQe6GT/p5RDr12md4Vo2zcVo5GIyEIsGp9Ea8+e4ai0kyq1xWSX5RBd8cw52paaWvqR1VU4jGZdVtKMZrm9pg5Myygqrz4+1NUrMyjanUBWbkOKlbm89rzZ9EbdfT3jHL3g1sQRYHiMg/ODAtP//oY8ZiCRiuxrDIXl8fK8spcjh9q4PypNgb6vOy9b9M1E8qE12qcS8eaeOv5M5w+cBm/d/aiwgA2l5mHPrcXiyOVzPf6fTzbWIdeo+GDq9aTa7Hij0bRSBLShJ5/htHEu5dXUWi3oxEkDna28nRDLa1jozizFz+Xu5pb4ItGeKW1kU7fOJ9Yu4lyp2uqX5k0CwsP80YinOrrwWUw8aFV69BrNPT6feRabVNteqR6HcOhIM811vHQyrVszStgesmfN9pbqB8e4v0rV7PKk8VoJMy/HDvMd08d4//uuRNFVRkOhXjP8ioOdbWzr7WJz27ewYGOVlrHRqdEjRYLd4aVHTdUIooCazeVXFVh3YUikQuln8h/ApBR1MA11Y5bCBTFi6KMJi2TxCwE4cp8RI4rPPfYUe7/+G76u0d5+TcnsLvNrNpYStX6hRUL/lPAklWOFAWRAlMeBaa8pTrkO5gFgiCQa7ORYTYzGAhMLfdFInSnqaqeAlWlZtrEWxQErHodIOCdsIiPBEP0+vxUK8qc1uFALEbnmDfFirs8wz0nadBrJNbkZLM2N4cLff2szsniusJClnsyyLfbyLZapsKU0nV1VVXxRaPsKi3hyQuX2NeYOiGBRK7Sg6tXkXMVXiwVeL25mfrBoZR1lZkeHl63hm1FhWRbLXPeo8mQzOFAkF6fjy7vOJf6+znR2U2uzUqZ24m4SLJzx4qKOXNYgrEYvzl3IS3B2l5UyL2rV2LWLj7W2qjVTD2P5o5BugbG2LmhnNHxIAdPNnPj1goOnGwkFI7hcVlYX1lAz6CXhrYBguEoW1YVUZjrSvLWxOIy+47UoZFEfMEIeq2G/GwHRr2W2pY+ojGZjSsLUYELDd0oKoz7Q+zatAyNJPLqW3U0dQwSisTwOC34AhGOnm3lYmMPFSVZrFqWu6DCsaFYnPrBIbSiyEPr1vChjevItlqnCOXmgjwyzRY+98LLU0YBSBgZajq7E3V+gFuWl/PxLZtYluGeCpFVVZUKj4eWkVEah65I56tAt3ecjjHvvAQrrigcae/g56fPpiVXq7KzuHfVSq4rLKDAbk+rpqmqKlFZpnt8nOMdXTx54RIX+/qTco7GIxF+XHOKAoed2yrmFg1YCEZDIQ62tE6NERkmE7etWM5tFctYnpExq9KooqoM+P1sKSzgl6fPcj5NTbczPb0c6+jktopliyaD+xqb+OXpcynjhiQIrPB4+OCGtazLyyXPbpvVGh2TZVpGRjnR0cUPT9SkEMGecR9PnLtAmdvFhrzceY0TOkmiwpPBquwsjnZ0Jq270NfP5YFBrissuHbiqyg8c6k2ZdzWSRJrcnMomIiC0Ggk7rxvE031vYiiiNVhoqWhD0EQMDsMlNxYzGC/l50VZaxaX4Qrw4rZamDP3esY6h9HFAVWrMpHEASeb6xnS24+WTkONGYtddpxXh1s5RPVieLIZquB/KIM7vrAVvb3dlBlK0qSu7/tng001/diNOmn1NQMJh25BS72vncTWp0moVYozT6WyopC69gojfExdu2pZnjQh9NlRtKI6HQabrlrHc31vcRiMmUV2VSuKkgUiDVJ3H7PBjpaBxElkexcJ7kFLiRJ5PobV9LS2EcoFKW0IocV1fkp5w2Mhzh9oJaRPi/2DCtWpwmDUYdWp0Gj0yT6ZThGyB9hsHuE3vYhWmu76Wrsp7dtcN6itIIo8N7/cjPVW8vTru/0eRkOh7hvRTVVGZkJpeBpwg6qqiKKAsOhIIc62xiLhBkMBvBFI3gj6b3k8+Fq8oK9kQj1w4OszcphU27+Vb3nNn0iHPDN9hZ+cv40W/MK2Jqbj0mjnSYRL07UP0v8f3r/jspxLg8OUOJwsjozG7fRRIbJzO1ly/n8gVcZj0YSanMGAxXuDNrGx3DoDaxwe7g42M9IOERMmV1CfyFYv6UUnX7x+UaLgSCaEQU7snrFyBaPNaPTrgLePmIny93IclfSskRB4yvfaEVROHe8mXs+tIOLNa1YbEbMFgPNtT3XTLDCsRi+cBRZTSg9W2eJtFoKXDPBCssRAvEAiqpg0hgxSaZ3Qp3+ANCIIiuzMtnf0jq1LBiL0efzEZPluSf8wKnuK6pRRo2GqqxMQtEYZyfyuhRVpXFomOtLiuYmWNEonWPepGUCUOZ2zym2IQgCeXYbn9q2haFgkOUZGVMSzAutHWPT69mYn4vHbCIYi/JGU0tK6NOgP0BNVxd3VVXOe8yZUFWVF+tSlTA9ZjPvWVnF3gVapQUhUfsox2Ylx2ZlTU4224sLuauqEqNGk5AGX2Tb0tUqmQ6NKMx6//WahHT8Qto+FwbHAjS1D7JzQzmBUJTzDd1sXlXEqUsdvPvGNbjsJkKRGHUt/bjsJrLcVl4/1sCDt2/AMs3CLMsKDe0DVJVm09Y9Qkm+m9OXO/E4LdgtRqwWAwdPNVGQ7eRsXTcP3Lqe7oExXjp0iYfu2ITHbcEXCLO8KBNFUYnLMhlOM/lZDi40dFOQ7SDLvbD4aUVVqc7J4vYVy5PIFSQMEe8qK2FHcRH7ZoRWTapJlrldvHtlVRK5ggmFLaeTOysr+NahI0n7DgWD9M+Ti6iqKqOhEN87dpwBfyBl/ZqcbP6/67ZwXVHBnGqUgpB4L0pdCQ9xns3G/zlyjLO9vUlVOYaDIf710BFW52STZ7v2HIzJQ7tMRh5cu4oH16wi02KZk3CIgkC21crtFcvQSiLfPnSU9rFkj0tcUXjq0mVuWla2KOn2bu84Pz15moFA8r0UBYGV2Zl88V27WJWdhW4ez7JWklie4abI4SDTaubL+95gMJDsFawdGGRfQxMlTueCQgXzHXa2FBZworMrifhGZJnnLtexMT/vmmTqVVWl3+fnSHtHyroCh53q7EyM067bnWnDnZl4By6fv0L6BEnEkGcmP8/E6ol6VZMoKc+ipPyKkp6qqghjeqx6PZkbS4jJMrpyK4c627C5E4aF3HwXufkuxsIh3jo6TNHyLKQJsiQIAlk5DrJykpXx3BlW3BkLN56pqAwGA7QHvNy2oYJlMz4LDpeZDdddISmqmtj+jbYWHly5mpz81DwYq93ImnnyQ0KBMCf2XeDkG5fQG3Xo9FokjYgoiUiSiKomxsF4NE7IHyYwHiIUmDsccDp2v3sjtzy0fVZDXUSWEUh4gWbrc98/fYKz/b3sLV/BBrOZdu8YL7c0pKvW87ZBVhPlRqw63YLJlYqa5D02abTcUV5Bkd3B6b4eHr90nhea6vjrLdeTb7XNO7+IyjKheAyPyZw0hjsMBiLxeCLyR0ikBsBErb6JWniTJT6u9Z6Ne0PYnQI6nYau9iE6WodYu7kU8xJ6tCTRjSRlIytXIgsi0RMYjbe9bUqCiuIlGr2ELCeHiut0qxGE5LFWEAQ6mga4fLqNhz9zM611vfR2jnA1iMsKl/sG2He5kYb+YQLRKIqqopVEMi1mtpYWclv18mtS9E2HqyJYcSVOo7+Fw0PH6Qh2EZET+SWSIOLUOVjrqGaXZzsG6U8/sfVPHQICTp0VrZj6qFbnZCURLGUiP2MkFJo1sVpVVXrGfUl1tEw6HWtzsun2+qYIFkD94CChWGyqCnY6BKIxOmYQLI/ZjMdsmneANGg0rM/LRYWri1cmUfS12OXk3uqVNAwO0Toj5EUFjnZ0Xh3BgrTeq2KXg40FeVdNUCRRxG0y4Tb9aUnDXhMmvig2i4HVy3M5UNPI6oo8st1W6tv6UVUVs1GPPIvSnSSJ5GTaaesZJtttpbljEIfVSGlBBnmZdl4+fBmPy0q220p5kQeHzcgbxxswm/RkZ9jwjgcpynUxMOLDZjZQlOuktCCD07WdRGOLsyZuyM2lzO1KmYhMEuW9lRUpBGsSWwryqcxMr54pCLC9uCiFYI2FwwyH5g7/UVSVZy/XcakvNYep0GHnQxvWsb24cFHS4Catlq2F+YTjG/n6gUMpoY+tI6P8pOY0X7px94KPORd0ksRN5WU8vG4NbtPCDXEGrZadJcU0DA7zw+M1KaHNJ7u6CcViiwqd+93FSzQMDaccy2k08N93Xc/a3JwFk5gEaZXYWVLMxzZv5B/fPJhkvZ8U3rm1YtmCQhnNWi2rsjMpdjppHkmeUOxrauYz268j13ZtyeivzuLxr8jIoCrTs+Bjh+JxTvR0Ujc0RJnTRZUnk9bRETbk5mHUaPiPc2f4xPpN7Gtt5uXmRj6/7XoK7A60kkSu1YpxWtjXwfY2anq70YgCo2lyC2VF4XBnB8e7OxEEAZfByD0rqrgw0EftUEJ5Mdts4abSMp6qu8xAIEBUlvnwmnW4jCZ+dLqGiCwTk2VU4LWWJnIsVoocDp6qq2V3cQk9vnHebGtBBTZk51HqdPLLi+eoGxrEF42yPb+QKs/i8zlURSUcjDA2eG2CNOlQtamUhz63F6tz9jxeq06HrKoMh4LIipL23X6i9gIPV69hb/ly9JIGnSjx9CxlCt4u6CQJk1ZHn99PXFHSjqNGjYbgtHc3rqh0jnun8sQEQcBtNLE9v4jVnmx6/D7+7tDr7Gtt4uHqtVNzDRERVFIUQw0aLQ6DkcGJOon2ielP0+gwbqMJq25iwczvwyzX9PMDpynPdlFdkI3JoOM3R87TOTzGHesrqS5IL+f/u8eO8J73X4fRqOMH33yZ8hU5XDjdzic/e+t8t3DBdSknGAAAIABJREFUkKRcNJoiorEzU8tC4VexWj6OIFiSQvaWCrFYPeHwa8D090qHXn8d09ULJUlk+55qXvj1MdZeV44zw0qT0nNVIZMxWWZ/Qys/OHiC9uFR9BoNbrMRSRTpD0c429nL0dZO3mxo4at37cFuMqQco9U/hE7UkGdaXOmDRROsmBLj6PBJnu5+kaHICGaNCYfOhoiEPx6g21tLg6+ZU6Pn+HT5x7BqF6ag9IeAiICaosf3pwMREZfORqE5hyJTDkXmXAqM2dh1Fly65MRZAVidkyoZOTYhNT2XctXpnp6kQcWs07I6JxtxRodqGBpOKsSaDoFolC5vMsEqdjpmFbhIugZBuOrk9OkQBYHrigooz3DTMeZNGTAvppmUzofJQrOBNJMQm15/VfHV/3+DXqshGI6hqtAzmCDsJqOOW3ZU0dY9wqWmHlRFJctlpao8h/LCDCRRxGRIJaYCTBXnFEUBo0GLCoQiMfyhCEa9FkkU0E+ETYiigKKoCCRCuiLRKyRKkkQkSUoQJJVFxarY9HqKXQ4sc5Dn9Xm5iJCig2TQaFiR6SHDNPu7UexMFBeeXl8pGE2IT8yGhJJlnP84eSbl3ZYEgRvKStlRUrTouksAOo2GXaXFHGnvoH+iKPHUeYGnL9Xy8Lo1lLhmz/dbKMrdLt5TXbUocjUJm17P+rxcStKQjkA0RsPgEJsLUkOz0qFzzMsbzS1JkzRI3MsH1qxiY97iPUSCkCiAftOyMp6trefijHDGPp+PYx2dLMtwz2mwmjxWhcfD6pzslGsdD0d4qb6RRzetv6Z09KdmiGgA2A16VmVn4ZkjVLW8Ioe//so909oKhTYHdy5fwZHODk72difC3eIyWlGkczwxHu8uKuH11uZZ64oNBPw0jQ6zJS8frSjSMeObAon30RsJE5NlHlm9juM9XRzpbGcsEkYSRW4vX45Vp6NuaJCRUIiHqtcwGAzw7RNHub+qmvFohEdWr+NgexvNoyOMhENY9XpkRaXP72MkGOTJy5f4xIZNU4ImGlFie34ROlHkvStWLkhV9w+Jospc/uJrD5BTnDHnduVON2UOF7+tu4hBo2GlJ4vRUAh/NMJ1+YVIgoBFq6NtbAx/NEq9f4ifXzyTNrdZVlVQmTWHW53aRp03tHEm3EYT2/IL+PmFs+RbbWzPLyIUjzEWDrM2KxuLTk91RhYvtTRwS+lyMowm9rU3c3Gwn+sLigHo8Y1zaWgAh8FAltnKeDTCWCScKAA+7Vw6ScRpMHKgvYViuwNJFLHpEpEdO/KL+MGZEzzXVMfuohI6vGP87MJZPrJm8XmpL5yp44aVpbx6vpEv3nMDtd0DPHT9Wl473zQrwRobCSCKAgf2XaKiOp+77tvM//rcrxd13vkgSTlotVUI4ZdR1YRBQ1GGGPd9B6fzmwgYWErRi3i8m0DwV8TidUnL9bpNaKS8pHOJksgt925k522rMFkM6PQaNu5YPqduwGxoGx7l1zXnicsy/+OWXWwqzsOo1SKQeE+H/UF+duwMr1xq4N/equH921elHOPcSBc5RvvbT7A6gz28OXAIg6TnL8o+RKVtOVpROyG4oOKNjfNMz8u8NXSCZ3te5qGi96Y9zhpHBQZp6fX2JUHCKOmxaExYNWbsWgt2rRWb1sz+wZM8270fXzw1xGY2CAhYtCYydA5sWjMWjQm9qEMjSEiCNGXEiMgxIkqUQDzEWMzHSNTLeCywYDpn1hj5YPGdXJ+xAVEQkSb+iEKiGFq6CcnKzKyUid5YOMyA3w/MXujwZGdyUUmzTkdVViajoTBaUZwKs+sc8zIWDlOgqmnDCmKyzIDfn1IYuNjpuObws8XCoNFQ4cngWEdnSu2iocDVFbTWCGLapxeJx+csMPyfBStKsvj1S6f4+k/2YZuQk23rGubnzx5HFAWKclys2pyLpBE5eLKRfUdqqV6Wyy3bKzHME1+e47HjcVp45vXzhKIxbt66AkkS6B1KFnERRYEcj53HXzzF9584xNoVC5tkzwbXhGdxLgJgN+hxmUwMzRCIyLRYyLJYZg3TEQQBjSjiMhmTpNXjikIwFiMuK2hmyR/Z39JKny/V+r0sw83O0mIchlSr20Kh12i4f3U1b7V10DqanHzsj0Z45nItf3mVQjGTMGo0bMzPY21uzlV5XgRBoMBhp9jlSCEdAHWDQ2wqyF/QdOCttnb6xv0pfdti0PHw+rWzPoOFtNFlNHFzeVkKwZr0pN+9snJeggWQaTGzJjebN5pbpvJiJ/HkhYt8aOO6qxabudQ/QP20PMBJFDocrMub23On02tw6a+E5OkliTyrjQKbHb1GotvnwznxLk6fXFt1ujkNAGPhMBpRJNtswWEwYJDSbysJAjlWKzlWK26jkebREUwaLTlmK7mWhFev3TtGvs1GhslEptnM5aFBOsfHKbTZyTZbKLTbaR698g5NGl37AwFsBgNZZguWCQVNRVWx6XUYtdolrUG2FCipyuPT33g/JVV5iVzlOd4Hh97Ao6vX80TtBb5z8ggjoRAOg4EHK1exNa8ABIEvX38D/3zsEHc++QsKbQ6uLygm23zFUPtScwM/PFNDu3cUbzTCX73+EkaNhrVZufzbbXcTisf5p6MHeLmlEX8sSlSWufvJX1Jod/A3W3cuqNaUQdJwS8lyYrLKk/UX+T+njmHWatlbvoKqjITn8GNrN9EX8PNXr7+Iqqpszy/mQ6vXTz1TBZWa3m5ea0t4aR0GAzcVl3Fr2fIpj1jCIKLlrzZv57unjvFCcwNrs7L5i/VbWJ2Zzc6CYmKyzC8uneVHZ2twGgzcX1nNI6vWLfo5VeZl8r4da/nWc4eIxOOIgoDHZkEQZ39egijQ2TbEay+e4wtfey82u5FIdGm9iYIgoddtRKtZQTR2dmp5MPQ8kpSF3faFibC9a64kiiwP4/P/gEDw90AyaTeb7kUUHUnvryAIGM16jNM8VgbT1c0p+8cDdI56eXjLWu5eU5mSm5xls/CVO2+gdWiEZy/UUqOrpdyaPH/uC3l5T9Hin/2iCdZIdJTRqJe78m5li3sDAskd2ySZ+GjJB+gO9XJ69NysBGtX5kZ2ejYsusELwZXmJAQS4qrM/oGT7Os7Oi+5MkkGquxlrLKXU2YpoMCYjVlrRJwmYTn97ytQk/5WVBVfPEh7oIe68VbOjNXR4u8ipqbvJIF4iN927sMkGafuy3wTEateR6HTkRTaMxYOM5gmR2M6TnVfibkVSEwYsy0W3CYjmRbzlJy0rKrUDw6xwpOR9uMYicspYUUAxS7XVQkoXAsEQaDY6cSo0aYQLH80MmtYxFwwaDVYdLqUUJq20THqB4dYluG+5nb/OcOg1/APn94LAlOKlpIo8sWP35pYJghIosD2daVctyaRoyBOeKimQ6/T8Mn7dyCKIhXFmUnV069bm9hPmthnY3URkiiQ6bLy95/ZC0COx8Y//uVdCELiw4TKxIQDPn7f9jmT3mfCYdBjm4OsTE5kMq2WFIKVYTYmpK3ngICA02BMqV0VjcvEFHnWyf3zdfVpyX65202lZ+EhXbNhRaaHMreLDq83qYaXrKi8UFvPp7dtvaa8H5fJyObC/LQhPwuFx2wi25o+32Z0nhDLSSiKwrGOrrTb7ywuwXONYbsmnXZWD+f53j584QiqdX6VLlEQWJ2dxbIMV4pQTfPwCCe7utlSkL/o566qKs9crkuxBIuCQInLQXXW4sLforLCSChIIBolrqg4DQZiskJcVej2+9IK8aTzaph1OqKyTDAWQ1aUWUUCZFWhP+AnEo/jj0axT5xv0vsNkGe1UdPTjaKq9Af85JgteEwm6oeHiCkyw6EgkiCgqgJRWWEoGCQYi+E2GekP+IhPtG+ynZIoEo7Fp37/KeSYr99dyUf+53soXpGLIM5NrmAi59lq479u2sanNmxlYnhFEsUpj8z2/CJ+d09+Yp2QSPlQpxlX95SUc0NR6QyjsYA4MdYbNRq+tP1dfGHbbqaHDQgIC+73giDgNBh4aOVqHqisnjqKJApoJiJs3EYj/3LDrVPefGliTJ58PnkWG5/bsoPPbt4+7ToFJCF5Yi0JAreVLefmknJUEn1gsp1aSeLmknJuKC5FUVPv1buXVXJneQWSILCnuJwbi8rQiiIfXr0eFXWqrZAQ9Pryb/ahqPD5x19GI0mcb+slEE5fxB7gljvX8dSvjnLzHWvI8NgYGfan5B9eOwR0uvXo9VuJxmqBSUN5DJ//34jFGnA6/gFJKr6yx0Lz4qb6uEIsdpEx75eJRGuYSa70uuvQ6beyEFGN5ss9jI342bBjccJLcUXGoNWQ77Ch06RGTImCgFGrZVVeFs9dGOX2vPW8v3Rz0jaH+puwaRdvxFw0wYqrMkbJiEvrTAkpgwkrLRIl5iJOjZ6b9TiSIL7tkvuqqhJV4rw5cIJftD3H+CzkSkBgjWMZN2dtZ5NrJXppRuFKYfGVyVVVxa2z49bZWe+s5H1FtzMQHmb/YA0v9b7FaHQ8xbs1GBnl31t+z0h0nLvydiGqqSpgU02amKhWZWYmkRxvKMxAIDir1KY3HKZp6EpekV6jodjpTKgKmUxkWS1J9XpqBwa4vWLZLAQrnkKwREGgwGGbV4Th7YBVp087CVRVpj7GC4UgCAiqytrcbA63JSeDd3nHeeriZZa53Sz3uKe2/88GQRDQpqlJIYrJyyRBYC6OIwgCGs1kXPyMfWfsN/2ndtpgma4dwNRxFwqTTod5njCghFc71YBg0+vnDC2ExMQl3SAvq8qsxYnjisKx9s6U5SatlvIM94KEE+aDKAhsKy7geGeqB3g4GOJS/0DakOSFwmUysSn/2hRmTVrtrPfXF4kkOvo8/bB9zEvP+HhKqKUA7CwtuuZ+LAAOo4Esm5XeGSR6Ml+1zO1aUGj0Ck8GKzwezvT0Ik8rLqsCT5y/yJYFhkROh6woPF9bl7LcbTKxMS//qsJMLw8O8Lf7X2NVZhbvrazmydqLfPv4ETLNZmKygjcS5jsnjnK6t4fvxuPsLiphVWYW3z91gqbRYcLxOHcuX4HHZOan507jMpoSKp1pHoWiqtQODfL5N14lx2rlo2s38lprc9KmW/IKONLVwX9//RUi8Tif376LbIuFp+tr+dL+N7DpdWSZLTgMeh6/eA6P2Yw3EsFhMHJ7eQVffONVJFHkuvwC3rdyNaUOJ/XDQ3zpwOu8t3Ila7NyFn2PlgQCOD027vjg9dz+yPU4PAnhkYW+s4IgoBFmJzsCzPn8JVGc08gyGfJ/rV/+Sbn02c4133kWmnow33kkUURilnWCMLUu8f8ENGmexefu3kW/10+WLeEN7Bkd542LTdx33epZ27Z2UwlrNpZMDWduj5W//af7572mxUOH2fQg0ehZItFj05bLhCNv0Nu/C5NxL0bjXRj02wAz6WPuFVR18vulIssDRKLHCAR/TSTyFjOJFYAgWLFYPoxGSjYUKYqSIMwzCmqPDfsZ7E016M8Hs06HRadjLDR32aE+r58VWZk8UrZ1atlkC7Z4iiecLIvDokdTs8aEQdLhi/tnbayCwlBkmHxj7qIbtFRQVZW4KnNi5DyPtb+QllyJgshySyEfKX0PFdbiJZ0kzzyWAGQbM3iw8DbuzN3N77te55nuN4koyZOZsZiPp7peRyNI3JqzHa0w+yOaVLx6sb5hallMURgKBPBHo2lDUc709CZZVnUaiVKXE0EQyDCZyLZYgSsertqBIaKzCBOE43HaRpJDirKtFpxG4x+lVpJRq5nydMzEYmPBIfEMb1m+LIVgARxobWMsHOZT27awuSB/Kqb3z41oqarMJG35c2v72wGjVjNn/TYAZiFJZp1uQTka2jRsU1ZUlFle0Uv9g2kFCTxmE2UTfXcpsC43N60HOCbLnO7uuWqCJQkCWRbLNYu6aCUJvUZKqf8HidykhfTw5uERRkPpZac35V9beClcycXKtaYSLID2sVFiytzKrJPQTYRVHmxtSxES2tfQxOiN4UXngh5ua2c4mOq9y7Za2FK4OI+YSavl/qpq7q+qTlr+yQ2bU7b94o5dfHHHrqRl37z5tqTfKz2Z3F0xtxiRVpS4qaSMR1ZfCdd5X3XyRFUUBD67NbUo6zduShUIuKVsWdLvMqeL28uTLeQuo4n/uPveOds1HwRBQKPVoNVpUBR1QmkukcukJv6asf2EkU8UECURV5ad6+9cz573bSO/POudsfrPCKdaunnu5GX8E2OURa/jq++bW6xCkVVEaSJWSpj8d+nbljCSVmCxfAzZ209cbp2xRYxg6CmCoacALZKUn6L2p6pRfP7vAzoUeYS43IwsdzM3tFjMH0av344gJH8zv/iRH/Pl73+Ij97yL0lFhSPhGHveM3/Um6qqSZ7zfKedFTkeDja2siY/mwKnI+leKqrKwcZWjra286377kAQBCJynGODLTzTeY6oHGdn1nL25FZi1CwuMmtegpXwAl354Hr0bnKM2ZwZu0ChKY9MQwbCxARNRUVRZc6MXqDe18Rnln1sUY1ZSqioNPs7eaz9RcZiqR86vajlztzdPFh0KzpRu2gP1bXArDHygeK9bHRV8c26n9EfSc4pGI2N80LvQdx6B1vcq6YKAc6EKAhUZXpSlg8HgowEQ2kJ1qkZ4SYGSUOpOyE96zIZybYmi2PUDw4SicdTyLSqqgmCNePDn2+3LcpTtJRY6icoALevWM6PTpxMkaIHONfbx395+jl2lRTzgfVrqcrKxKzVTU2g/xw+gqOhQ5h1leikP06l8z816CUN+lnyPyYhQNoizZPFsOdDOgtyQosjPUWoGxhMu9yq15Npmb848ULx/9h7zzg5zuvM91+5c5yc8wCDQEQCBEkQpEhRJCUGiYoWRTnJa63T+u69Dnfv/uzrtN71+np/luy1ZcmWLcuSRUlUoERKjGAAARA5DmYGk3PsHKqr6n7omQF6uidiECjp+QJMdVd1dXXV+77nnOc8T43PWzBwzJhmwZ6dlUKVJWp93uXfuAJIgogoinnVvqU84a7GYDicZ4oOoCnKmrzyCp6jKC5awR+LxhatVBbCrqpK6vy+vAArmcnw7bPn+cXdK6fZW7NKlAuTTXPeW3PzwK0MVZJWbcp+KyBQ6uWX/+BDPPiJffR3jjLQOcpY/yTRUJx4NEkimiQZTyOKIppDwVfkobjST/3GSjbuaqBlWy2262g6+zNcP/zr6yf4tQfvwOeyM0epXA4//M5x7rpvI94CptHXAw77w5hmiHDkL2eDo0JzkY6RF4ABGCQSP1jFp2k4HR/C5fwkkpg/5vz+X30SURRo3VrNr/3B4/PbTx+5TGRm+X563TD561cOzf8tiVm21cn+YX7pX77NlsoyyjwuZFEknExxYWSM80Nj3NlYR40/S8OcSEV5efgiv7nxPmySwnMDZzgx3c+9Za2r+J4rCLB0S+fr/c/O/iXMRndpLoQvcSnSRb2zGp/qQxIkYpkY/fFBeuMDbPFuxC3fHAVBy7KYTId4ZuDHDCbyFeRsosrHah/ikfK70cQb2yt0NTa46/l/Nv0H/vj83zOSzJUDH0yM8cPhNyi1BWhwFs4sCkBTURBVknLUfibicSbjcWr9uZxdy7J4ZzA3wMp64mQVwpyqSpnbhV2W541UI6k0PdPTlLicOeo5lgVT8TgTC3xkqrxevLZrnwjmzHl1wyBjZulThpXtbZvzmTC58n8Li9FZadf1giAIuFSV373nbn73+R/lZfYh+zC/2HmZlzsvs72ygsfaNnJnXQ1eW1aNaD1UEq8HLCtD2ggzHP03KtyfAkwk0Y0surAsE8OKYZgRQEQSXUiCc7bpO4VuzGBhIKKgSAHmKmCmFSdjhshOIg5k0b2k1Ktp6ejGJIIgY1lpBEFDEf0IgohpZTDMMIaVREBCkXyzzvMChpkgY85gYSEKKooYmN1HxzCjZHsgUwiCiix6EIWVk1ZkSVxzn5Airn3fpdBZQNQBsgFW8ToGWF6bjaDDwWAonDO9GpZFz9T0fD/DaqFKEpXea/fSWg+MRqKFq4EOB/0zq6efFMJYNLZoxXwmkVyVElaZ28X2igpODo3kiQl96+x5Prn9thXT+qbiCQ729OYtnfx2Owca629ginFtkEWRBxoKG+neCjAti0RGJ5nJkJ6dt0zLmh2nBCSHSOXOahr31GOXFSRxLaSjnwwsd61kUUQVJWyygl2WEW/gtTItKytkldFJG9neWNOyEOY9r4TZc5OxycqyY36xx4HbrmXl4QVWRDU7e6KXPXc1L/u+9YTL+XFE0Uco/D/IZC5zpSdrvSAgij7s9kfxuP4jslxd8F1urx3DMHnww7vxBa/EEGVVATTb8nO5YZp868TZRV8/1juQty3gtHNhZJT/8NVneeazHyeRSRPQXLgUDQGBoObEJq6e/LrsyJwxjYK9VOrsh/XFB+mL55YDS7QiRpPjfLH7X/nTLf9l1Sd1rdCtDO9MnePIZP5FlgSJ+0v3cn/p3pvu0yUIAtWOUj7T8CH+ov3LxI1c6srpmUu8PXmaEi2IW8nPZAiCgENRaAj4uXiVX9N4LMZUARpILJ3OyYbP9QuUX9U4Xup2UeR00H+VT9ap4VF2VlXmdMfopkHnZP7Cr/oaKljpTIZwKkUomSKcTNIfCjMQCjEaiTGdSBBKJonrOomMTjpjkDYMUhmDtJGZ/X9mUZrVWiGJIvsb6vjVO/bw5XdOMBbNVx+DbEP7scEhjg0OEXQ4uLexnnsbG2gOBgg6HXg07ZaqaOnGDFOJZ4kmzzDMV1FEP0HHffjt95IxZxiJfoNYuh0BCY9tB0WOB5FFL9OJ15iMv4pppRAFhQr3UzjVNkwryUj034mkTiMg41AbKXE+jiYvTitLZvpoH/9tfPY7SWVGkEUXlZ5fxCZXE9cvMR79PiljBFFQKHY+gte2ByyJ8dh3mEkeAQRk0U2F5ykcSiNJvZfR6DMIKKTNcWxyLaWux9HklfdMyKK4KM10OYiiWLAv9VoxHA4X3O5Qsn4t64lyt5uzo6M5PT+mZTEZz/rnrCWAlAQR9zokXa4VpmUxk0ySKiAV3h8Kcf8X/um6n0PKyKyarry/oY7nL3UQHs9d8HROTHJ0YJC76mpXdJwfdXTm2U4IQIXHxd419HP9DFnopsFEPM5gNMw7IwOcGh2hOzTNSCyaFe2wTGyyTNDuoM7rZ2txGbvKKmn0ByhxOFHFlfu3QZay2xeeIZzOvR9USaItWLJu84xuGIzEokwkcpOoTkWlzutfk3elbhiMJ2IMRCIcHe7n9NgIPeFpRmOx+WvlkBWCDgf13gDbSsrYWVZJvddPyazx71q/X8d01mB2jikgixKbi65cL9MyCaVS9IRmODE6xNGRQTqnJxmNRYnpOpIo4FY03JpKvdfPluIydpRW0OwPUuRwLMp8cGoqX3jpCJVBL6KQTWp/4q6lFemKSz0M9U8hiuK82TYC+Pzrl1ArBIf9IRS5mXD0c6RSb2MYI6xHoCUITmS5EafjQzgdH0EUlxbskCSR3ftzq0UtW1Y2RqmyxJ889t41naeJyTd7T5AyMowkQnyp4y0UUSKsJ3mocvVWJcsGWJqk8ksNT63pZCXhxmfvLctiKh3iO4OvFKTc1DkruL9sLx75+t6oK4UoiGzxNbO/ZCfPD7+Z85qJycGxY2zxNrPZ21Rw8SaLIhtLSnICrKl4gsl4vtDFmZGxHB8SWRRpCgZymjzLXG6KnM6cAOv08EiW1nLVgKobJp0TuQGWXZYp93hwrMIrxLIsYuk0/aEw7ePjnBgc5uTwCF2TU4t6ptxo2BWFT26/jRKnk6+ePM2l8YmCWfA5TMbjPHPmHN86e5620mLubWxgb3UVdQE/RQ7HNamxrRdUuYgax2eZTrxOje/XcSqts0pMBrH0JWLpCzQH/wTdmGIk+k3CqZO41M2Mx35ApecXcKmbmYy/SF/oc2ws/jwJvYfJ+Eu0lfwtlqUzGv0WU4mXKXd/YsnzSOoDVJY8jSS6GI78KxOxH1DueYpQ4jCqXEKt/7eIpE4zGv0mDqUF00oxHPk6m0u/hCx6GIt9j8HQl2gu+hMAMmYYj7aTWtdvwVXKnyvFXJZyLVj9p60Mk/HCtAhZEldESVwNnOocXTp37EwbBuFkisASHl+LQZxNBN1sJHSduK7fVB9E3TBX/fltJcVsKC6ie2o6h6lgWhbfOH2WO2qqlx1T0obB8+0dOYEzZMe2u+rq8N1iEuTvBlizxr0nxob5fudFXunrzgt65hDTdWJ6iL5wiIP9PTgVhb0V1TzW3MbeimqK7I4VjzsxPc1fHn2L57sv5Yi1BGx2XvzoL6ybR+NILMqfHz7I97vac7Y/UNfEn+5/gGLHytdQlmUxFo9xfHSI73Ze4LW+HuKZwlYnET1NJJSmJzTDK32XcSsqd1XX8VjTRnaXVxKwLW/WXQj/5eCPOTo8yNwT6NNsHPzEL+PRNNJGho7pSb7f1c73OtsZjITynlPDgEkjzmQyPntu3TgUhbsra3mipY09FdXzZsdXo74kQPIqf8Fle3yBuqZSvv/MO9Q1lqDZs2OnLEs8/rE9q/7eq4WiNBH0/0+SqTeIx7+Lrl/AMEYwzClWF2ypSFIxklSJpu7EYX8CVd3M9Va3k0SRA60Na9rXsEwC0xqWZbHJV85MOjEfRxRpq48Zlv2lJUFii3fpxtNbCYZlcnTqXEFqoCSI3FW0nXJb0S1VTVBFhfeU7OHg2LG8KtZQcpxTM+3UO6sKVrFkUaStpIhvn7uyLZpOMx6LkTKMHL76scGhHHqKIklsLMntvanwuPOMJs+NjqIbJjb5SsCmmwYdk7m0xlK3i6JVmIimMwaXp6Y42N3DS52XOTc6dssEVQvhUBTev6GV1uIivnfhIm/19NE1OTVPpSwE07I4OzLG+dFxvuU+xz0N9dxdX8tt5WUUOZ03RQhkOVhkSBuSCGQGAAAgAElEQVSj2KQqJNGJgIQoaOjGJGljDFn0zlPyvLZdXJ7KBjbJTB92uQZZdGNaOqpUSizdvsyngSIFUeVSTCuNTa5jOvk6hhnDtHTscjWioOJUWklnxjCtFEm9D5tcjSx6AQGPto3h8FeuHE8MYlPqENaY3Mn+JLfW77KY2bcsiutOQXUoasFmastizc+mIAjL9rXdCKQzBplFBHtuZSiSxAPNTbzV28f4VZ5+FvBWbz99M6FljaA7JyY5PzaWR0/02mw80Nx4PU77JxqmZXJ5ZppvXTrPty6dYyQWXdX+MV3npd7LHB8d5vHmjXx841aa/IEVVcB9Nju7yys5PNzPROLK/TCVTPBCdwcfb1tcnW6lMC2LgUiIoyO57CRZFHmgrhG3uvKKtGGatE9P8MzFszzbcYGp5MosFeYQ0dP88PIljgwP8GTrZj66YTP13msX90kZGS5NT7CluJSjw4P83ckjvDXYl6cwuhTius4LPZ2cnxznU5u38XhzW17gGU2mSaSziZ1oIkUirfPE7ZsLH3AWbo+dvQsqOJJ0I+clCZu2H029m0ymg1T6GLp+EcMYxDRnMK0olpUAS8fCyuowCDKCYEcUXIiiD0mqQFU2o6q7UJQGbua8mkjrDIcjhBJJ0hlj0SSXJAjsrqsmnE7wo6HzTKfjhPUkiihR51q9Lc/Nn/XWEZZloVsZXho9XPD1Ei1As7sGu3RzRBgWgyiIlNmKaHHXcnImf1H69uQZ7inZjUvOz9zIosiGkuK8nPNoNEY4mcLmuirAGhjMoacoksjW8lxDtaDTQZk72wA41880HIkyEo3g1rI3mGVZpA2DrgUUwTK3e8WS0fG0zsHuHv799FmODgwsuohciCzvWUaVJRRJQhUlZElElSRi6TSDofC8UfJ6Q5ZENpYUU+Pzck99Ha/39HK0f5ALY+NLGg+blsVgOMLXTp3hYHcP9zTU876WJm6rKL/pmX1RUDHNq4N6CVn0o5tTmFaSjBnGstJIogtF9GGaCQwrimWZxPUuNDkrva1KJaSNSQwzgYVOxpxBkZb37ciYYXRjClGwkzbGUMQAomBDFBR0M4Rp6aSModl+LgVVLkE3pjCsGJLgJKF351IABRGBaws6brW4t5AogsCs4MM6n6wiSwUFfyysVYkzXI05H5qbDcMyMa13X4AFsKemilqfj8l4IidIiqZTfO/CRX7jzjuW3P/5S515Y6wkCGwuK6WluOi6nPNPKkzL4uLkBF84dZQf93QR1QuzGeZkz0VBIJnJFOy9m04m+PLZEwxFw/zGzn1sDBav6Jm+q6qWb106lxNgATzTfpYnWzddc+Ilpqc5PjrE6ILAsWGW4qit8PiGZXJqfIS/O3mEg/09iyYkRbKqmSICSaPwtZpMxPmHU0cZCM/wm7v20ewPXlOQZVgWp8aGEYC/eudN3hkZynuPQHbNISxxXgD9kRBfOn0MVZL4UMvmHDuJJ27fnDWztmAiHOVbRxbvD5rD7Xfe2P6rwhDmVQYVpRXLMjDNEKY5imFOY1lRLCtFtkFCyvZIiy5E0Y8kliKK66dwey2Yjif48YVOXrvUzXgklhVtm18tz62cs//aFYWv//LHiWZSXAyNsLe4gd7YFE5ZXdSbbyn8RAVYAMOJcXpihSUi65wVFKm+W+JHXwhNUmjzNBYMsAYTowzGR6mwFSMvyMyLgkC5x43fbmfqKvPMsWiUcCo5rzIWTae5NDGZE4S5VI2WotzJVZUkqrwe3Jo6L2dsWhanhkZoCgbnb8eJWDwnmwpQPtu/tRySmQzPX+rgC0feoWMJdbIih4OGoJ9Kj5dilxO/3YZLVdFkGVWSUCQRZTbAUkSJE0NDfPnYiYIyxOsJp6qyp6aaTaWlvKdxgpPDIxwbGOSdweE80Y+rYVoWA6Ew/37qDKeHR3hi00Y+0LYBn8120+5Jn30fY7FniaRP4NVux6m24VRbCKeOMBD6EpalI4kuXOomVLkUt7aNifiPEIWDpDOjVHqeBgQcahMOpYnB8Jdmj2wRsN+37OcLgshY7LsYZgLdGKfY+Siy6MKptTGTeIvB8BfJGCH89ruRRS+qFMRr28lg+MuIgopuTFDmuh7+ILcOFlMdzAYM1roGWWkjU5BaLSDcEkHStWDOJLoQSl1ONpeWFnxtPXFbeRmKuPrFr99u596mBs4vSOZkDJMXO7p4asc2/ItQw0LJJG/19Ob1nqmyzAc2tl4XYZafVFhAb2iaL545xgvdnXk0N6+msauskiZfkFKnaz7ASug6Y/EY5yfHODM+wnTySlLLtCx+1N2Jbpj80d33U+FyLzsfzPVyXZr1EZvD2YlRzkyMsqP02ixyppMJXuq9nLf9QE09JQ7XiuYrC2ifmuDvTx7ltb4ekkbu/efTbOwur6TRF8heK0lGAGIZndFYlHPjY5ydGM2hXRqWxQ8uXyJtmvzx3fdT6ly7kJphmrzU08Whwf6c4Mqv2WgrKqGtqIQSh2veFzGVMRiKhbkwMc6RkYEcui7AcCzKM+3n2BgsYXdZ5fw1Ojcwgp4xAYtEKsNUdPn1STqd4fjbXXRdGsE0LKrqguzd34rdfvNE2QRBQpICSFLgmr3ObiS6J6b5tyOn8Dns3NNSj1NTF1VynEtMiIJIQHNR7vByOTrBVCpGhX31Srg/cQHW6ZkOjEWylGW2IjzKzVE2XA6KIFPtLCwIYFgm7ZFebvO1IIu5k6gw60LdGAwwNXAlsJyrYM3h8uQU0asGKlEQaC4KFGw+r/X78NvtOX4xJ4eG+eDmNhAETMuia3IyJ5tzdaC3FAzT5MTgMH9z6HCeSTFk8wibykq5r7GeTaUllLqyvlpum4ZTUZbsNYikkjdUtc+lqWyvrGBTaSkHGurpmZ7h1PAwb/f2c3J4ZFFFQ900OTMyyng0RiiZ4umd2/HcJBGAUucTRNPnEAQZWcwmH1SpiFLXR0hkuhGQscnV2ORKBEGiyPkwMb0d00zi0bbhUrN0FElwUuH5OWJ6JwICqlSKXVmeB61IAdzqVjJmBEXy4lQ3IQgSbnUrsuAmbYwjqhpOtRVJyNJPy91PEdXPg2Uha7txaZsAUOVSip0PoUrXf6F8I+HUCk+qcyqbazGHXQzxtE6hJK0ggE1+N02r+VCWMEqt9fv4P++5e+UHW0gZuPrvQkZdsxO6S1Wwr6AHoxAeam3hqydO5wRYFlnj87d6+nhkY2EJ4WMDQwyGw3mnVOFxc2ddzZrO5acV04k4z3Zc4EfdHTnBlQDcV9vI480b2RAspsThxKPZ5mvBpmURTacZioY5MTrM1y+e4fT4yPwcagGv9nfz18cO8cf7HyhoWHs1ZFHkvtpGXuztYiRzpcqUNgy+fen8NQVYGdOkY2qS8xO5bRZ+m53d5VV4Cti/FMJoLMozF8/x+kBucCUAD9Y382jTBloCRZQ4nLivulaGZRJJpxmMhHlneJCvXjjFpamJ+fvXAl7u7eKvHU7+8K73rLmn2bAsjo8Oz/8GiiiytaSMD7VsYltJORUuD25NQxRmu1Iti1A6yVAkwpHhAf7+1DsMRXMFiC5OjvPmYB+tgSK8WpYpNR1NzCc3JEHkids3LXtur790npGBaYpLPQiiwEDPBM+NR3jyk/vW9F1/mjF37R9sa+bxbW1ZL8Vlni+vaueBig0ENCd1riAxPUXtTz1FEIuuaL4p7Bz8queWowfOQRKkbHUNoWAGuS8+hG4WLq9rkkxLcZCjVwVY49Fojt/L+dHxnAZnURDYXllRkBVb6/MRcNi5fJWJ8MnhkfmFl2laeQqCHk2jzOVaUlnIsiziaZ3PLxJcqZLEhza38cEtm2gMBHBr6i1ZbVwIVZaoD/ipC/jZWVnOIxta6J6e4cWOLl7q7CKULNwYOhKN8i/HT1Lp9fD+Da0FPYiuN1S5hICc24cnCDJ2pQa7kr/4UiQfPqlQo62AJlegyauc2C0Bj21H3mZJtOPS2hY55yIC8v687bLoRlY3rO7z3wUochZurs0YJslMZp0DrHTB8UeRpIK+eu8m2BVl0WuVNgwag7cGpWUxVHk83FVfyzfPnMtJ3sR1necuXuJ9rc0FF5svd10mvMBiQhQE3tvctKji6+BkCFmSKHI75lXMxkJRPv/8W/zBRx5Y9XU63z9KVdCLx3Fj5t/e8Wm+ffgsv/7wncsuwJN6hmePnOOuDXVUBRfPUmfMLN3t3y+eJXKVyJEAfKLtNj61eTuNvgBSgUqpKAh4NA2PVkyt10eNx8tfHHmDE2PD8+8xLYvvdl7k/rom7q9bvi/u9vIqaj0+xuKxnEDtxZ5OfmvXPoL2tXkoxXWdl/q68ipO20vKafAGVlTxTBsGh4f6+H7XRWJ6biD6C1t38nNtt1Hn9WeFgRZcK0kQ8Wk2fJqNOq+Pao+HP3v7IB3TV9guhmXxbMcF7q9r4kBN/Zq+JzD/HWVRZE9FNb+5cx+bi0oKGsYLgoBPs+NVbdR5/RTZHfz+wR/nVNh00+StgV4erG+aD7DK/R6qg17i6TRvX+qnOrg8df7k0W4+8ORu6pqyKodT4xH+5x8++7MAaw1oKApwoKWBs0OjlHpc1AX92FW5IBVeFKDY7YJZSyC/6uTOkkYG4zPYpOsg0/5uQ39ipOB2WZCwSdqipr03HUJW7EIVFVJmPqd7ODmBbhXmgGqylEf1m4wnCCVT8xSiC2NjOT0UkiiwrbxwxazS6yHgcOQkYi9PThFOp/DbbNkG38npnH2KnA7K3EtTGyzgUH8/xwbyKZwC8OSWTfzS7Tup9HjWlJUyTKuwP94NggB4bDbcmkZ9IMD28nI+vm0rz567wHfPXyxocDqVSPC3h46wr7aaUtfKqBc/w08XKj2FPaTius5MIrmuxt5D4QjmAqU5QYCg3Y4s3aJj5wohiyIeTUURxbw+zcnY9aUVrwdEUeDJLZv47vkLOQFWxjRpH5/g/Og4Wxb01A6EQpwbHcujByqiyBObFxevOtLZT7HHic9ZPR9gpfQMp3uHF91nKTxz6AxP37vzhgVYsVSai4PjBauxC6FKEvduasTnXPrcJhNxnr10npFYJGf7/up6PrV5O83+4IrounZZ4fbyKj66cQsjsSjDVx0vntH5/InD3FfbsOyxnKrKvbUNnJ0YzQlipmbpfR/ZsLSQQiHMVWle7O3K2S4KAnsqqqlwrcyMezAa5vtd7YzHcynz761r4unN26lye1d0rZyKyl1VtXxs41Y+d/xtpq8SyIjqaf73ySPsr667Zpp0ncfHr+3Yy/bS8mUDSEEQsMsyd1fX8WTrZr505ljO6+1TE0wm4vOdPT86dYnffPguvvL6CYIuB18+eIzfefTAkp+R0Q1UTUaWJQQBVJtMxlh9D9DPAG6bSk3Ay0vtXbzR2YNNkRGFwm5kdlXhmV/5BNFMiiMTPbR6y3DKGoOxGWaUBKX21fk5/kQFWBYwlS7sGSMJErKwOr+JG4k5eWhFlEgVYJaF9eiiDdpzZsFZme3sjJIxTUajUZKZDA5F4cLYeM6krEgSW8oKU6lssky114NdUebpKLppcnFsnDtqqjEti57phQGWk1L30vRL07R4/mJHQRGKreVlvH9jK1XelQ28hRDT04vSQ28kBEFAFgSKnA6CTgcNAT8PNDXyubfezjN6BuiZnuaH7R08tX0b8g1VCrq5sMk1bCr94s0+jVserUWFqQmRVIqxaDTPUHytmE4kmEok8nIUsiBSF/DfYtqKq4cgCJQ4XThVlZlkrlrrcCRCJJW+aVTdlWJzaQmbS0tz2AoAU4k4r1y+nBdgHekfYCyar3C3t6aaWl/+fRNNpnjxdCdfe/MUsijyzKEz3N1Wz/t3ZoMxw7T4i+8epGdsGq/Dxq89tI+KgIeJcIzvvXOBdzoH8LvsfOLubbRWFjMejvHlV47x0tlOBqdDeOw23re9lfdsWdow+GtvnsSpabx9qZepaJwDmxr56J23oRsG73QO8I1DpzFMi91NVTy2uw233cbFwXG+8tpxwokkdcX+ecXIf3ntGNOxBF3DU9zRWsuxy4Pc3lTFh/dtpWtkku8fu8CpnmF+94l7aakoLPhhmCa9oRle7OnK7WNWVD62YQuNPv+q5i1FkniooYXnutoZiUVyjnl2fIRjI0PsLq9c8hgC8HBDC/94+lhOgKWbJt/tuLCmACtjmhwa7GV8QS9xg9fPxmBxjirxUse4NDXBGwN9Od/Lrao8vWUHlS7Pqq6VKsk80dLGsx3nmUnmjk9nxkc5OTrMjrK1UyJdispDDa3sLKtYcT+iIAi4VY2HG5v52oXTOXTRSDpFfzhEKpPBJsvEUmlC8QTdo1N8av8O/vK5N5Y9/nse3srf/eXzFJd5kSSRns4xnnzqZ9WrteDS6CT/dOg4oUSSDWXFlHpci/bBKpJIV2Scb/Qcpz00zEw6QcYyGE2EeV/l6p+nn6gACyCxQOZ8DhbWogowtwosi0X7dpKZwtQdyA60frudCreLwfCVbNhIJEI8rZPSdYYjuQa5zcHgopQfQRBomKXoXc33Pzsyxh011RiWRe8Cil+R00GZa5kAC4sj/fku2gDbK8ppLS66pkxUJJla9PrdDAiz3G2PpnFHbTVOTeG/v/YGR/tzF0cW8Orlbj6+bSsy7+4qwWogCgraAnriz5CPzYskQsKpFKPRxUVVVov+mRCpTH6WVBJFmoOr55/fiqjyZfsqFgZYhmlyeniEu+pXZtp7s6BIEk9u3ZRnuRFNpTncN0B4Z2o+SDQti8P9gwVN5z+0dVNBloBTU3loeys9Y9PUFvu4Z1MDTk2dpy8PToa4Z1M9v3jfbp49co7njl/k0wd2cuhSL9Fkij/82AOc7h3m+ZPtBNwOSjwufv3hOznRPchvPHwndcUBlBVQoaPJNG+c7+H3PngfXoc2nzycisb59pGz/N4H7yOaTPGjk5d4q72X+zY38fU3T7FvQy37Wmv5ymsnco6lSBKP7NrAd46c5+kDO3n1XBdJXaeuxM/P3b2d/okZ9CUqBPGMzit9l4ktELXYV1nDhmDRmpgxHlVjb0U1p8dHCF3FbsiYJj/u6Vw2wAKocnvZVV7F85eveGKZlsXFqXEuTI6zMVi8qnNKmwbf62zPW2lsLSmjyR9YUYI6lEry5kAviQXX6j21jTSsMhCdg1+zcVdVLZ3TkzlKhCkjwyt9l68pwAraHTzWvGHV4jMCUGR30ugLcGZidH67BYzFY6SNbIDlddj57X/+Pp99cB8OTSW5hOLwHLbvrqeqtojO9mEwLT7y9F0Ul66uerISZDIDIMjIUim3mj3JeiGUyJrL//qBO3h4S8vs/bf4d5UkgYcq28iYGfYW1yMiENCcVDhuUZGL8VCUf/nRMaKJFPfvaGHf5jpePtHJwVNd+N12Pv2+2/E6bfzNs2/x/n1tVBd7F32QXz99GUkS2dFciU3N50SmF+lT0s0MuqXnme/eKrAsi4yVIV2AHgiQnj33QhAEAYeqUOf35wRYE7E4yYzOcCRCakGT6baK8iWvQ33Aj0vTchZwZ0eyg8hoNJozyEmCQLHTgX8JE1LLskikM4wUyKY6VYU6v2/FzbOLHb9nJrRiufcbCUEQkASBrWVlPLl5Ex3jk3kLvNPDI3nUrJ9mXH2vF7pP516/FZ/l9UZ9wE+Z28VIJPfZGY/G6JqaWrcx7djgEMkC5p+KJLKtojCd+N2GxkAAv91OfyiUs90CDvf3c2ddzS1/Tz3c2sKfv/J6jmqsBYxEohwfHORAY1Zcpntqmu6p6TzGgN9u5/6mwj0+giCgKTKKJKIpMk5NRbtKlCPodrKrsRrTNKkv9XOovY9IMsVMLEFtsZ+g28HupmqeO3aRSCJFmc+NQ1MQBRG7quC0rVwFbWdTFUUex3xwZ1oWncOTvH2pj9/44nfAyva/Vga9TERiWJZFXbEfr8PGnpZqzvRdoTNWBb1UBbwUeRy47CqyJJHSDWyKgqbKS1LSLcsioeu8PtCT99ptJWWUONdG7RYEgQ3BYhyKmhNgWcDbQ/0req5FQeCx5g283NuVMyfH9DQvXO5gQ2Dlnp+WZTEai3JoMLeP3akobC0uo8y5PD3QsixCqSSHh/ITqbeXV+HT1mYSLAgCW4rL0CQ553sapsmRkcE1j4GyINISKKLRF1jTOdlkmRqPLyfAguz1z8zOUb/+vn2YpoUsZ2lp/9ej9yx77Oe/cwKX20bzxnJKK/yI10nBNRZ/hljsn7DZHsDl/DkUZRNzYcGtPg6uFNUBL9urK4imUiiStKIqZau3DI9inxe2WOuVWPcAK7tIzNZa5jIVkXiKtG7wf3/yfoRZFbpL/eM8um8T25oq5rd95gN7kURhPltlkX1gBYR5b5p9m+ty/l4ITVBIWPm9LhYWoXSUpJHCLt96QheGZTKZmpl3GV8IVVSWvOEdSjZIebP3yuA4GU+QzBh0T83kGGwKgsCOyqUzPtkKVm7Ac3F8PCtTO5W7OPHYbFR4PMvehJF04eqiU1FxXaOgRSyd5vLk5C1rVAzZ56GpKEBzUTCP4hNJpUkbGeyWvE4Dm7DooDznyXErYzRxllhmgmrn7ahSvshDX+wQE8lOdhZ96iac3Y2FABxoqOdrp87kbE9mMnRNTDIajVLmXllvxGKwLItDvf3E0/kBlkfT2LJIv+a7DU1FQco9Ls6OCnmMhm+fu8Cv7du7rqIh1wM2WebxTRv50jvHc7ZPxGMcGRjinoZ6EATOjowyGslPaD2+aSPKcouM2aFj4TDhtCnz43x2nr6yw9WjzXoMLw5FyZXWn11Eb6uv4K8+/WjOGmB4OpJz3rIkcfWySJbEWRp+dpErzB5vpZhOJbkwOZ6zzaNq1Hv9OK5BXbPO48dewIT78swUSSODfQXHPlDdQJHdSX/kyryczGR4uf8yv7r99hXfz6Zl8f3O9vnAYA7N/iLaikpWLM0+mUjQOZNrv+LTbNR7Ayv2zyqERl8gTyXYArpnpkgZmTWpnGqyxK6yijXPuZIg4iqQ6I/p6fme9z979mXGQlcS1S6byp994qElj1tdV8SFM/288coFJsbCuNw2WtoqeOoz967pPBeHgWGOEot/hVj8q6jKDpzOj+KwPwo4AfFdH2i5NJX6Ij/PnjzPt09doDbgxaEqBavOmizzX99/HykjQ3d0gnr3tXkErutMYpomf//9wwxPhknpGT794G4M0+Trr5ziQu8If/+9t9nRUsXYdJS3zvbQ3j9G9/AUD+3ZwAtH2/m3l47zp7/0CI2VQVK6wbNvnOV4xwDFXicP7GpBU2S+/MI77Gqp4uG9G3EUyIbZZRuJdGHVttHUJOFM7JYMsHRLpzuW358zB5uoFlQ9mYNDUakP5GZhJmNxUrrO5cnpHM8GQRCWzUgXOR2UupxIgjBPPeidniGpZ+idye2/8tltVHo9yz6Ii2UJJVFEXoM3zBwsy+LY4NC60qWuBwRBwKGoOSaEVyO1jk2soiAsamIc0/Vr6lUzrWwQO2foa1hpJEHFJDObEAFRkGdpuQZgIQoSAhKmpWdVEywLYdYUeOF9Y1kmxbZWioUNiMiYlollZZjTyZIEZfZ/BhkzPXv87MLPtLI+TqKQXWBZljG/nyjICO/SCeOxtg18/dSZvIVrx+QUF8Ymrlkg5cLYON1T0/PP+hwkQeA9zY1LqoO+myCLIrdXV3G0fzCnAgTZiv/z7R082rbhlr5HBEHgY7dt4Z+OncgJEmNpnfaxcabiCfwOO+fHxvN6aQSBrN3GMnCoKtFEmlgyjSQKS2Z93XYNv9NO99g0M7Ekp3qHKPO5cV01P3udNkZnolT4PciStCbBFFEQqC/xE44nOdc/SlN5kHTGQBZFijxOTMuif2KGmqCP410D+cbYBX7SjGGS1jMYpkU6Y5DOGChS7hiRsUzaJ8fzno3iOSn2a7hXvJqt4LXNWCbD0QgNK6isqJLEB5o28L9PHslRExyLRXl7qJ97VqCyZ1kWGdPkO53nc7YLQGsgyMZg8Yqy+GnDoGN6Iu9albvcONWlk8TLwa/ZkArsnzFNRmJR6rz+VR9TFqU1Va/mIAoCWoHATjfM+d/CZbPx0X3bCLjsBVUTC6FlUwVev4OiEg+d7SMM9k1yuWNs2f2uDSZp/R3SM+8wE/p/cdgfxen8KIqyGQEZWK/k743FheFx/va1w/N/9y0QaLsaTlXlv77/PpKGTkd4jHvLWq/pO69rgHW2Z4SZSILf/vB++idCfO2VE/zBpx/kF+wqX3v5JL/62JUmvaGJEHvaatjWlOUZP3H3Fs52X1EAHJuOcLprkP/2mUdyOLsHtjUuulAXgCLNx1Q6VPD17tggE6kZSrSVcYlvFCzLImGkOBPqWPQ9ftWzJM/bpshU+zzIojjfhzSZiJPIZOiens7pTarwuClfQca7ORjkzZ4+orOStIZl0TExSe9Mbv+Vz2ajahGls5z3aTZEsr7fVyOZyRDX107fTGQyvHCpk/5QYYGTWwlxXSeWzqeBKqKIQ1k/E0FRFBZt2B+NREkX6LVZKbqjr5M2orR434dpZXhh8L/wYOUfcWzyn0kZEVTRxUbvIySMaTrDL5E0Q9S67qTedReHxv4Gp1JMMhOi2L6BZvcDeccP68Ocnvo6DjnIJv8ThNL9XAq/AAjEM5PcFvhIls6SOMuh8c+RMiK0+R5DE12cD30Xw9QpsW/Eo1TSG3sLw0wRz0zR7H0v9a675wPDdwuyCZFyNpeWcGY0d5LtnJjk9e4etpWX4XPY10Rl0A2Dr58+y0gkkveaTZZ5vG1xtbl3I+5trOebZ8/nBVgZ0+Rzbx3m9pqqrCLqTTq/laA+4GdfbTVv9OTSuYYjEc6PjVEfCNA9NZ1nhnpbeRktRcFlx9m7N9bx5VeP8fLZTh7c1sIjOzcgiiJ+5xwNXECVJZw2FUWSuKO1hvFwlN/9yg/wOm18cv8OSrxXenKfPrCTv33hECj3UewAACAASURBVF6njQ/u2cKBTUt75DlUBZsq5/wGgiBQ5HHyKw/s5e9+fJhUWqeuNMBH9m2lubyIj915G19+9RjfO3qBXU3V86qADi0rzy+LIi6biixKOGcZE29e7OYHJ9rpHp3iH358hLaaEn7+3t04tCuLZsO06JqZYiGciopuGIzF8quEK0UikynYG25ZFhOJ+IoCLIAPtrTxpdPHcqTVQ6kkL/df5u4VquydGBuma0HytNjhZFtJOW51ZfR93TToDeVbsLhVLWu2fA3XKqYX9ugzLYupRGJNAZYiitSuYb/VIBRP8KWXj2JTZUDAoSnL0gT/7Pe+STye4vY7m7nzng3UNZegajfOh9CyIsTi/0os/q8oyiYc9g9htz+IJBYjCDYEIftd3g24s7GWg//5Myt679y4KIsimqTQFRknqGXHMYesoK1Sqn1dA6yx6Rgdg+P8ww+OIAoCm+rWRiuxLJiOJCjxuZes2hRClb2MS5Hegq/1xYbpivbT6KrGJt08R+yFMLHoj41wPty16HtKbcElqzyiIOCz26nwuOmbyQaYM4kkU/EEg6FwToC1axl64BxaioPYFXk+wAK4ODFB/0xuAOu326lYJsASBAFJEgm6nIwvqDSFkkmGwmFShrEilaKrkcpkeKG9g0N9/Us2Ka8WlmWRzGRQJWnNRoYLYZgmfdMz87/P1aj1+5DFfP+UtUISBIocuRXIOZwdHSWUTFLkdKzp82ocezk08XkazfsYjB+n0X2A0cQ5TEtnR/CTjCXa6Y0dos33AbxqFdPpXiaSHSSNCPHMJBt9j1KkNSEskjDwqpXUu/cT0a8kXGRB47bAx0gZEU5MfYUG1wHscpA7S36TscQF2sM/pMy+iSrHLqqcu7gY+gGTqQ5ERLYEPoGFxfHJf6bOdSe8ywIsyFZ5f3nPbv7zc8/nLJot4JWuy2yvrOC9zU1oq/RS0w2Dg929HOrty+ltmMPdDXVs/QmhB86hxufj/qYG+qZncsY2gP5QiP/x6hv8/nvuIWhfW7/IQhimiWFayJJ4zXLSV+Pj227jrd7+nAX6WDTGpYlJLGAonJ9wenLL5hV9p6byIv7o4w/mbKsMePjSf/wIALIksK+1jn2tdUC2N+vn79vNz9+3u+Dx9rbUsLdl5abGn7h7e8Ht2WCuljta88VI2qpL+fOnHs7b/vSBXfP//z8ezfrnNc+qBd6zqZF7Ni3tOWVaFiMFAoPT4yP8/A+/teS+14KFIhFLockfZGd5BW8OXAm4E5kMJ0eGGY1FKV9GXt0CvnHxTN72Oq+fHWXLi23MIWOajMbzr9WR4QE++t2vr/g4q4GFlefZtVKIgoBPu76MpnK/h+11FfMWBdIK+qk+/gt3c/ZkHx0Xh7hwZoDiUg8NzaU8+Fi+Z+S1QaSwM/oV6Po5Qvo5ItH/hU27H4f9ERRlC6LoQxDsCMKtPZ/KkohbWl1/v2FZdIRHOTLRjSJKCAg8WbuDu0qXVj/N++xVvXsZNFYEaK0u4YN3Zwdx7zK+EnMwDJPRmSixZJrR6Qh+j52SgItwPEX38CSqLOFx2bAsmArHEUWRiVCMCkXOoRoICDS7qnl57HDBzzGxODh+jFZPHc2uGsRbwBMr6zsR4dmhV5akbVU7ylCEpX8uj6ZR7fXOL+BNy+Lk0DDhVG7v0+6qlQ2YLcVFeYZ7neOTOQGCIkmUuJx47cv/1gKws6KC5y/lVupMy+LU0Ahdk1NsLCle0SLEsizius6h3n6+cuJUXtC3HnilqxuvPVudCzoc10RxyJgmlyeneKnzckGhjztqa9YtkIPsgrzI6aDS68kL6NrHJni7b4BKrwebvPqyvyLZ8cgVRDIjDCVOsDPwNL2xQ0wmu7g480MkQcav1dMfO8pEsh0TY1aUwkQSVVxy8aLB1WJQRScCIjbJR8rIVlo8SiUCArJoQzcT6GYKt1KOJGhYloVhpnHIRUiCgiCIWTqhZb1bEm85EIB7GurYX1/Hi525iZj+UJh/PHoMt6qyp6Zqxb9pMpPh5NAwXzhylO6pfNpEkcPBZ/fevk7f4NbCh7du5q2ePo4PDecEKBnT5IWOTiRR5Ff27qLK48WmrH6aNGeFEabiCfpmZrCsrBXFesrA76+vpcbnzTFtD6VSdE9NY1oWwwv6r4IOB+9pang33v43FRYWU8kb75O2WkXcj23cylsLpNFH41HeHOzlydalJaanEgl+1JM7rthkmY3B4lVR6EzLyhNwut5YSn15OQgIBU2F1xM2Rebls13ziU6HqvCfHrlryX2cbhutmyooLvMwPRmlq32Ew29cWvcAS5HrUdWdGMYQhjEJFG6vATDNEPHEN4knvoeibMRhewhN24Mk1SBJQeDa+uivF0KJJJcn8ivQhSAJIluryijSXPzO5gcZTUawLAu/5sCv5veCL4dVzxzxTILJ9BRu2YVXye27qS8PsqOlktdPdyMIsKmuDL/bgUNTaanKlQutKw/gnaUbpDMGJy5l/TO6hiZRZIntzZUc2N7IKyc68brsbK4vwzBMIvEUFhadgxMEPU5ke24laouvGVmQyCxiytse6eHFkcP4qz0Ua/6bekNYlkXcSPLj0bc5NnV+0fdJgkiruw5VXLrq5rFp1Pi8vHlVAe9QXz+hqwY8URDYucIKVo3XS8Bup38mND9onxwezlEzc6kq9Sv0yBEFgQON9bzQ0ZmniHhscIjvX2jHq2mUe9yLBhsWkDEMBkJh3urt46snTtM+MQEsl4dZPZ670M6r3T3sqqxgX10NG4qLKXE5KXI68Gq2PK5+3rnOuoFPxuO0j0/wnXMX+XFHZ977XKrKgy1NK/bgWCk8msb2ivK8AMsC/uHoO/gdNu6oqcFvX76PwCKbiReFrF9bvXs/lyOvooluNMlDkdbMlO0yta47EAUZUZAYTpzBo1QgiRqhdGF5/rzPsUySZoSwPkQsM0FYHyJjpYhlJphIdZDMhCi1b2ZhU70s2HArpUylugEQBQmHHCRt3tp9eSuFIGQXAp/dt4fLU1NcXhAQnR4Z5X+9cYiPbdvCnpoqKjweFDH//rQsC33WI+/YwBD/dvI0J4eG854bh6Lwy7fvoq30J1NGv9zt5lf27uaPXno17/lIZTI8d7GdoXCYxzZtZEtZaTaJpNkK9g7N9a/E0mmi6TTTiSRj0RiXJ6c40j/A8aFh7m2spyEYWLcASxAEVEniI1u38N9fez3nXPpmQkzE4oQXLHQfbGnCe409Qz+NsCxIrEBae10/k9XPZffWNFDp9jAQuVK5nEwkODw0wCMNrUsGEj+43E5kQe96qcPFXVW1q5qXTMtaVeVtvbDWeV8QwHad+0urAl5kSWRgMoTPaV+RWvCh1y6STOiUV/lp2VjBgfduwRdY/QJ/OTgcj6Fqt5NKHSGVehM9046R6ccwx8hv5phDGl0/RUg/hRgrRdP2Ydf2IyutyFINonhrteCc7B/mP33jubztFhYZw5ynnTo1hVKPm+9+9inimTSvjFyiKzKGYVlUOnzcXdpMtXN1dNJVB1gDiSF+MPwie4I72RPYkUfhu39nS94+JX4XH9y/JWfbg7tb5/9v1xQeuaONR+7Ibb7dv7WB/Vtzudqb6pegqwhQZiui0VVNe6Rn0be9PHYYu6TxcPldlNhW5r5+PRDOxHhp9DDfHPjxoh5XAOW2YiodpctWODyaRrXPmxNonB0ZzTlyidO5YmNSVZZpLgpyfmx8npZ0angkJ+Pr0lTqVng8URC4s7aGpmCAjolclaG4rvP1U2eYSSS4p6GeGr8Xv82OJstYlkXKMIil04xFo/TOhHizp5fDfQPz2TJBENhRUc5gOMzoAs+va0Eqk+HN3j7e6u3Da7PRWlxES1GQap+PIqcDn82GXZFRJQlFkrIBoGmSzGSIJFOMx2JcGBvn7b5+uqem885LFATe19rM5tLSdb8PfXYbd9XV8lLn5Twq1EAozJ+9cpBHNrRyW3kZxU4ndiUrV2yYJhnTJJUxSGYyJHSduK6TMUwONNZR4nLhUSqYTHWy1f9xAPxaLWX2LUykOpAFG0GtkYDawFSqE8lSCWgNKKKDKscuJHHxRaaFRcoIY1kGquggnplEREQUFELpAUzLoMXzPlJGeLYKJmCTPFQ5d1FsayVlRJhJ9xHUGrHLAaL6KLJoQ0Ckyrlz1ZWzWwmiINBaFOSzd+zh/3v9zRxLBoAzo6P0vDrNXXW1bK+soM7nw6Wp2GQZURBIZjJE02n6Z0KcGBrm7d5+xmL5AagqSTy+aSOf2L71Rn21m4J7GuoZDkf43KHDjC2gLacNg8P9A5wbHaOttIS2kmJq/T48Ng1NlpEEEcM00E0TPWMwk0oxHo0xFo3SMz1D99Q04dTi2eD1gCgIPNjSxBePvsPkVV5Xl8YnkEQxZ6zRZJmHN7SuSVziZ7AKsktkQUSVpOuyftAkCXmVY5VTVniiuY2/Pv72/DbdNLg0NUH79ATbSsoL7pcyMnyr/VzONkkQqPP62Vm6en+pQj1l2Z4WadUtHyuBS1WRr0nG/Pqu/144dYmn9u/gwsAYB9oaOHihe9l9PvL00hWu9YOALFUgOx7HYX8/eqaTdPod0umT6JkOMpnLmObEonub5iiJxLdJJJ5DUTZi0/agKtuRlRZkuQFRuPmCcpU+Dx/dlT+XWZZFUs8wEYtxemAEt03jqT3bAIjoSTojY/xKy34UUeS5gbP0RCevf4AV0sP0xwfZHdh2S1DsrkaWLiRxf+neJQOstKnz3PBBptNh7iu9nS3eJiQhX83sesG0TDoifbw6fpSXRg6TMJeeiHcHNuFTXMsOTjZZpsztxqmq8wvqhUPd9sryVVHRNpWV8sP2jvkAa+Hg6VZV6v0ru+kEQaDI6eDTu7bz3145SCSVu+gPp1I8c+Ycb/b2UR/wU+J0YVfkWbpNhkgqRX8oxEAo1+9KALaXl/Ebd+7lh+0dfPvcBVLrLNduATPJJIf7BzjcPzDr5K4SdDhwaSqaLKFJMuZsViSu60wnEozH4kv2hu2pqeLpndtxrIGGtBw0WWZHZQV31tXw446uvN9uJBLli0ePEXRke+icqoo8G2CljWxwFUuniaV1IqkULk2juTiIps4wnmzHo1QS1LIJEFGQqXffnXcO5Y7cxMpG3weWPGdRkPCp1fjU6vlto4lzuOQSGt3vwS5nzf5cSjFBGmf/X0KTch8ALd7cvpGrj7PR9/4lP/vdAE2WeU9TAzPJJP/0znEGFgi7RFJpftjewQuXOqn0uPHYbDhVFUkQiKXThFIpRiKRgobCkF3YfXDzJn5t355V90O+2yAKAh/emqVOfeHIsTxvLIBoOs2R/gGO9A8gzVYR7YqMLErohoFuGvOJiBsNQRAodbu4v6mRr58+O799Ih7Pe++WslJai4PXvJS0LIuO6JtMJgv3Oa8UmuRkg+deHPLqzTtvPISCJrSN/gD31TZQZHdc2WiRu16fG3KFBX/nf0TO65Io0uBbvfjCY80b+cczx4nqV+bWvkiIo8ODbC0uKxgMnh0f5dwCCXrXrAly4OrvtgIIULDitTFYzL01DXjnrF+uvi6FrslKts9+FVWSqfWsLMl7M+CyqbRWFM/7uU1F85/PWwGCIKMqG1CVDViOD5HWL6LrZ0mnz6JnzqPr7VhWvhBSFtmqlq6fQhQCqOpWFPU2VGULqrIZWa4m2+9149FUEuR3Htxf8DXTshiPRHmlvZt/fOsY7lmGwdxz0hEZQxZEonqSSsfq77E1zaB2yYZdWtxU9mZCRGS7fwMNzkouxwYXfV/a1Hlt/Ch98WG2+Tewy9/GBk89inj9FhWGZdITG+TY1HmOTZ/nYrgHc9EybBalWpBt/g045eWvtyAIFDkclLlddE4W5pzurqpa1TlvLi1ZVKJZgHlhjZVCFkXe29xEz9QM/3zsRJ40ebY5O8JQeLEHOReiILCrqoLP3L6bHZUVTCeSPN/ese4B1kJYlkU4lVpzlloWRe6qq+Eze3bTFAwgrjM9cA7lHjcfvW0Lw+EIp0dGC75nMp7IyYAvBuesvLwoyKiik1bvQ1np8+ucmHAr5UhOBUW8+dmwWwEuTeOJTRuxyTJfOX6Si+P5GUbTsrKqmqtQ1gzY7Xzsti18YvtWip3OW4rmcb2gSBIf3rqZYpeTfzl+ikO9fYuugQ3LIjpLA7xVoIgij7Zt4DvnLy4Z5L1/Q+u8r9S1waI9fJD28GvXdBS3XEKtc8e7IsASBPI8IQHKnC4ea9rIhmBxgb1uDuq8fvZV1vCjnitU9FAyyZnxEcbjMUqdrrx9nmk/R8bMnYeL7A7eU7u00mMhiIJQ0Iak2u3lydZN1NzCgdD1wsPbNyCJAve0NdA9Nj0vDHMrQxDsaOp2VGUbDnsIPdOJrl8inT5JOv0OeqYLKDwOmtYUydSrJFMHkaUaFGUDiroFTdmDqm5BFJdXnL5REAWBUo+bD+7YxA/OtvPVI6d436YWPIqN24vquBQaxcKi3OFdkyfWqqMJj+LGJTsJ65E1y2pfTwiCQED18oGKA3y+82uL9mJBdjF/OTbAQGKUE9MXqHGUs9HTQKu7lipHKbZVKo8UQsY0GE9N0xHt5Vyoi8uxAfpjI8SM5Re0IgJ3FN1Gg7MKaYVKLQGHnXKPe/EAq3rlikAATcEgLlXNkzSGLIWwxufFtoomUUEQ8NpsPLVjG4ok8e+nzhTMuK4EDkXhnoY6PrVjG1vKy7DJMtsry7Eryro02tb5/QVV+K4VlR43/z977x1dx3Xf+36mnl5xDspBB4jGXsUmiSJFiSq0JHe5RpYT24mTOE7iJDfJjW/qTXJfkpebF8eJS1xly7bkpt4bJVKk2AtIEL3309ucmXl/HAAkCIAASEiibX3X4uLCzOyZPfvMzN6/9v3ubWzgzqYGlgUKZognLiVUSWJjaSmf3baZr77+Bkf6+q+4IHgSLqUYl/LWMcvZZT92+cq1Sn7ZIAAeq5W9jQ2UuJw8eOwEr3R0kbzCOhFREFhfWsIHV6/iptpqvNZfrTodRZK4eVktZR4Pz7S08tDJUzMig1cKASjzelhZVIhjFkHSq0VevLyAjWWhGZTtkwi5XGwqL31TvzO/zBAFgUL7zPqXhJa9poTtBUFABD7YtGqagWVgcnZshNOjQzMMrNFUkhe62qc5FVRRYk1hMdVXEEGTRJGgbeZYxbKZJdV5/EVCkSevUbiuOkT/+FnWVs2eqnktIi/07cWibkRV1mGz7iKX60LLNZPOvEY2cwDdGGD2cKNBTu8gp3eQzrxCSnoMRanHYtmC1XIDklRxzTAQKqJIicfFK+c7J/6W8Kg2XhxsIaPn2FFUh1NevD2waAOr3BZilXc5zbEWyu2lVDkqLqvP9HZAFiTW+Rq5IbiB54den/f4rKHRnuilM9nP8fA53IoTr+qkxBokZAsStPjxq25cigO7bMUqqkiChCRI+QJnU0czdVJ6ioSWIqzFGM2G6U+N0JMaZDQTJqLFCWsxssbCF0GN7mq2BtbgVhZe3FhgtxOaQ+Mq4HBQ4V2cx9ChKtQG/PREozNSzGyyTF1BwaLOB/kJq9jl5L4Na6kP+HnoxGkO9fTOShM9G2RRpLEwwLtXLGdnbTUhl3uqtqDY6aTa72UwHp81F3wx+PC61awoLuTFtnYO9vROI/tYLCRBoNTj5qaaanbUVLOquBCvzfaW1P/ZVYXtVZUUOp081nyOx5rP0ReLzSAamQ8WSZpV6PEdvD1wWlS2VVZQ5fNxY1c3j5w5y5G+vjnT/y6FIkk0BgPc2VjP9qoKavx+VOmtS5W+liAKAo3BAKVuF9sqy3m5o5OnW1o5PzK6aAeLQN7RtaakhK2V5awpKabS651TYPxqIExEDPY2Nc5pYN1QXUmhw/G21Rr/okMSRKpn0UoaSiaIZN9axrz5IADri0LU+wo4N36hzrkzEubU8BDbSytQpQvLvn09nYylpzs47YrCbdV1s6ZFzgdFlGaNUvXHY7PqP/4q4OHXT/Jbt27l+/uO4bCoPHzgJJ+7462qsVo6CIKEJBUjSUWo6mqslp3oeh+Z7GHS6efIZN8AZg8cmGYcLXcKLXeWTOZVEtKDqOp6bLZbUdWNiMLbmxEXz2Q51TeEw5L/Ro9lkjzT18yNRXXIgsjZyCCnwv1sCsyUh7gcFm1g5UydAtVHS6yVr7R9mzJbCUFrAFXId+ziVGJVVLkztHuxl7hqCIKAT3WzN3QjvanBOXWxLoVhGoxrUca1KF1JOCO2o4oKipDPuc8bVSICeb2iqXRgM09RoZsGhmmQM3Nopo5maGQMDeMy9OtzIWDxcUvRVuqc5YuqdfPbbfzu9Vv5+IaZOiJ5MdvFpYkIgsBf3nIz8UxmhnEhiXmtpSuBKAj4bDZuqVvG+tIQZ4dHOdTTw7H+AXoiUSKpNElNQxJFrLJMwGEn5HbTVBhgfWmIxmCQArsN2yX3I4ki//u2W0lksxdStedI8ZjvvkNuF4VOB5vLy4hk0vRHYzQPj9A2Ok5PNMJwPEE4nSaezZLJ6RiGgSSK2FUFu6Lgtlio9vtYVlBAYzBAQ2EAn82GS7W85cXmVllmeWGQco+He1Y0cbSvn+MDA5wZGmY4niSezZDIaggTx7qtFgIOByUuF1U+L3WBAuqDAWr9b64o41sFRRT54i07+YPs9mnbPVYL7nmeFUWS+OItu/jDSxYMXqsVp+Xyi2iLLPO3e26ZEW3y2qxXtABXJIkKr4dCp4Mbq6toGxvjjZ5ejg8M0jUeYSSRmLqWTVEosNuo8HlZXhhkQ2kpywJ+Cux2bIpy1Qvw2gI/P/rovTMcG7IoUuyamZp0Jbh3zSpuqaud8S1yWyxX3X9BEHBbrawrDVEXCHDP8iY6xsMc6eujeXhkgp0vQSKrkTMMLJKEVVFwKAqFLiflHjcVXi8NwQDLCvw4LflnyarIb6pxo0oSa0uKqS3w03pJ5oIiiuysrcE1z3P5DuaGLAosnyUNcCAeZyiZQDeNa8bJLAgCDkVlb20j/3xo39T2tJ7j5MggvbEo1RfRrj/edg7toowGAQg5XWwrW9xCchKqJNHgn+l07Y5FGEsnMUzzV87QH0ukiCTTnOkd4s/evYt/fXzf/I2uaQgIghVZLkeSSieEiO9C13tIZZ4nnXoSLdc8R9scujGIbgyi5ZpJpR9DlmuwWW/FZr0TSSpZcgdfz3iEl1rmJhYZT6bYd76LzrFxPrRpDZCP+qqizJZANYIgMJ5NohmLj1Yv2sA6GzvP19q/S9bIohk5elN9iMLs7DBO2fG2GFgAoiBS4yjj3orb+Vrbw/SmhhbV3iQf2VpMxGmp4JId3Fa8ne3BtSji4tJKJFGkyOmkyLk0CxpgosZq4XVWC4UgCFhkmRKXi0KHk+vKS8nmdHKGgWGaGJgIwGe+9GN21dXwsZ0bUCVpirFvLpR6libHVxAEFEmiwGHHb7dR6fWyvjREboJlTzfyNOyGaeZZIM28MTdpgIuCgCKJKKKIMsGg9MjBM3zl6QNoOZ37d2/iXdctn/KaTMI0TcbjKf7nA0/xe++6fkoU82ohiSJemxWP1UKVz8sdjfVkdR3dMPOU8hPjPdl/SRSQBRFZElFEacmFUpcCuZzOmbZBqkr9uCZ09+LJDD9+9hjLKoJsXVM9azthIqJ4KQZHovTEwpQE3ahzEI+IgkDZFT5joiBQvsgo8nyYpHC3KQqFTgfrQyVkdZ3TY1+lxH4LVjmfFiwiIIoCsihimGNEtSO4rNU41BWXPX/OSNEZfYhS5x6scpBYtpW26Pdxq/WUO+9EFvOF8FZZptIncmrsX1kb+OKbEgkrcNgpcCyu8H6xEAUBt9WCy6JS5vXkv0v6xDtvGpgTDrX8e5IfV2liXGVRQpFE5Fko8t8sCIKAKsuzkpKsKi6m2u9bUo29XzUICIRcbqo8XjoiFzTHsobOmZEhxsurr9jR+GZAEUVuq6njP46+Po0y/fToEG2R8SkDazAR58jQdB04RZS4tboOh3xl6aySIFDq8lB2CV18Rtc5PjTAxuJS3G+ysO+1Bo/Nyh8/8Dj33bQBt926oPpwTdOR5bfuG3KlEAQRQXAiik4kqRhFWYnL8UlyuVZS6cdIpZ8hl5vduDHNJLqeRNcHyGaPEo19CatlO3bbu7Fab0QQlialunV4jH9+Znaj1gSMCVKvnQ01fPrG66b2dCXH+Lfm51FEic74KAGLi3PRIW4rXUGxbWHz/6INrGpHJfdXfXhhJ38TCSMWAkkQWett4KOVe/lWx8/oT89NN3mtwCHZ2FO8jb2hG7Fehs76lwmCICBLArKk4pjF0SqbAlZJxmd7+8LIgiDkWcSuYqFimiZ3bGxkc305//STl0iks3Om6emGyVgseVn6/ivFpGFr+SVgictqOo+8eJL77tk8ZWCZpkkimSWTXbzHqbl9iGgiRcDnmNPAupYhiyKyqmIHNpd8CnFCZPlSJHMSsVwG05zfgSQJVqrc70ecmPCcShUB6yZ0M82lufcmBlk9PMtZfvEgCAKyIEyN57WKnGHQMTZG89DwjH3XV1UQdNiv+YXatYzJqND20sppBhbAS90d3LWs6ZoysAAK7U5uKK/kqfYLtVg90Qgt46NsL63EKsu83N0xg7BFlSTuXtZ0xc+LIAh4LVY2lZTRE5uu7flUx3neVdf0K2dgfXbPVjTdwKbmI9m/v3cm2+6l+Nv/8UM8Hhu7blvNyvWViKJwzb/DgiAhCA7AgSj6UdW1uF1/iKY1k0o/RTrzAprWDFyawm5gmnFMM04y9RNS6ccQxRKcjo/gsH8ASbo6B/OywgK+cOvsYy4gYLco1BcGKPd7ppxUTtnCruKGibCRQL27KO98FgQsi0idXfQKokD14S/YuKBj3+7HQRAEZCS2BdZgERW+1fFzOpJ9b3Ov5oZTtvOespu5p3QX8ltIG/8O3hrkPc0SLpsFRb78v4lpOwAAIABJREFUSxpw2/n25+9Fuip9j4XBNE2+8eMDPH/wHIosUVni5/P37WI8kuCxl07R3jNKod9FMp0lEk/z+/ftoiTg5oFHDvH0a82IokiB186ff+Z2PE4rnX1j/OcP9hGOpogl01SX+rn/PVupDPk5fraXrz+8n2gyTUWJjy98Yjd2q0pz+yD/+eAruF1W+oYibFxRzr13bMTnnn1pa5omXf3jfOn7L3P0TA+t3SOEgh7uuXk1dZVBTNPkkRdO8tDTR0kkM3z2QzeytrEMURTYf6yDrz38GmCysi7Ep96/HVEQeOVIG9/9+UFiyQyPvHiKLaureM/uNXhcV2fYm6ZJb+JxeuNPIol2iu07CFjXc3b8K2hmFK+6HItUQDR7nqwRRkRBNzMU2rczmHwJUZBJ6yOs8n8BVfJwcvSf0c0UdqWMEvvNDKf2E9c60PQwpc7bCTl20x1/hLbog2wI/h1uddms35J0bojh5Gu08A3KnXuRJSfhzBlq3B9CM6KcGPl7Nhb9I+cj32Q4eYC1wb/AoZQhCBKioGCYman7Oxf+KvFsO4rkwpwxgb6DNwumaZLMajx+tmVGrZjPlk93XGx69DuYCaeicntNPd87c3xaxOd8eIyXetqp8fpxqeo1MWcLgoBdUbizpn6agWWQp2QfTMSpcHt4obudtD5d7mRjcSlVnqtj+vPZbOysqOGnLWemjdXp0WFe6m4n5HRhld589tlrBRZFRp1aaZsUuefPLvqDv7ibg6+28NADr/Fv//AYO25Zzq7bVxEqv5B+eS2PX568QgIsqOomVHUDHv4QTTtPIvFNkqlHMMzZHHE6pplC19uIRP+WWOxLOJ0fwen4JKIYnDj34u475HHx/g2rLnvM5Bknz+2QLdwaWn7ZYxeCRRtYk7VHvygQBAFM2OhfQdDq41sdP+fo+Fk089ph/xERKLIW8Os172GTP6/LslQvj24YiMKVeT/0i3KzJz+UoiAgCiKCkJ/cdSOfUy1OGAKGaWIYJtKEx8U0TXKGMZGWlE+nE8incE62Mc2JFDUzLzQ76Sm4tN+6blxIY7tovzmZpneZ9heOmUzvmf0al8PkOaaPxYX2OT0/1iZzH7OQa+QMY0pPxbwk+dYwjKmYweS9TKZ+wZU/N3t3ruSjd20indH47iMH2X+0nfqqQiRJZMemOo6f62PHpjpefuM8kWiS4gI3e65v4gO3rccEvvqjfbxw4Bx337yaihIff/u5vSRSWR56+igFHgehQg+xRIb/+tGrfP7jO6kpC/DQ00f49wde4gv37yar5egbjvC7H7sJVZF4/OXTnGzp44YNy2btryAIVJT4+PNP7+HP/u/P+ZNP3kpJMB+2jyczROIpllUG+fAdGzl0qounXm2msaaYTFbjn775HP/5xXtx2FQeeuoIDz5+mPvu2czNm+tJpzWiiTR37VyFw7Y0dSuaEaEj+iO2lXwFARHDzNCfeB6vpYlS5230J55jMLWPYvuNRLMtBKzX0Zt4AtPUEZFYE/gLIpnTnI98izWB/8na4BfJ6mGGUvuIZs9iYlDhuguHXE5b9HsEbZupdL2XcOb0ZfsliVbKXXfhUmvpjP0Yp1IJpkH+4TMx0BGQqHZ/kIw+ylwiPjGtlZyRZFXgj4hl2zkf+caSjNs7WBiimTRPtbTO2L6htDSfynoNL8R+USAKAjVeHzsrqnm2s23avv869gZrCkvYVlqBzNWldU3Oj1c7/yuiyJrCEircHrqiF/TdTo0MMZiMY1cUTo0MTWOUlQSR9zasuOpry4JIkz/IllA5r/ZOJ175l0OvsqawhDXBYkSu7j6XaqzeClzo4sL66nRZ2blnFTfdupKxkTg//t4BfufjX2FZYwnvet8mtt3UiDSPk/btRD4zxwRy5PQeUqnHSGeeJZs9hmnOz6Cdh4FhjhKN/RvJ1M9wOz+H3X43prk4ltsrsVmWys656hwYc7L+BKaWgtfaAz/ZnypHKX/Y8Gs8PfAaP+t7kbFs5LI07m82JEHEIlrYUbiRD1bsoUBdek2QP93/JJ9acR21nsWz/f3FA09RGfTSMxJlX3MHsiSyd2MTn75tC6os0TUc5q++/wwfvGENt66rB+DlU+088NIRfu9d19NUXkQinWX3X3yF7/zBvXz7ucO8cqYDm6pw380beN+21ZimyVg8xSMHz/DYoTMMhuM4rCrvuq6J+3ZtxDpBbRxOpPjT7zzOoZZeXHaV29Y38NEd63HaLIQTaX564BRPHT1H/3gUp9XC7jXL+MxtW6fE/RIZjW8+e4inj50jkkhT4HZw13XLuWfzCtz2+VMWTNOkbyzKN597g5dPt2OYJjcsr+IjO9ZTWehDFAQ+8x8Ps3NlDc29w7x6phNVEdneVMXv3Lkdj2PhUZC9f/3fxFJpLLLM/3P/XjbUXtAu++6LR+gdiyIIAq+e6SCV0VhZWcwfv+cmCr1XVndnmvDyofO8drQdVZUZDScoDuSNFbtNpajATXEghsOm4rBZyGg6umHw2rF2Xj7UitWi0DM4PpWiJwgCWk7n1aNtmCZsX1+DqsicaRskFPQQ9DsRRYHdWxr55GPfBUAURUKFHmrLA4xHkzjtFpLpy6ev5d/ria+OMP2747BZqKsI4nZaKSv28uz+DKZpcqZ1kIbKQvweO6YJG1ZU8pWH9l1oe9F/S/UdS+YGcCpVCBOLL9PUyehjuNQaJMGGIMjkjDiSYEUSbCiSC4H8c2uVCxEAu1JGOjdIItdNy/jXkUUbOTOFR23AIvlRRBeSaMMwNUyMBfVdFhwoohOr5McwUhNt8zAniHnyDqrLnyujj2KR/AiCjF0J8fbnLvzqIGcYPNPSSuQSWQpJyOsDlrhd1/yvMem0mnRGXYsQJqjaP9i4itf7e4hdlFoXz2b4o+ef4H/v2MOWUDm2iTSjhbyDk0473TTQDIMjg/14LBZWBa9OBkMQBDwWKzdX1vLfJw5Pbe+MhumNRemLR4llp2s4eq1WbqmqvarrTl670uPl7romjg31k7iI0CeayfDZp37OP++6nXVFISyLYC2dHKucaZDTDQ4P9uO3WlkRLLrqPl9r0DSdeCzNwVfO8eLTp7DZVf74r9+LIMLzT5yktWWQ+35z19vdzUtgYpo6JhqGMU4q+QjJ9M/IZo/APHqvMFlvNducb5LLdTAe+TMy2hu4nJ9FlipmTX2fC4ZpktN1NN2YqpefFYIwJ1GVbhhTTvmF4ooMLNM00UyNtJ4hlosT0aIYpoFTduBR3FhEC1bJek1+LO2yjbvLdrEtsI4nBl7hpeE3iGoJMkYW/QrY/hYLEQFVVLFJFjb4m7g7tJMq5+K0qQCyeg4QUCUJwzTJzqoxYdKTCJPRrzxa9/2Xj/GpPZu5/5ZNnO0d4u9++Bwlfhfv27Z6Uef5ux88x91bVnD/7k1Ekhkc1vwLlcxoPPzqCV442cYHb1jDuppSRqMJVEWaYtozMXnkYDOfvm0zn96zhROdA3z/5WOUFXjZu6kJiyJR4nfxm7dvpSLopa1/lC9+/2mWlxWze+0yDNPkwLkuHj10hr/88K0Uep10DYexqTI2y8IKKcOJNN9+4TC9Y1H++iN7kESBB148wjefO8Snb9tCiS9vkHz5iQN8YvdGfv2WTXSPRPnHh1/gIf8J7t993TxXyEMQBJ744icZjMT50P/57qzHPHO0hR0ra/ibj+4hpxv89YPP8rVnDvIn79t5RYup7oFxHnj0EN/+h49jGPCtn12QNphizMyzdwB5g6xvKML3Hj3El//Xh3BYVf7rR69OtdENgzNtA3T0jrFrc/1Ump8iSxiGgTFBqpHOaqiKNHHf+VSKi7GQ+jNhwroyjenHKrKEdBFT4+S5VFUip+tT3s9sLjcLYcrSVr7Z5WJSuQGyxviU4WRXSkhoXbjUagwzg0Wa3QGSyPWSNaJEMmdxKJWEMydxq8sotG9jIDkp9iow3agx0Yw4hqmRMxPoZhp5FhpczYyT1keIa50okhur5CepdaMZUWJaPrXINHVyRgzdzJIzkuhGBgTQzRQ5M03OSGGRCsjoo2T1cZK5fmabvQzDIJnMkkprSLKI025BVZe2xs00TaKxNJqmY7HIOB2WBS/eYvE06VkMekHIOxns9msvzc40TRLZLA+dnBmprA8GWFlcNCvxxbWG4USCE4ODVHm9lHk8yKJIJpdDN01ssowkilMU31ZZniIbERCwTuyfhGmaJDUN3TTzhEiiSFy7wI6anXz3hTwpCYCm6yiSNO9iXxYl1heF+FDTGr5x4jDZi8R5B5MJfvvpn/OBxlV8dMUaCmz2vKyFKCJyIdPCxESfyFLIGQbpXI6W8VH293XzeNtZ2iNh/n7Hnqs2sADcqoUby6p44PSxKQ0qwzQ5PTrEQCJGQptef3VPXRPWKyS3uBSqJHFDWSV3LWvih2dPTouU9SdifPLxH/OR5Wv40PLV+Ky2WcfKmMgEuXismkdH2N/fxeNt5+iJRvnHnbf9UhpYP/r2Pg69ep41m6r5nT+5k+JS34VAQW0h3/nK1Ql9LyVM08A005hmgkz2AMnkT0inn8VkPgkDCUGwIUkBbNY9INhJpx4lpw9gmklg+rrVNJMkEg9g6GO43X+AIjcsSEdLNww6x8I8dPgUzzW3MhRLzBDWnoTDorLvC5+ecvhcnMV1qLOXkMdNRcHCU2gX/fU1TZOIFuX1scO8MPwqfan+ibQsAd00sEs21vtWc2vxTirspQsWyJ3rWpqpE8kmyBjajGVPkdWHeoVEGkGrj49VvYt3l+3itZHjHBo7RUeyn1QuTdrIkNE1jHmt7vkhIKCIMlbJgk2yUGIN5DW6AhsIWLxX5CU3TZPHO89hkSRuq2wgrmX4cdupGccZpklfInpVi8XV1SXctr4Br8NGZdDL6y09/Oz104s2sDbXV3DXpuUz7rd7NMyp7kFu39DAXdetQJZEqoumi8oKCKytDvGRHesBsFtU3mjtoWc0n/pgUxW2NVYRTabJ5nQqC32U+T2cHxhhN/kUM1kUcVhVkhkNVZbYUFuKTV0YZX2e1S/J4dZePnvHNjYuy0eUUlmNLz+xn77RKMXePMviiopCfm3nBiRJpNjnZktDBef7Ri93+llxOedEWcDDPVtWsKoyL1h485plHDjbNZVWuFjouoHXbWd0PEE0kaalc4iSwOVZI3XdwOOyMxZJMjoe53RrP9etrMQ0TYbG4rx48DyFfhc2i8LwWByPy0pVqZ+cbnC2Y4hQ0MPzr59j53X1i+/wRRAEAb/HQWvPCJIkzlsv1VRTRCyR4UzbIHaLwhsnu9i0smJqv9NuYXAkRmffGKFCD26HdZqhdiVQJS+V7vfRPP5lZMFGgXU9futa2iM/oDX8HVzqMortO5BFJxbJjyRY8pErQUI3M7SGv4VmxKjzfoKcmaE19S20eAxJtKJKXgQkJMGCgIRVCqIbGn2Jn5I1ovQnniWrj1HimO7tFJFRRS/hzGlG029Q4tiJz7Ka8cwp2iIPYJEKcMilZI0YXbGfksmN0p94joBtI6KgMJo+imFmEJAocezELhfTEf0hFimATZ7pMApHU3z7wf08/MhhaioDfPbXd7JxbdVVjeulSGc0vvj3P6W5ZYCtG2v4k8/fgWWBRtx/fP0FHn36xIztVqvCR9+/mY99YOuS9vVqMenNf+pcK2cuIbeQBIENpSHqAovPWni7kDMN2sNhemMxQi4Xr3R1EkmnWVdSQq3Pzw9Pn0IWBdYUlTCcTBBNZ1BliW3lFVT7LkhHpHIaD50+TSqnsaqwiCKnk6daz6NKEk3BICcGB9F0A0UUCbndKJLImeFh6vwF3FhVNa9EQ8Du4P2NK+mNR3imo3WaeG4yp/GNk4f5QfMJ1heHWBsspsztwa1ascgS6VyOpKYxlk7SHY3QEQ3TPDrEaCr1JlAZ5VljKz1e1heFeK2ve2r78aEBOiLj03QnVUnivQ0rl/T6IaebDzWtpj8RY19PF5oxfay+cvwQD5w5xoaiUtYUFlPm8uC2WFCl/FgltCwjqfxYdUbGOT06TCSTnhor8ZqPzeaRzeUYjSVRZIkCp514OovLdvnnbNX6Ku7+wGbszplOIpfbzq17176ZXV4ATEwzi2GEyeV6SGeeI5n8GTm9jfmiVQJWRNGHrDRgt92OzXoHoliQN6xdv0sq9RTJ1MNktVMYxgimebGhZpBKPwaChMf1R8hyzbyRrMFYgq++cpAnT7UQcDpYVuifyGya+fxYlbwDp214jGK3ixM9AyiyhAAcaO3mhvrqN9fAiuUSPDX4Ai8MvYJLdrLGuxKP4kJEIqknGcqMcDR8klPRZj5X9ylqnbPTJC8EmqlzaOwcT/a/QUxLzUjn+6Om91Fmn6lPsRg4ZQe3FG9ld9EWRrNhmqPttCV66Er0M67FyOhZMhOU9Jqpoxs6BheoeiG/GBYQkAQRWZBRRBlVVLBIKk7ZTsgWpNZRRr2rinJ7MfIVCPhdiqe6zyGLeQNrNJ3kHw+/yHJ/4SV+7LxS+9WgyOOc5iGsCHh4+dTcmgLmRC3UpWgonf13SqSy6IZBocd5WW2oi6nKRTFPn57V8hPEYDjO00fP0dw7TDydwTSgZyxCdkJwVRQENtWVc8vaOr753CEKPU7W15aytbGSkN89L4WxaZqEE2lyukGx70IaXqHHiYBAOJFCn4ig1JYEpr23NlVmOBK/7PkXi2KvC8dFCwG7RSGZuXI5geqyAravq+G7jxzCYVfZsXEZBR4HVotMUYELp8NCUYELlz2fbue0W6gM+bl+fQ0PPvYGNqvC7i0N2CaikvFkhp7BcVIZjZ7HxgkVedi1uZ6iAje/ds9mfv78CRIpjYDPwUf2bgLAYVOpKc//xrIsUVjgwu2YP3XTosrs2d7I0682c7Z9iJ3X1REq9FAS9OCdMLbsFoXq0gCSKGCzWvidj+7gZ88dxzQFKkM+br/xAk358tpiegfD/Oz5E6xrKuOGDbU45pkML4auG/QNhMlqOuUh31SUJuTYRegSI6fR/5kZ7YO2/Hi41WUMJvfhURtp8P76tElkXfB/zXn9et8nAXCqH6HW85E5j7PKAarc75mxvcn/2RnbGnyfnrHNb50+wVd77p3zWm8VunrGOHIiv5A8eqqHgcEIleULMzLKQj6WN5SQyxloOZ1YPM3I6NK+t0uNznCYL+0/MGN7qcfN5opyCuzXMvfhdIynUnSEw9zd2Mi50RFkUWRNcTEHens4NzpKkcNBicvNaz1dhFxutlVUkNQ0jg70TzOwTg8N47NZeX/NCmyKwr+89iofWLESr9XKX73wPIVOJ9dXVHJ8cIDzY6P4bTYaAwG6IhGimfS8BhbAMl8Bn1m7GcPMswheGglK5jRe6enklZ6F6W++mQjaHVxfVsnr/T1TJCiHBnpnaNWtLwrR6F8aOZCLsaqwmN9ctxmAA33d04w6gISm8VJPBy/1dCz5ta8VHGzt5bVznRimye/feQOPHj7DvdsvbyA1riilv3ecwYEIVbWF6LpOPJrGV+DEZldZue7KdMquFvloVRRd7yernSadfpp0+iUMc3yeliKi4EGSy1CVtdhtt6OqmxDF6WUNgmDFbr8Lm20v2ewREsnvk868jK73cDH7YCr1GIpcj8v5GwjC5UtrusfCHOzo5ZamZXxmx2Yq/N7LOrCTWY3Wobye4MOHT9JUUghA11gYbdZMsbmxaAOrJ9XL4fFjNLnreVdoD+W2UqSLDIZkLsVrowd5sPsn/KzvST5fP3MRsVBEtAQ/7H6FIouXbYHlM6JVHmXpqFEFQSBg8XF90Mf1wfXopkFUizOSCTOWjRDV4iRyKVJ6Bs3UyBk6upknNZCFvAjxpEHllO14FRcBiw+/6sYiLb3I47/c8C4mLRkBaPQF+c4t907z6hiY3P/sD6/Kz3MplXgslcU+kVYnCHlj5+IwajydJTuLzsNcrHl5o0ogreUwJ1I3ZoNFmdsoff5kK6+c6eDeG9ZwXV0FVlXmY//y4NR+QchTcX7yluu4Y2MT+8508OLJNrqGw9x380YC7vmeI2GCJpVpdUGpTD71xG5Rp15Y62X6uVSQJXFJ2QUFQeAT794y676ignzqY31l3kCuryqc2jdpHF2Kuoog//D798y6r6YswOc+tnPW7Z/5YF7d3mW3sHtLw4L6LksiW9ZUs+USvau7d11gDSor9vEb79s29XdTTTFNNbOn4BT6XXPe10IwHknyte/sYzyc4E9+73ZKiq68rtIiFeBSrtxB9asGp9NKwO8kHElSFHTjcCzcMH7/3Ru545ZVJJJZorEUrx9u5+vfvXYFQXsiUf7ppX30RKLTtiuSxOaKcjaVhd6mnl0ZRPLMdyOJJLIoohkG8WyWm6tr6QyHGUsnyeg5bqqq4fTwEL3RKAYmjkvEuW2KQiqn0TY+RoHdQcBupzsSYTSVpMDumNBQzOuUWWUJSRRIaFlWFxXjtS6sTlYAVgWL+PzGbRTaHTzb2Up/PDaDxfFKoIgS9iVK04M8++GawhJKnK4pXapL+ykAH25aXEbKQiEAm0vKcMgK3z51lBe72xlKJDCWIGanSNJUvdu1jMeONPPZPVv518f2YZomp3oG521z4kgnB/e10NYyyN/834+QTmX5+Q8P8vHPzJw732zk1385dL0XLddKNnuYdPp5stppIDNPawVZLkeWl2FRr8Nq2Ymi1CMIl//dBEHEYtmAqq4glX6BeOKrZDIHgUlnhk4i+UOs1l2oytrLRrFSmoYsitxQV01VgW/O4yZhVxXuWN1AOJni/us3srIsv1Y41NGzIAbIi7HopzOuJciZOhv966hyVMzYb5dt7Cq8gcPh47Qnrs6Doxk5krk099btoMq5tHm2GS3HG129bKoqm1W0VhJEfKobn3pBUKx1eAyXRaXAaZ+KepimSUrTeKOrjxuqqpakb4lMlr5IDK/NStA1c/EvCALqRamXbtXKXdXLsUgzf846bwDbVXywz/WOcK5vhLqSAKOxBK+f62ZTXT5FTpEkHFaV1oFRRqIJ0lmNU10DRJPzvXQXEPQ4CXocHG3rpaE0SLHXSSank83plPhcCxLIjCTSOCwqIb8HwzQ52NLNYDg2VQpimCY9IxEM08TrsLJ7zTJSWY2TnQOEE6l5DSxBECjyOAn53exr7qTY70IUBF5v6cbnshP0OKdY/BaCPL/ORAR0jnlm0qhdgjn7HbyF6OgcobNnFNMwMYyrSzH2WhrxWhqXqGe//AgVebjvw9vo6RtnZWMpAf/CJ0NFkfB67Hg9dgoDLvoHI/M3ehuQyGY5MTDIg8dO8uS58zP2V/u87KlbRsBxbekyXQ42RWFNSQkbRZGxVJJqnw9pgmXWqarsrK7mxc4ObLKCQ1XRDZPhZIKgw8HKwsJp56rz++mJRuiLxRAFkT3L6tjf040lI3NnfT0jyQRBu4PGQBC7ImOYJkOJJE5VRVpkun69P8DnNm5lTbCYZ7vaODY0QF8ssujCAlkUKbQ7qfX6aCooZGWwcP5GC4QgCFR5vFw3iy7VJMpcHnZUvLmOnJXBIr5w3fWsKyrh+a52TgwP0B+PLdrMkkWRYoeTGq+f5QWFrAgs3Vi9WfDabXSPhIkm0xxs7cFtmz8z44WnTnLTrStpPtULJtgdVg69dv4tNbDyachhNK0ZTTtFJnuQbPYQuj6/1JEo+lHkRhR1BRZ1MxZ1E5K0+N9KEKzYrLuRpCIi0X8gk3mJyUWTrneRyexHkRsRhLmj9aok4bSqiyZTtcgygYvW38Ue16IlLxZtYEmihFW0Is9TW2WTbNikq9OPkQUJv+oioiWu6jyzIall+emx06wtD81qYM2GrK5PK9acRDSV4eEjp7hhWdWS9C2aznCku49lwYJZDaxL4bfa+bXGDbPue/+y1RTaroxdDsBpU3n2+HmeO36e0VgSm0Xm/RP1V267lS0NFbx4so3/fHI/qiSRzGg4rAuP2AU9DnavqePRQ2f41vNvTOUm15UE2LupaUEG1qrKYs73jfDgy0fxOGzohkF10YWiUNM0OdM9yOst3fncW0EglkyztjpEoWf+sREE8Dnt3L15BU8dOcdXn3odQRCIJTPcsqaOkP/y9UqTGI7EebW5k46hcVp6RxiJJkmks5QWuNm7sQmrqnDgXBdH2/sIJ9Iksxo/OXCKY+19rKgoYkvD25MW8A4WjvauUUbH4vi9vzgL3F8WCILAu/asebu7ccXI5nKcHhqmKxzGZbFgkWVkUcQ0IalpDCfitI6Msb+7h1ODQzPae6xW9tTXcV354kmT3k64LZap1Lxa8vW35R7PNBruuxsaMYFMLkfH+DibSksJOhwzUn1UWWbPsrqptggC76pvyMtZXHRsuedCZPlq6L79Vjvvrl/OppIyjg71c2pkiNbwGH3xKKOpJLFshkwun+0iiyKqJGOXZbxWGwGbnRKniwq3lyqPjyZ/gFpfwaINvflQaHfygcZVVLpnrx2p8vhwqQsnhLlSBCZYGLeGKjgy1MfpkWHawmP0x2OMppNEJ8bKMA1kUUKVJByKgs9qo8BmJzQ5Vm4vjQVBar3+Ba0PJvH+xpVsL6uclpHjVNWrImOzyQq7KmoouCT6uTxQiFPJr4N2raylfWiMkM9N18g4u1fPLj1yMQzDpKTMjzhxf0MDkSUnBZoLpqmh5c6RzR4jqx1Dyx4jqzUzf7RKQpGXoarr8v+UtShKI4JwdRlcgiCjKitw2j9ELtcyzcDLZPfjsH8QLiMFX+R2Ueb1cKy7n02VZQScjgUZW6PxJIc7+7hrXRMAzf3DVPi9eBbAOj2JRf9iQUsBBRYfbfEOmtx1OOWZC9SuZC/n423sCG6b5QwLh1VSKbcH+UH3y3QkhvCrTqSLQoGrfdU45fyDbZomPzl2Gk3PM87sqq+hLxLj/PBovsbH5WRjZSnnhkboHM0LnKUnanS+d/AYxW4XkVSamoB0MkwBAAAgAElEQVSfqgIfL7S0kdZyhDxu1leE6I/EONjRw/qKEIWu/D0/evIsyUx2Ti/MeDLFsZ5+RuIJktkcq0uLsasKA9EY22sriWeyPHqiGY/NhiKJRFJprIqMQd7IerWtkzMDQ6wtL6G+MMBjJ8/itFiIptNU+LxsqJx/Il3hv7rIX1N5IZvrKxiNJWkQBJaVFFAXyqeL2S0Ke9bVU+JzMx5P4rRZKPW7GYunKJ5g1bMoMn/8npuoLZ69FkKR8oQTBS47bQOjJDMaFkWmtvjCx/NTezZTFrgwIbpsFu7Y0DhFwb6uJoRNVegeCSMKArXFBexavWyKJUoQBJrK8+OQzGiIokDA7aChNLgginYAqyqzvamKgNtB13AYTJPSAg8NpUHsE7SeH71pHQWuC5O+LIncvKaOeCoz8beE12GjtEDn3hvXTvQNfA7bVBuHRSXgduB32vnDe3ZMjZFj4hqb6ytoKC3E77rwQdnaUEmp3/OO3M3bjEQyQ2fPKLF4+h0D67J450GdDWld55WOTn5w/CQOVUWdYFYzTZN0Lsd4KsVYMokxy4RjkSSur6rgPSuXY1eXPiX97cDFC99JXRpVktgQCuGxXp6leNq+eTRtrpbtWBAEyt0eyt0edlfW0hePMZxKEE6nSeSyJDNZ3mju4Y3T3dy0fhlbl1fiUi14rVYCNgcBmx1ZnK6fZZomPUNhvvv4G1Pb3E4rO9YvY8Uc6c1zQZUktoTK2RIqv6r7XApMUrhXerzcWqXRF48ynEwQyaRJaBqakWd5lEQRRRSxyUp+rCxWgnY7BTYH0iJ0JS/G+5aYxAPArijcVFHNTZeJAAbdDo509CJJIiOxJOrgOOuqLr9227C5lmcfO8bIUJTvff1lhgYi7Lh16ft/MXR9mGz2EJnMfrK502jaOQxjpiPnUoiCB1Vdh8WyHVVZhaI0IoqFS2qwC4KKoq5EVdaSusjAymktmGQv0xIKHDZWhAp56vR5/vmZV1hdVkyBw4EyS82/LArcUJf/LdNajoFobMIgFxiJJShwLq6udV4DK2fkODR+dOpvzcjhkp0cDZ9kNBum2lGOS3EhIpLS0wxmhmiOtuBR3FznX7+ozlwKzcjRGu+jPzXOaCaCTbJMqzGqcBROGVgA9YUBNN3gSHcf+9u70Q2D7vEwW2sqOTc4gmGadI2FqSrwounG1IL0J8dO8/s3X0+h24HLYuFE3wBDsQRry4ppGxlH7hGpKypgNJFkOJagrrCA3tEIhzp6uGftctpHZi/wS2SynOwbpNjtIuR1s6+1k9qgn/bRcbbWVJDMarx0voMyn4cN5SGO9w6wuqyE1uFRvHYbPruNYreT19q6CDgdPHm6hQ9sWEVdYQDfRYaBYZoMJGM8091CTzwyjT4W4NMrtlDiWFiU5VKIgsD62lKc1pmhUUEQ8Dnt7FhZM2d7RZZ499bLfxgsikxDaXBOIoxJja1J2FSFDcsuaEPZLSrra0tZXzv7R0sAKoJeKoJXp1BvUxXWVodYWz17fcNNKy9oiEyJJ6tM1Sj6nLbLjhXAyspiVlZOn0BHk0naRseJZjLUzzJGjWWFNJZdearEpGD03/7ToxiGwbrVFdxzx7ppx7S0DfHEsycZGMp70j73qd143Lapd8gwDE6f6+d7D71OwO/knjvWUV05vWh6ZDTO0ZPdnD0/wHg4SS6n43RaqCgrYM2KMupri+c1Eh97+gT7D7XhdFr5wm/fCghktRwnTvdw9EQ3w6MxNM3A5bRQFvKxemU5NRUBlDlq4zRNp6VtkOOneujtDxNLpDHNPHtcgddBeamfhmXFVFbM9JZqmk5bxzCtncP09Yfp7hvn1JleDMNkcDjKP3/paazWmem5bpeNP/itW5DfBKHIIye6ePyZk5QUefjYB7YwMhrn508ep38wTLDAxY3b6lnRGELL6Zw528/Lr7UwHklSWuJl947llJZ4prymlyKbzdHaMczRE9309I2TTGVRVZmSIg8rm0KsXl6Gosjz/oaimP+uJBIZjp3q5vipHoZH45imiddjp6muhK3X1eCch+Tk8PEunnj2JIlZUpK9Hjtf+O09Cx63awITFON90diimkmCwLrSEj6z5bq8sPAvMSRRpMR1ZXPZWwGbolDr81Pru8CEm8poSL0GZ0f7WOso4o7ahdWXiqKILImE4ylauoZJZTRqSgsWbWBdq7ArCst8BSzz/WKwXUbiKawWBVVeuHYXwIOvHmN1ZQl1xfn5cCEZU9ddX8f5sy6cLhuKIlK3vIRV66qutOtzYjJalU4/Tyb7OrlcK7lcD8xjtICAJJVjtdyE1XI9ilKPJFUgCIsTAV4MJLEIWZ6+ftKNUZhHy7ZtZJxHT5ylayzCmYEhXjnfiV1V8nX1lxxrU5QpA8thVckZBv/54gFEIS8dsclaNvMCl8G8BlbW0Phu548u2iKQMzXiuSS9qX6OhU8ii/IETbtOWs/TnDtlB9/s+D5/2vT5RXXoYrgUO5+uvWPO/QHLhckkpWm81NKBVZXpGo+Q0XVKPS6qC3ysKS2meyzM+eFR7IpCQ1EQURB49mwrALphsqasBKsik8xmeel8B8uCftaVhxiMxukeD7OlppyA0z7FdNc2Ok6hy8HKUBFOi4UXW2Zn1vPYrNQVFlDm9XCgvWsaC8lkqFoURCr8Po73DlLu89AyNILTorIsWMDykkIOdvaSzGTRDZMVoSICDvu0hziSTfPlk/s5NTZIvTeAMoOl8MoLeX7VaoBebGunczxMgd1OKpdjZ201T5xtAeC68jJ6IhEGY3G8NhsBhx2/3UaZx8Mr7Z2sLC7khbYOwqk0tzUsI+R2o+k6/bGZC6bW0THODY8wFE+worgQzdCp9vkocjr56elmLJLESDKJ12YlnsmSyGqcGBhgWaCAFUWFnBoYojsSocLrYUtF+YLTXOeCALR3jdDZPUoylZ1hYLV2DPPyay0MDkcRRYH37t2A23XhY2oYJqfO9PHK/vMsqw7yvrsupKzqhsG+/ef52RNH6eweIxpPo2VzGKaJLEvYbSpPFDi5YUsd77trAy7n3Avrto5hXjnQgqrI/OFnbyUaT/LVb7/C4WOdhCNJ0pk8WYosi9htKu9Na4SKPDMMLNM0icXSfOvB13j9cDvhaIpUKos2EdWWJBFVkbHbVFwuK3fsXsV737V+GmV7LJ7mwZ8c5NjJHlLpLOm0NsUmmUxlOXR09hrUgN85LU1lKTE0HGP/oTY8bht7b13NP/7bk5xp6Sed1rCoMs3nB/jUx28kk9X42nde4Xz7MNlsDrtN5cy5fv74d2/D73PM8KaHoykefPh1Xj3Yxng4SSqVRdcNBFHAZlV46nkbq5aX8okPb6co6L7sJCvJEgPDUV587RwHD3cwNp4gk80T4yiKxEuvtfDMi6f59Y/dQF3t3BH4oeEoBw61EY6mZuwrCv5yGxqTkASB3XW1/M62rdQHC970NK938NahyOfi/rs2E46n+ckLx3nhjZk1d+/grUFO1/nz/3iUX7vzOjY0LS4SGEtn2FpXgVWdIAdbQBuH08qqdZXUN4UAE4tVmdPxdTVIJh8mFv8vdKMfw4gwvyCwiqqswGbbi8WyGVkqRxR9CMLSEbPMBUGwI4pe8iM4WaOeZL71rddm5ab6yzu2J6Fe5PQMOO3sXdNIz1gE0zQp8bop9S1uXpnXwFJEmZuLblzUSSehilc36KooU+9emMV4oL2HTE7n3WuX88iJZjQjz/BnkeWpSccqy2RyOXKGQWaCtQ7yXjHLxMCKgojHamE8mULTdXKGiVWZxQttsTCeyvPzh1MzJ/hJKFLeCyWKefE8VZJIZfNMdL3hfCG1AEhinqlukh0uo+VIazkSmSyWCTFFSZx+P5OIZzOcGhvkt1ZtZU1ByYz9HnXhOaO/6jjWP8C6UAmd4TD90Rh3LW9kVXERJweH2NfRiU1RqAsGGIjG2N/Vw4ayEMUuFycHB1kbKmFNSTFH+/p5oa2dj6xdM6fhMxiLo5sm26oqePJcCzZZwWezU+h0crCnF5eqsr2qgpaRUcLpNCGXm8bCAN2RCGeHR2geHmZrZQVVPu9UKuSVIi8kDPW1RbR3jjAwFCWdyWG1XPg89A+EiUwsZA3D5Hz7IA11RYgTxrxhmLR3jgDgclopLvRMbX/6hdN876HX6e4ZwzBMaqqD1FQGUFWZweEYJ0/30No+zPBIjNHxBL/xsRvwuC9fv5nOaIyNJ/j3rz3PvgPnMU2T8lI/HreNRCpLf3++v4UBF9ZZxKRzusFXvv0yT71wmnRaw+2ysnpFGYECJyAwPBqjrWOY0fE4I2NxigpdM94rq0Vh88YaqicYFmPxNPsPtdHZPYrPa+eWm5bjnkWXy257cybLi9E/EOHBnxykq3eMG7fW0d07zqnmPs6c6+e7P9yPx21jbDzJpnVV9PSN09UzxhtHOzl4uIObb2qaYv00TZN4IsP/++VnOHCojVRaw+u2sW51OQV+J/FEhjPn+ukbCDM8EqOrd5z/+Qd3UlLkmXOxH4ulefiRI/T2jeNwWFi/phKvx854OMGxk90Mj8QYG08Qi6f509+/k7LQ7MxPWzfVUFriIxxNEouniUZT/Md/XzsCnG82qnxePrpuLXc21lPgsF91qts7uHYgCAKynNf4k2UJ5zUodP2rhPPdIxxr6SOWmE88dyZEBP79ydeoCHon1qQS79m86rJthgYiPPvYMQZ6w1PrVFmR+N3/sfeK+j8XcnovWm528pOLIQgObNabsdnuQlXWIIpeBME+rwbVUkIQxAlDTmJShDhf33X5716F38P922fnKLgcdMOkfXic19u7uamhhrSWI5xML4pJcF4DSxZkbi/evejOAUtSE5LIpTk8fp6+1OgM9eXbSzbht+TTBWoCPr65/zApLYtp5utaLjJ0ASj3exiIxvnavkP4HXayuZnWukWWWFdeytdfPcShzl5qAn5ubarj8VPneO5sKy6Lhd5wlDtXNvDzE8385aPPEbjM5Hbp1oaiIM+cbeVvHn8er82KOMcDmjNMnjzTws9PNLOroYaA0zHL2fIwJtThG7wBAralq/34k/fuRBCYqjH6lYAJXpuNoUQC3TB5tqWVsVQKr81K+1gSj9VKyO1iLJkkk9PQdQPdMEhrOV5u7yCWyVLsctI8PHzZyximic9mo9TtJqXlUEWJnK6jGwYpTcNtUfHabFjkPNOVRZYpdDrpiURJazkcqkqB3b5oVps5IUBDbRFPPneKdEZjYDBMVUU+pSGeyDA4HEXTdGqrg/T2hTl7fpDbbzZAvmBgtXWOoCoSoRIfspx/rk+e6eXnTxyns3sUl9PKb37iJjZvrJ4yegzDZGAowr9/7QWOHO/ipX3nKCxw8ZH3b76swK9pwpe/8SKvvn6erZtq+Oj7t1AYdCMKAoZpkkhkaOscpq6maKovF9qa9PeHefzZk+g5gxUNIT7/W7dQXOieYoM0DJNMJkdL2yBHT3azYU3ljO+Zzaaw8/oGjImo1cBglK6eMTq7R/G4bNyxexUlxTNp2gVBWBTr5JVAy+k8/cIZ/umvPkBJsZtYPM0X//5nNLcMcOBwO7VVQT59341sXFtJR9co//LlZzjfNsShox3s2F4/ZWDpusGDPznIK69NRHHXV/PrH7ueULF3ymkUi6X5zo8O8NTzpzlztp//8/89yT9+8X1zpmUODEUQBIH/n733jrPrqs+9v2uX09vMnDNzpnf1LkuyZdlyL2BcMGAwDgRwSINwkzeElMuHy/uSvDc35M29CRcCKbQbCNjgAu69yrKq1UczGml6L6eX3d4/9pmjGU3RjCxhm+T5wyOfs9baa5ez9vq157nlutV8+M7LiJT57PtmWoxNpPir//k4J04OcrJzmB/+9A2+9Ae3zHm9An43q1e4ME1be0/T9Pe0geVUFK6oq2U8neb0+CRDiSTxXI6MpiFLEgGXiwqfl/VVlWyrqWZrXQ1ehwPXe4Cq+j9h74f+0wR+b2LPsW70OfaLi8HO1U3kNb34PnMsItvkR//yMhWVIa64ZgWybD81l8Ypt3D0R5Zq8Ho/gtt9B4ocRQh3gWL9nXmSLctgepTNZg9ceC6KLOO/gAyf/sk4h3sHaY6UMZHO0DMeo7Wi7OIaWEKIS6LjtBgktAzfO/0Mzw4dwCM70UwDRZJIaBkuK23lxuhZq7S2NMS37r2jaOgIRPHfsiT44MbVtlK0ZWGaFkKAadkG1fc+efe0owqqQn6+dPPVWJbdV5YkKoM+rlnWaAsKSwJFkvizW3aCRXHcc1EVCvDBjWuQhD2XL950Naos87UP3GgfqTAHSYAiyXzh2u3IkmB9dRSEwDJtKm+lEL36/z70vmKkbTrcisqyYJj9I/3U+N5endF0nE9t/NcR9ktQFG1zzTRoHx0j7PUWPj37XFUHg+zp7eON7h5SWh7DMjk1Ps5EJoMkBKfGJ3jsxEmSuTwtZWHWRMvPOZYobtpXRcv5/r4D1JeEcClKcQ5gT6Q/Huf7+w5Q6fezra6GoWTyoi5xAjuCBXZtUd/AWQNrdCzB2HiKcJmXVcsqGRtP0X5qqJgOZ1kWumnS1TuG06lQV12KEIJsVuONvZ0cP2kXpd5/3w6u3bEcl0udwfDY3FDOFz93E3/61Z/R3TfBrr2nuGxjPauWL6zl88KrJ9i5fRl/8ge34HAoM5wcAb+LioLBNFck5dSZUTTNwON2sO2yRpobI7OcJD6vRUlJI5dtaEBRpFnjCCFwqGeXUKdDLhoCQggcDnnO6NmvCpvX19NYX4YsS6iKzM7tyzjRPohh2NG+yzc34XKprFxWRbQ8wKnTI/T0Tcy4ryOjSX768F50w6SxPszn7r+W2urSGQaP1+Pk8/dfx8hInD0HuzhwqIdnXz7OrdfPXXtpmhab1tVy5/s30lA7M63N63Xy3754O7/5+e+SzWocOtpD+6khlrfOrjsRhWL3qX3Hez2A45BlttfXsbW2xn5PAUwTtBfY64Us7PeBtMhi/4yR5xe9u9g33k5MS2NN21SFnQH+cv2nLsn5vFM42NbHl7/9OJ+9azvrWqr49kOv89bJPrAsNiyv5qM3bWJty8y1ZXgiyZ//71+ycXk1n779cl7Y287PXjhEz+AELqfKupZKfvfuK6kuP/t+TaSyPL27jSd3HadncBKnQ2FdaxWfeN8WWmrDc64X6ZzGQy8c4pGXDjM0liAa9nPXteu56fLlxRSyC4VlWSQzef7tyb28sr+TkYkkIb+bHRuauOuatdRG7UiwaZp84esPsW5ZFXUVJfzTw7sQQvD5e65i0/Ia/uaHz3OgrZfL1zZw/51XUF6y+A2lZUFHzwhf+odf8IGrVvOp222R4Rf3tvPth3bhdan8989/gHDITpP+1s9e4+EXD/O9r9xLVSRIXjM41NHPT585wIkz9jumtTbMR27YyOaVtTinMelZlsXJ7hH+y98+xO99+Eq2r2vkweff4vk97cSTWcpLfdx78yau3tSCe9o63DcyyU+ePsC+472MxVI4VIWqSIBta+q5fssy6grX6WT3MA+9cIgDbX30Dk+iGyZf/vYTyP/0VHGs1toI3/7zjyzoDGyuKOMbT75O9+gkteEQn7v5ivNex1w2z3W3riVc/k6kOku4nFfj9dyHy7WzECVSF7XWXErYxpXGdANLksLn1dR6O/A5HVQEfCRzeQzTnCXQfT4seWaWZTGaH+fgxGG6032kjTSGNbdl75Jd/E7zJ5d6iCJSeoYTiR7+YtVHmcwn6c2McV/9tTzUt4u0np1RayQJgXuOVL4pzEjVOsdGmd5vaoPtPMcrKMkyyjlW8LltzoUkBNK0PlPtnerc/RyF8ykW058zT9c8/dyySqXXz1/te4Enu9toDJQWxwK4d9kGIm+Dqv0/En5/++UIYFVFxLawBNy8rHXG8yOA61tsQgvDNIsMV0II3r9iuf1cFryVf3rNVcBspqorG85qyP1fV12JELClphpFkgGruJlaVVFenMcUnbAkBMsj4YvuQ2qoD6MoUtHAmsLwaIKx8STR8iDLW6LsOXCG012j5PI67gKJw8BgjGxWw1vqpa7WLvDu6h3jWNsAhmGxekUV69fUzjCuYIoa2SJc6uOO923kH/7pebp6xjlwqJuVy2anu06HQ1X43P3X4nTMTpsVQhQ9f3PB7bHnrRsmYxMp26A+R+haCIEsBAu8O9/VWNZcXjSEJFmirsa+Lx63SnVlCc5CCqgkCUqCHlRFYiKWPqvBBjzx3BFyOfs+b9/aTF1N6ZzX2ulU+PBdWzh0rI9MVuPBR/dxy3Wr571/G9bUFg3xc1Ee8XPD1Sv55dOHiCey7D14Zk4D690CC2uGI/hCNyJnn7eL+8A90P0ST/TvYXNpK8sDtTPWDZ/69qRU3o0wTJNMVuPlfR38w09fIeB2sropykQ8zfN72unoGeWLv3Edm1fWznD0ZHMaw+NJvv2z13j05SOsaKjgspW1dA9OcLRzEH+BdMWyLMZiKb7z0C4ef+0YlWUB1rVWkUzneHFfBy/t6+Brv/t+rtrYNONZyOV1Hn/1GJOJDDUVIZbVl3P8zBB/9d1nmExk+OhNG1GXSKAwHaOTKT73Px6ke3CCumgJ61qrGByL8+9P7+dE1xCfv+dqVtSXY1mQzWu8eaSbJ147Tl00xO6j3Xz1O0/yvu2rONY5SHmJn6ffOIHf4+RzH7lqSXNyOhQ8LpXekcniO+vMwDijk0l6chqZrFZcY453DiILiWhZgFxe59k32/ibH76A0yGzvK4cSZJo6xrmS//wKJ+/52puv3rNjPXetCxSmRwnu0Z480gXB9r6aK2LUF7io6NnhLxuFOvmAboHJvjM1/6dVCbHqqYomyprGI+n6RoYZzyWprGqrGhgCQQVZQGuXO/gzaPdnOwe5oq1jdRGzxrZkZAPcZ5shO88u5vfuXEbdeESesYm+M6zu/nLj92yYJ+q2lK6OkcoC/uRlV/NC0iSyvC478Tn/SSK0ghMORXfHZ4ry8pgmjOF1RWllgswYxYFpyIzlkrz1r7DZPIazeVlbKpfmoD7kmfWne7l/3Q/yLFYW8GDJjEfCapPeXvpaoZlkjd0mnxRDk50YmEhCYnrKzbwt20/ZyKfpMTxn4ZDPJ/l2d52Sl1uziQm6ErMZDW8rWHlBRlYhmUWYjbze0ota0oyV7wjNQCWZQIGIF+UfOCzEVD7P1N1c7M2lVN/p7nPBcxqO5+mycyNvP3XIcuFcaZ9N+1gYlrfi32l7WiMTENtGT19E/QO2M+QHcWwa6Nam8tZ3hrF6VTRDZNTp4fZtL4eLJt8AuyXa321vZEfHk3QP2gbaquWVxIMeuZ8juxoj8K61TU4VIVUOkdPgaXOu0DtwZYNDZSEvBe0IWltLMftVslkNF56rY2qaJD337gOj8ex6MjAux12PZkNIezoEIDTqVIy7V4IgR0BlGxGxmI03oL9b9lEHW63g03r6ua9LkIINq6pw+d1kslqdJ4ZYXQ8SaRsNuOb1+MkWhEsGnjnjiMEXLaxnl8+fYhcTudMz9gs4/edhr3umba+EhImJkdjB0kbKbaVXjUjSiQQBWFxCwlRWC0LG3tMpGmaklPX3sQsRLEX33c+HImd4RONN3B9dBPqItq/1zH1mLx04BS/8b7L+L0P70ASAk03ePL14/z1D57j5y8cYmVjFK97ZnbO64fOUBJw892v3FvcaFsWTCbT+AtrkWFaPL+3g2d2t3HnNWv5zdu2URa06Zvbuob5wt/+nK985wl+/LVPEA2fjUDEU1nCIS9/9ukb2bG+EYD2nhH+6zcf458f3sXOTc3FYy4VlmXx/37vGboGJ/jtu7bzyQ9sRWAzGD784iG++eBrPPn6cWrLQ8VozqGOPr71px9mw7Jq/v4nr/CjJ/ex6+gZvvff7mUynuHPv/lLugYmSGXz+BaZzSKELWlSUxEilsgSS2QIeF30DE3SWFXGqd5ROvvGqIwEkSVBe88IyxsqEAL6hif5+5+8QkNlCV/6zRtYUW9nfPQNx/jLf32abz74KisbKljdXDkjWp3TDJ7f0866ZZX88P++j1Ch7jWZyeNQ5BkG1i9ePUIileWLn7iOD167rvh5JqcxPJEkHDy7Z22pDdNSa2dx/M0PX6CjZ5Rbt6/g2stal3RvVEWmsiSAJKAyFJjlqJ8L4yNJ/urPHsAfcOMuPHdOl8I//OCzSzr2+aGgqmvweu7B47kTSZxldHw3rbc2dGS5Epfz2uInLuc1CHFpOAaqQgE+tWMzb3UPYFgW62qii9KlnY4lG1jDuVEGM0PcXXMb15dfjV/1zVtH9HYhCQmP7GQyn8KruMgZGoPZCZySSlrPzRs5u9SY7uGdvul9p1DtC/LYbZ++6OP+vHsvEZef7eFWHPLcj8pEPsWbY53UekpZHVoaheXFgKUdxEh9B8l9N7LrxiV0nOFynrfZ+e7rXN78C8VSj3WxISRBc2M5nWdGGRi0i2sNw2RkNEEsnqayIkhVNERpiZee3nFOtA+ycV0dAptlEOxNfLQiaDPPxTKMjScBiJYHi9Gu+c7N7VKpKPfT0zfBxGSK0fHkggZWS/OFaW0IIQgGPdx791Z++JM3mIxl+Pb3XuaJZ49w6/VruHJbC5GwH4cqF9PQ3ovwT6M5F1Ak0FFkaRZ9vBAChMAwzv4uLMuivdPWQVFVmep5yCamoCgStdWljI4nsSxo6xia08AK+F14PY4FjDWoKxjpmm4wPJLAst5dKYBpI8Vro88xkR/nirJrqPHUE1BDpI0UCT3G8fhhvIqXrJGhwlXNQKaX7nQna4IbmdTGWeFfi18N8vzQE9wYPVu4bmLSlTrFgYk3qfM20ORdwankcbrTp1kb3MREfowVAbvvC0NPcEP0/EXvwoKA6kVawFH264iA18Vv3bW96DBxqApbVtezflk1PUOTtHUNs2nFzHdWLJnhy8et9MkAACAASURBVPffRE1FaIYDojRwdmM1MBrjYFsv1ZEg11+2jPA0zbsVDRV87ObNfOvB13jg+bf4/EeuKn4nyxIbl1ezfV1DcexldeXs3NzKT57ez4v7O7jvlssWjLzPh87eMXYd7qKxqoxP3ra16Cj0uBxsXlnHmuZOjp8e4szAOCsb7FTwcMhHQ2UZkmTP69+f2s+WlXX43LaTpLo8SDKVI5XOLdrAApv8py5awlsn+xidTJHN64zFUly+tp6JRJoTZ4a4fG0D47EMk4ksqxoryGsGL+7vwDRNrt+6rDhHgJqKELfvXMOZgXEeeeUIrXWRGanXU6yxn779ckoCZ3WK/HO8O6aiw6ZhkcvrqKqtNedxOWioLJ3Rdk5n4ALfzYdIwMu/vrCXunCQrpFJoqHzO7s//ls7+cgnd8w89iXYZvt9n8bvux9JevfrNkpSCL/vM/h9n/mVHC+d19jd2cOzxzqwLFt26doVTQTcl1Bo2CO7qXZXEnGGccgODMvOS5zveZPfhsfMJTto8VfRlR6myRslpqX47uln7M2CELgvYW2YZVnoloFm6uiWgWEZhXM1MSyDvKmhWwaKkFElFUXISEJCFhKSkAqfKyiisEm7xGFW07LIGhq6ac4qW/QpjgtKO3lm4DCtgShbyppwzPOoxLQMj/cdZHWo5h0xsC4UlpUCKwFSCYL/ZFkE26HR0lTOU88fZTKWIZ7IoGkGgyNxQBSNpMa6MEdP9HPi5GDRTu08M4KiSNTX2DU/pmmSy2nohu0E8Xmds8gmzoUsS0WK9lxOJ5fVFmwfWIDO/XxQZIl77tqKqio8/NhBJmIpznSP8a3vvsSPf76H7VubueW61TTWh/F5XXbq8Htsc6rMQzIhBEjn2cRZlkVeM8jm7HsgS2JR1zsUPLvBicXSc7ZRVRl1nnTnKUxnX9QNk2xOw+N+95DtqJLKhtBWetJnOJ54ixpPffE73TIYzQ8T1xxoVp6gWkKLbwUe2UNv5gwtvhUcmtxLlbsOvzLTALUsE83SqHBVssy/GrfkocW3ErfspSd9mhb/St6a3EO1ux6fsjg9qPUlzewbb6fBW4Ff9czQkhRC4FV+Pde/ltowqjyzdtLjUmmtjfDivg6GxuKz+njdDtY2Vy74vhyPp+kdnqQuWkJ4jvqky9fU860HX2X/8e4Zn/tcDirDwVljr2yswKEqnOwavmD5hgMne7Esu15paHymLEg6m8frcnB6YJxY8izjcYnfXUwh9rmdICBSOB8hBA5FwbCy6MbS5uRyqNRHS3j1QCcjk0niqSyxVJbW2nJOVA3T0TuKbpic7BkBASsbo+iGwdHOQXxuJ8vrZ0szrGqM4nU7OdTeh27OdKwLAaVBD621c+toTsf1W5fxy1eO8o0HXuF41xC3bl9BU3UYr9uBU52dan4x8Jlrt/D8kVN0jU7QHC1jW8v5ad5Lw35SySy5rIZlgdOp4Atc/N+pJL17NeXeafRN2CQXf3TzDiQh8bN9R2gfGmPzeUSip2PJBlajt551odW8MvoGg9khqtxRnJJzTgNClmQ2hC5cfdqvuLmn7mq8iguXrHJ9xQYe7XuDnKFxd82VRJyzGbouFFahmDhtZEjrWeJakr7MMF3pAXrTg4zkJhjPx4lrSfQ5hM0kIRFQvIQcAcocQarcEWo9UWo9UUodQbyyC6/iRhYXnmM9HwzT5HR8nOf7TtGfiqOZdmqfYVn4VAf3r9pKhefSpFJOpcAl9aXTl75zsLC0g5j5N5Hdd4NSf/4u/wEgSYLWRjstI5vTGBiKIUkSQyNxykq9lJZ4kWWJ5oYIqipzsmMQw7DlEE53j6IoMk0N9kvOMO3oV3Fsef5U4ikIIYrpE4ZhnvfF/nZz050OhY/ccRnbtzTz+LOH2XPgDGNjSRLJLI8/c5jnXz7BdVet4IO3baSpIYIkvbeMrPmZChfn7slr+ow+CxVyT8FmH7Tr6vJ5fc42NvHIwuNMN8Yty8K4QAavS4UT8cMMZvspc0QwLRPd0kgbKXJGFsPUcEq291xBYSDbS2+6C7fixbQsyp1VHJrcz7g2yk0Vd84YVxIyVa5aklqcgxN7CKohJvJjeBQvJhZRVzVvTe5lQhvj5nP6zoeIK8Qv+3dzPN5Fk7cSl3zWsx9QPXyyaQmR//cQ5otg+D1ONN0gk5v9fIZDvvMyfObzOqlMHq/bgcsxewtVVohojU6mZnyuKNIMsoUpBDxOJEkQS+YuWLFyLJYCC17Y28Hrh+bW5IyU+GYkbqiKPC0kY/9xqDNrje3ywqXNSlVkKkoDmKbF6EQKhF0DH/S5aK2N8NQbJ8jrOie7RpAlwYr6ckzLIpbIoCgSwTkExoN+N4osMTqZxDJnzkcSEmXBxe1vWmsj/OXvv5/v/3IP+4738NL+DuqjJdxyxUp2bGiivNQ/I6XwYuDl46c53D1IVtMYjiU52jPEH39gYemjgb4Jnn50PyeP9WMaFrUNZdz6wctoXvburUX9dYMqS5R6PciF0GHA5SSjaYwkUpR43It6TpZsYGWNLEktyVB2mO50D6qYn13EK3veloGlSDLlrrMFhVvLlrO1bHEq6EtB3tQYzU0ynB3naLyDY/FOTiV6SBnz61udC9MymdQSTGoJzqT62Fcog3JICtXuClb6G1kTaqXGU0HEWYJXdl+0zdpkPsM3j7xBb3ISWZJJaTnq/SW0x0ZZUxplKULDZ2uqCr0sOzpmzpGOqVsmY7kkcS2DU1r4UbIs26gRUgSh1BQ+y2LpPTb1p1KDpXcVjqyBMW53lCsQ8lTth4Vl6VhGNxijIFQsY3hGup9l5bCMPjDHwdJAOBBSFKHYXgfLTGPpbZj5N7DyhzHlRoTRC1IEoTQUGHPOd410MMewjEGwMiBkhBQBuRYhZCxjDMscwS7iiiPkalsQz4wh5BqEbHvoLGPcnquVtOcpV4EULbBSmmD0Yhk9Mw8uBRFyA0LyFcYYLoyRAeFCyNVnxzdTWEYXQgSwzHG7jeRFyPUI4ZuVcyUE1FSV4Hap5HI6Q8Nx3G4HI6MJqqIhgoX0i5amchyKzFBBr0hVZUbHkvh9Tprq7Zx1WZZwOBSEsG9PLqdhmhYLpZ+bpkUmZyvIqw5lBmPUpYIsS9TXlvHbn7yaO9+3kd17O9lz4AynzowwMpbg8WcPc/LUIH/6hVtpaSo//4C/RnC7VGRJYJiWTQKQ1c7LipjK5JhKnvbNE/HSdXOG8T0X0pmz0UtZknDMUa/1TsKvhhjPj6FbOmFHOQktzmh2kLyZJWUkqXLVYlgGU9ciZSSwLJOQWoosZKrcNQxm+3HLM0kmDMtgIj9K1swQVEP41SAZI4NZ6CsJiSp3LUPZflzy4ggqhrOTbAjZpDwWkDFyxe8c51m338vIa7MdoZZloekG0jwkOIuRT5AkW9tSN8yiRMNcx3WcE6U1z3E6TUHTDbBmGjdLxZRjak1LlCvWNs7ZxuNSZ9R4XSr6AiHA53EQ9LkYnUyimyZBv4uA10VrXZgHns0yMp6kvXuEcMhHeamfZDqHqsq23IIx+77pmoFpWbYQ7Ln7JnE2/XkxWNdSxd984XYOtffz6sFODrT18t1f7GbPsW5+5+4raa4Jv91LMANPHmzj87deScDtKpBhnb/PLx54k+bWKB+89wpkWeLAntP8n++8yFe+/tFZbRPpHP3jcUp8bsIBT5HOvWdkknDAi6tACmJZFnndmJdkLZHJkUhnqQj5F+VMu1gYHE/gczvxut55psLpkCWJ4USKn+w5DMB4MkUsnaV9aJQ7N62mxHP+9XfJq2tXuodXx3ZT66lmbWDlgjVYyiWkTzwe76HOE3lb6Q15U6M3PURb4jR7x49zJNZO2ri4kZi8qXM61cfpVB9PD+2i2VfLppKVrA220uCtxqe8fUMrpWmcSUzwlS03cDo+Tldigt9fu51ne9rZPdyzJGrJ9sQQJxMDAIznkpyRRnh64DDOc2uwLMgYGgfGzzCRT9PgPX94Xo/9OZLrDhT/79hDGMMYqX9GKA0ovt/FyDyApXeDXAbGCJgJLMmP4v8iQqnDskws/Th64lsIKwNSCIRiGw9TMCcx0j8Bo982sNBBCqH4v4SQI2BNYmYfw8zvwzKGIPsoCA/CsQVZroBFGFhYWczc65j5l8HKgqWDcCH7vwByE5a2Bz35T0iOjZj5txDKMoRwYOqnkJyXI3s/DWYSI/MgVv4QoNkJ1lLE/k5uBAxM7Qhm9rHCMfOYeidCbbWvh+TDMvoxUt+zrxlGYYwqFO+n7Otl9KLHvopQl4OVsq+nlUV234nkugVbQ+Isptjg6mpKGRyOMzgcp7TEy9h4itUrqgkF7QWlrqYUr9fJRCxNW/sQfr/tKVZVpSi6KwmBz+vE53WSSOaYmEgXc97nvKSWRV7TGZ+wvb5ejxOf71cnEyBJEpUVQe58/0au37mSfW918djThzl4pIeO0yP86Odv8hd/+D6UOWQSfh1hRxMlyiMBBoZi6LrJ6FhyRgrguTBNi6HhOJYFkgTRirkzDNKZPNnzpH8Oj9jpW5Ik8Hodb2vzeSnQ6G2h3tOI4GwK2tXlN83b3rTMIllQLD+BZmlsDG2d1U6VVGo9jdR46otjN3pbi30n8+Po8/SdDx9vuK7475yhIQlRTF3/dcbAaBzDNGdINeQ0g4GxBG6XSsh3YQyKfo+TcMjH6GSKeCpLxTl1hh09dj1qU3XZjM+zeZ3xRBrTtGYYcn0jcXTDoDIcuOB70lhVihAQ9Lm5732XLUg4dT7nxsWA3+MkXOKjbzSGZVpUlgYIeJ201EZwOhROdA1zqneU1U12REaWJOqjpfQMTtI/EmNNc+WM8XpHYuTyOnWVpUsypubCFFvnxuU1rG+tpn8kxo+f2s9Tb5zglQOdcxpYU9fTmMOgng89o5NkNR2nqjAcS5LX9aLMT8i78LM3OZ5izcY6AiF7vd2yvYWf/9vrc7YdT6T52SuHWNdYyQ2bWnE57P348e5hNjRX4XIoWJZFKpvnZO8Im1rnLuU4PTDG/vZePnT1+iXV3L1dnBoYo768BI9TfVfV2QY9Lq5f2YxbVRhPZ2x93ULkaiHG8ulYsgXkkBxEnGG2lW5mR3jbJSO4OB8e6H6F+xquo8m39JCphUV/ZoR948fYPXaYo/FTBW/jpYVuGbQlztCWOMOrngNsKVnNlrI1rPA3Fui5Lwx2xMmixOWmNymjmSYZQ2NLRS0/7niLWD5H5SJrGHvTYzzZd4j+zAT9mQn6MuMcmeyd1U4AqqRQ5vRxc+VatoabL3j+02HqJ1Bcv4fkvRzLGEaPfxkj/UOE/y/AymGkf4pAQw58CSFcGOmfYZoHzg4g+ZGcO+xIkQhiGWfQJj6H6dyN7L4NIUWR/X8M6Z9i5V5H8f8xQqkDJGbx4s8H4USoK5GVZoQcxTLH0GN/hpV7FeGpBywsvQMp8GWE0oqe/AaK/0+QlWWY+d1gjGHmX8fK70FyfwjJsRHLHEWP/zVG8lsowf+BEAqy62Zk1w1YGFj5I5B5EOHYgJDsZ95IP4CptaH4fhehNGMZffYYqX9BCX4VAMscQ5gxZO/9CCmEkf4BZu4ZJMcWkGZvlhVFprmhnK7ecfoGJouRi6pokGChLsbjdlBXU0r/4CRtHYNEwnY0rSTkITKNuS5S5qOyIkQiOURn1wjJVBafd+6F2zAsBgYnmZhM2xv7sJ+SBTbzlxJ+n4trrlxOtDzI//P1X9LbP8Gb+05jmBbyQmx24mzqm2GaXGA5xbsIgg1rahkYipHLa5xoH1wwijc0EmOoYBj5vS4a68rmbJdIZhmbSKFpxpwGt2VZHDtpO3kcDoWaqrnp3N9pnMvgZ1gmg9lRNFOnwlWGU1LJGDlkIeOaVi+cNlKUOiJUumvnPi8BWV1jND9JUPURVM/+pjJGmlJHhCr3/IyOc6E7NcyxWBfDuRiKkChx+FkdrKfO++sXlZ363fUOT/Lm0W62r2tECNuw6Bma4MipASrLAjRUlS480DyoKPOzsrGCZ3e3caRzgJqKs8x84/E0j716DEWWuGHrzGybbF7jZNcwPUM2jboQgol4mjePdaEbJltW1l0wE+/6ZdVUl4d462Q/+0/0snFZdTEKYVkWyXQO3TQJTE+/u4S/KZ/HSVUkwL7jPciyxE3bVuDzOAn43JSFvBw9NcjgWJw7rlkL2HWZV6xt4MV9Hew+0sXmlbWUFRj9EukcLx84RSqTY+emlqII+oWgb3iSkoAXt9OO6kiSIBr2c9mqWn7xyhES6bkd7CG/XYfbMzw55/dz4UT/CGPJFJGAl93t3YQDXoSw5XqaKuZeG6fQtCzKay8cp7reJiHp7xln1fo68rrOvpN95HWdVDbPitpymirLWNNQOSP9tKN/FH0aRf1YPM3rx06zr70PgLryEhyqTOfAGPFUjtKAh0xOYzyRYU9bD4ZpsaahgooS/6x1ZjKZoaN/lExOo6osWMxSqS0PIUuCFw6e4rqNLRzqHCCZySFLEmsa7Dq7Ez3DOFUFRZZpiJYQS2VJZ/N2NHnaYSzLIpXM4nI7UBQZwzCZnEiRiGcIRwL4/Je+bjSn6eR0neqSAKdGxslqOq3lZdSULr40ackGVthZRqO3jiOx46T0FAHVjyLmLg5UhMKmknVzjDI/BjLjyEKi3BVCM3X6M+Oz2lhYDGYn5qyFOh9yRp4Dk8d5cXgf+yeOzUiX+FWiJz1IT3qQw7F2toc3ck35ZsLOC6NodUgyEbeP07Fxwm4PYwNpnuo+iSpk0lp+SYv2FeFWGrwRetJj/GP784RUD1eXL8chn8M6BqiSTMQZYFmgklLnxWGhkZRWJHUzQo4i5CiS8xqMzCPg/wtAw8zvRfHci6SutOfh3ILQzhpYAhUh3Ji518GcwBalE1hGf6GBhLBUBAqWkECoi4tazTh3CYQLU2/DzO8CK49lZbCMgeLxEH6Eug5QEDiRHJdhaicACcuKY2pvIZQmJMdWhFyGkKPI7jvR41+FwFdA+EDIYElgDGJmn0LINcjOmxCSF8vKYeZeQ3LdiHBsRAgnSGEk920YyW8i+/+kcLoBJMdWJIf9IhPqekztBBa5OdNDFFmiuTHCk88fobt3vBBBcFIRCcyg1V7eEmXP/jN0nB4mm9OQJEFTfWRGakFNdSmtTeW0dw5z+FgfZ7rHCJf6ZkWBLMsinc7x3MsnME2L8nI/K1qiOH4FKYILoak+XCRWmK+eaDocqlx8+ccTWTTNeNfRiy8FQsD1O1fyzIvHSGfyvLG3k6uuaCUYmO19NU2Lp547SqYQmbpyazO+OWopwBayPtE+yJXbklSeE+WyLIt0Js9Lr50EbNKBNSuXpj3yTsCyLIaz4zw/tBeX7OCKsnWokkJXaoB6b5Ss4SBtZPHILtIGtPhWFp2TFhaaqXN4sgNZyNR4yhEIzqT6qXVX4JXddCR7SOhp6j1R6jxh9k+cIGdqrAw0oEoq7YluBIIqd4Ry18z3SFdqiB93vUhCS+NTXWAJjsW72Dvexj3117DM/94hJ1oMpn5u4ZCXf3nkDU71jhIp8ZHO5nn1YCfpTJ7t6xuoilxYDXfA6+Lqjc0c6xzkkZeOMDqRoqYiRF7TOXJqkN1Hurhp2wquXD8zVc/tVBmdTPGvj+5mXWsVTlXh+Jkh9h/v5bJVdaxfVlWcu2lanOqztQYnExn6hmPkNYPTfWMcbOvD4ZAJB72UBe262LKgl/vvuJxv/PQVvvGTV7h6UxOREj+yJJhMZugbirG8oZybti0/a6BcQg+Q1+WgOhLk0ZeOEPJ7qCj1oyp2yviyugj7T/SQy+usaZ6KYAnWLati5+YW3jh8hn9++A1WNlYgSYLO3jGe23OS9cuq2bmp+W3VSD343Fvohkl1JIjf60SWJcZiaXYfOUNZyMvy+rkdDptW1NpRrl0n8LqdlPjcaIaBx+Xgms0tc/ZZWxclr+tMpDLsOdVL/3ickNfFmpbzBwWuu2Utr794gtMdw7b8i0Ph9o9sZSye5pl9baxtquJgRx8Bj4umytnGmmGYPLWvjaaqMCU+N6ZlMZHIFGqbTXTDoHNgjGPdQ9SEg+iGTY42kcyQ03RG42l6Rib5zZsumzFuTtNp6x3hZO8IpX4PvaPdRII+zgyO88EdaxlPpNl17Awr68p54WAH65urGI3FGU+kqa8o4el9J9m5vpmA22mLqZsWrx45TcjnJhL0FcmXDMPkqV8cZNmqKtasr6O/d5xf/GwvoyMJ1m9qYOcNqwiVXFrmw0Q2R9vACIZpksrlSebyjCZTl9bAGsuPcyzexnB2lAOTh3HLrmlMgTM3El7ZvWQD67udT6NKCl9c+SEmtRT/6+TDs9pYlkVXamipUyeuJXlheA/PDO6iNzP0jtG8T0d7spv+zAjd6X5ur7qGFn/d+TudA7/DxZ2Nq4m4vVR4fNT5QzzQcRjNNNhWUUuZa/GRALfioMlfTpO/nBeHjlPi8HJ77Wa8yqUIGZuFNL5pEF7bsJj6X6kUiuJyJpgpOzVw6nvhAXF2w2dkn8DMPolQ1yLkqD2WULG1si7SrPV2zPRPsISMJDeD7EIID9a0YxS1GUQhZ1y4YEp92MrY56FECnObahqxv7Pyxc8saxIj8zCgI7vvRMiFxdRKg5VGSCVM/90JOVz4rnBdhQuk6Z5aBfu6z/1ylRXbwDJNi8HhGGARKfNRVuqbYSisaI0iy4LTXSOFHHiJZc0z2Z9KQx62bm7k0NFeevon+Nmj+wj4XSxvic7wrqZSOR558iBv7O1EVWRWL69iw9rzMy1dKCzLYtfeThwOheXNFUXmwunQdZM39nUyWWDCa2qInFcfy+dzEQp6kCRBPJFhz4EzVEaD561bejdj9YoqdlzeyouvtXH4WC+PPH6Q229dPyNVMK/pvPx6O0+9cAxdMygr9XH37ZsXHHffwTO0NEV43w3r8PtcxY1lJqvx7z/fQ0fnMJIkqKspZcOaS/csXEyokoIiKVS7ywmoXrJGnqSeIaVn8bo8HJs4TVxLsSY4M9pvWRanU/2M5CZp9deiSgoCgVpIsT+T7qc92YMiZE6n+nh/5Q4QgoHsKDkzzzJ/PYcmO9gRWY9Dmv2sPT2wD1kIPlp/DeWuEALBeD7BY/27ebR3F3+88sO/kuvzq8LU0tZaF2FtcyWvHuwklsyQ0wz8Hicfu2UzN1++4oIjIUIIljeU8+k7tvH4a8d5YV87ubxuMzK6Hdx782Zuu2o1vnNINqJlAW7bsZpTfaM8/OJhkpkcWLBjQxP33LiBgM9VXF803eDv/u1F24ue1xmN2emIT+46we6j3aiKxM5NLdxx9ZqiHMN1W1pRVZnn9pzkqV0nyOsmsgSqohAOedmwvKpYn1M4kQs6/8VAlmXKgj6bGdbjpDToKR5uZUMFT+06gdOh0FwdLl7TgNfFfbdupsTvZveRLvYcs2uyXQ6VHRuauO2q1ZSXzo6oLAUet4MX97bzygFbV1WWJWQhKC/184n3bWHr6rkJr1Y3RfnUB7bxxOvH+fGT+5BlCZdDYW1L1bwGVjRkp44+9VY7kYCXurISMvk8u9q7WVO3sJEVLg9w3S1rGR6MYZoWoVIvDodCFpOcbpDNa9RGQrRWz10vtry2nGiJv3jNywIeVtVXkNcNtq6oI5XNMzyZpLI0wPUbWxFCcKizn/KQjytXNxBP5/mfP3tp1rjpbJ4T3cP0jcXsGqXJJGsbKzl4qo/JVIbnDnRww6ZWTvQM0zkwRk0kWKztqo2E8HucXLGyvlgHFvS6qQ4HZtV8mYbFs08epq4pQiadZ+8bpxgaiLFqXQ0njvbS2Fx+yQ0sWZIYiCXQTZMdrQ0c6x9eMgnNkg2scmeY2yrnzzWfDvUCarCui25AWIV8aUNjMDPBZ1tuncF7ZWLx/dPPLGncsdwkjw28wnNDu5nIx5fMjHMpkTIyvDpygIl8nA/V3sj60NKIPDyKys7qJlTJpom/q2k1G8KVmJZFY6CUkOPCwqnbws2YFkUWlbcN4QKmEYdYWSxzFMFZ4T7LHMOytOLdtoxekKe8ShJCCoIxNK19yq4vKsDIPGqnAbrvAikC6BD/+rkTKbxcLJZCAFI8pn4C0ziN4r0f4diCQMZI/XQBj+A55cTChZACYI7ZNVzYYpSmfgakEihQp1pWBjPzBJbejuz7vSI5iD2GFyS/TXDBWUeBpXchpFK7RsscYkmpj9i55uFSH8GAm7Fxm1FvzcrqGaK1AMuaK1AU2U710u06h9Zz0sckSWLzunpO7xzloccOsP9wN7F/zLB2VQ31taU4VIXxyRRHjvdz9EQ/qXSeZc3l3H7rBspKL52AuGXBrj2nOHS0j/Kwj+rKEiorggT8LiQhiKeynOke4/CxPsYmUiiKzIdu33xefRqHKrOiNcrrb/oZGonz4KP76O2foLkhjMvlIJfXSCZzyLLEPXdtuWTnd7EghMDlUvmNj1zO4HCMto5Bfv7YftpPD7GitZKSoIdMNk975zCHjvYyOBzD5Vb5zMd30Fg/f6F4ediPaVn8/BcHONk+xIplUQJ+N/FklsNHezlwuBvDNCkJebj7A5vnjJhpukEmo5HN5slkNbI5nVTqbHpPXtM5dLQXl0vF7VJxOe2/brdj1ss8m9UKY2hksxrJVJaunjEATNNkcDjOsbZ+XE61OJ7b7cDpOJu5IYTAr3iJOENEXWW27pSQcMtOdMvAp7jRTI2u9ADXlm+eQZVuFqJfFa5Smn32bzyunV3ThrITSEhEnCUEFC/tyR7iWpKoq4ze9DDLfHW4FWex77loS/RyW9U2VgbqiqnoYWeQZHmG/33y0QWfgfcipjaVqiJz93Xr2bK6nngyg4Vdo1RbHpolORDyufmjj1+LZVl4XOfPaHCqChuW1VAdCTE4Fied1WwpA6+LmorQDAZDhyKzc1Mzq5qiNFWXkcrk6B+JkyvU51RFgpSX+mbQtyuyCClDHwAAIABJREFUxL23bF6Qtj1aFsDpOGtQq4rMNZtbWF5fzshE0o4mC1v4N+hzU17qQy2wc37unquwLIrn2lwT5utfuIPaSj9tseeIujbwsVs2k9f0YqreUiAErGmO8tXfvhWXQ52RjnnVxiYqyvwIxAyhZ1mSqI6E+NjNm7hqYzPxVBbLsvC5nVRFgpQE3LMo7mvKQ/zNH9y+6Dnedc06tq9tIJnJ2+Qiwr6XpQEPleHAvPfe6VC469p1bFxRQzKdQ9MNHKq8qOP2jce4e9saAm4X8UyWv3v81fP2eeLh/ZxqG5ixVqmqzD2/tRNZCNY1VuJ1OygLLP7eyEJCK7CxTtUAarrB9L2Jz23rE6qyNIsO3+4n4XGpREv8bGypQpVlKssCrKyr4OiZQTr6R/nYtRs42j2Ex+lgTYNN2uV3OxlPpHEoyrwkG9NhWRaT40mqa0qZnEhx4mgfV1y1jK3bW/jBP73E5ETqvGO8XVQEfNy9eQ2qLFNXFsLrdBBcggYWXICBVeYoZVtZ6PwNWSwZ8ExsLV02o3/YGeDqyBpmRscsHu97c9Gjj+fj/LL/ZZ4afI2EPrc2yzsNzdI5HOtAM+1CyHWhZefvVIAkBB7l7EIb9fiJet6+vsGOyHIsrIvGNCWUlZi55zGdN4BwYmYfx9I7wXlFsY2lncDMPg2u67H0Hozsk8juewsDOBDOHRjZJxGOdSB8mLkXC6l5hSbIYI5jWTrCGMRI/5vN0jdjIgKED8ucwNSOIeEAyQEihFiUU0ACM4tlphHmBHr2KSyjB1FIWzzvdUBBOK7ASH8fsk8jOa/EMnox0j9C9twHKFiWjpl/EyP7KLL3dxByHVg5CsmZCKEiu27FSD+AUFqR1HWYejtG+gFkz0fhAglmpjbVdTWlHD7WR14zqIgECJ9j8ISCHiqjQdpPDROLpXG7HTQ3ziY68flc3Pm+DaiqzM9/sZ+2jiG6esdxu1QkSaBpBsmUna64blU1n75vB6uXVy2KzevtIJ/XOdM9ypnuUZyOXpxO1d58CDt6lcnkyWsGAb+L+z58OVdsaV6UEPQVW5pp7xzm8WcPMzQS58nnj+BxO5AkWxvMMEwqK4LvCQML7DW4sT7MH/z29fzg33exe99pXtt9igOHenCosp0+kc6jaQbR8iD3/8YOdmxrWfD+rV1VzWUbGnj0ybd4dXcHe9/qQlEkdN0kkcximhbBgJvPfuJqtm5qmPO6P/HMYZ556TjJVA7TMGfJAsQTWf77/3oCWZaQJIEsSQQDbu77yOVsXj/TS/2Xf/cY/YOxGeOk0nbquKYZvPz6SQ4e7kGWBJIsIUsSK1qjfO63rptXPDtnaHQm+zgU66DKHUYzNVRJZUvJKvZPnODqyKaiA1ISEnWeKM8Mvcl4Pk6dJ0pST3NosoOYN0mTr5re9BCZVJYGbxUxLcXJRDdljlDxtbiQM9MlO4hrKUxMzjpbLCbyCdzyr66Y/VeNKWNpikhhITgdyizR4VT6IZyOTSjzyHgoskRlOEBlOLDg2LIsURmWiYQmcDgqcTu6KPVPoqqrkQpssKaZQtP6UZRmhJCQZYkdG5qwrCx57QhCuHCoCzMyT5E31JSHqClfeI+2vnWmlk/I5y4czySpr8MjB1he//Yi7yUBD1tWzc7ICYd8hOcR25UkQdDnJrgIAhIhBH6Pkx0bmhY9p3DIO0MYeinwuhf3LJ0LIQQ/eu0g5QEfgxMJJpMZHtx9mBKvm+vXzB39Onm0j503raakzH92nysglsqSyuV5/mAHDlVhbWMUhyLz2tHTKLJENq+zdXktLx/u5Hj3MI+8foSty+vYua6JilI/nQNjfP+ZvVy1ppGmyjJeONjB3z/0CvUVJZT43efdU/vcDlbWVfDCwQ6e3d9OTSRIid/NFSvr+dqPnmVlXQVup8q6xkr2tvXw7P52HKrMlmW1qIo8Y/xsXueVw50c6OhneDLFWCzFdRtbbCNagC/gZmQoTiKeITaZZuOWRiRZKqQWXvrsM0kIYpkcb/X0s6O1AVW233dLwZJ3YUII5CV4xJeK6aQZFa4QX1597xxEGoLLwysIquf/oaT0DM8P7eaJgVeXRLt+LmQh4ZFd+BUvLtmBIinIQsYwDTTLIGfmSGgpUnq28CJbOgzL4ETiND/rfRaf4qFpHo/kubCAyVyGR04f5bmeDiZyGUJONzurGrmraQ1lbu8F0bH61ItbSKj4Pose/yv02B/bURx1A5Lr2hltJMcmLL0DfeIRsLJIzmuQvfcWCimdKJ570c0h9NhfgFRmj6GuLvaXffejJ76BNvEphPAjuW5Ect1yzkwEkroRUz2Mnvx7hFCR3Hcguz8CYuGXpT3HzVjaMfTk3yGEguTYjuS6phChWxwk104gi5F+CCP1XYTkQ3bdhOz9TbuBlcdMP4iVP4Cu/9ezhp/SiuL7HJJjPZL7g1hYGKnvopujCCmE7LkT2fOxRc9jLjhUhfraMg4f68PhUCgP+/Gek+4iSYIVLZV0dI5gWRZVFcE5abmFsI2xu96/kQ1rannhlTb2HjzD0Egc3TAJ+t1s3VTF9q3NbN/aTEnIe9F1SOaa02c+voPWxgreOtpDV+8YY+MpYnF7U+3xOGlujLB+TS1Xb19GY10Y9yIpZAN+F5+45wpam8t54ZU2TnYMEktk7VQZr5OqmlI2rll6GvA7BSGm7nWUP/zdGzhwqJsXX23jZOcwiVQOl1NheUuULRvr2XnlcqqjIVR1foY6WZaorS7luqtWsHJ5JS+80sZru9vpG7BTYSorgly2oZ7337iWhrowznnSK0fHU5w6M0IqNXcNrWGY9A3MLEgPBtwkk7OL2E93j9HTO7vWF+xoZzyRJZ6Y2c/jccx6yTskhe2F2itZyCzz11LrKS+Kzjd6q20vsqWjTE+DBqrd5Xyw5lpkIeGSHJhYNHgrUYSCS3YQdYUxLNMmy7AsVgeacBRSCd2ygxuj87MKbg+v4uHe18gYeVYE6xAI2uN9/KJ/F3dUb5+333805PJ70PVT6PogHvetmOYgqfSDCCRcrusRko9M5nFkuRpVaULTT2EYfajKchzOTWQyT2Ga47hdN6Ioy4u/AcvKk8u/STrzCG7jRkBG19vJ5l7GoW7A6dxGOvNLJOFFUZrIZJ9F13uxrBhOx3ZMKw5MkrNySCKIqs69KZ+CbuZ4ZfgfCTqqyZsZ6jybUCUnHYlXyRpxGnzb0MwMEhINvssRQvB0/19zc9WfcWTycXrTB9lR/lkCUgUTuR7aEi+Q0Sep9W4klh+gxX8Ve8d/wnL/NeTMFIpwUefdNO03bzGR7+Xw5GNoRoYqzxqckg/DylHr3YwquXh+4O+4rvIPeWviYRLaMCDYWGK/zw5NPoJLDiILlUbfNoayJxnKtJEzkqwvvZOIs5ldo9/HMPMMZY7T4L+cLWVv7513KXF5ax153UCRJNzlKvWREpyqvCAT3eoNdfz0B6/jD7iKNctCFlTvqOOuK9eyvDbC8e5hOvpG+dBV6/iju69GAC6nisepcv3GVq5Y1YCqSLgLUc5oiZ8/uedaFFnC63IgCUFlqR/dMO36YVlmY3M1HqcDl0Plzz92/ax5yZLEspoIVWUBDNPEoch4XbaO25fuuRaPU0WRbRmD37hhM5phIITA41SRJYnayFnD36HKXL6yjrWNUWRJwuVQi3wBsiyx/erlfP1rj+D1ubj2xjVEygP0dI9hmCauJYjOd49P8szxDlZVlrO1oWZBEfHpGIglONjdT8TvZTCWJJXL01JeSnlg8dk1wlooR2qO8PS+ibf47ukfLWpwr+Lhr9d9ZdGTWQpyhoYqyQuyGGqmzu6xw3z71ANMaol5250LWUhUuiKsCjbT4qul1hOl3FmKU3YUUjtmCmVaBcEoEwvN1BjJTdCbHuZUsocTiU560oPkzfMXyU9BETLXV2zj4/Xvp8Rx/g1/LJfl7w+9xkv9nWyP1hNxexnNpHhjqJst5bX8l/U7CLsvbb7qeTGlr2WlCvpUAA6m0ueE5EFPfB3MSSTvpxFSqCAh47Rp1Is6WFahxihn05LjAEyb2U84bI2qqRokIez6LMssHuPsdMxCet7UxsllG32LSIec3Xea8SE8QN6egwgBBlgJEEFAL8zbjRAKlpUv1Fzp9rkIF+AqalZgJWbUY9njKyC8iELtlmXlCmMUaNqFu1j/ZV+LVOG8nNPaZwtjzO1fMU2bOTCXt6+hu5AaNeMaYLF38AhdsX6ur9iBLEsE/At7HU3TJJc30DQd07QKdN6ioJllE0Scz4hJZ/LkcnZ9mcftmHcDvhCm0m40zUDTDYyCns3UcieEvcCriozDYc9pKXn/lmWh6ya5vI5hGJgF3hNJ2CkWqiLPup4XC7m8TiaTt1NrfC4UWSo+T4ZhR4gkScLlUmfojKUzebuOBAj43XNGoGadl2X/emVZwqHKRVKSua6VaVpkcxq5nI7LpeJyKliWncqXzxuYpl1kLUsCVZFxOtUFo2CZbJ5cTl8whepcCCHwuB2zyFNi8cySPaKKIuPzOi8qgcnUucw35vTvz9d2OvKmxlMD+3iw5xXGcnHAIqB6/n/23js6rus89/6dOr2g98ZexapCkZRkdVuWZTX3dlN8Y6fctC/lpt3EK9+N42Qln50VO3HsuEdyUbFk9UZKIsXeO0Ci9xlg+pw5ZX9/DAgCxIAEQICEHD1aWOLMaXvO2Wfv/bzleflw7RYeqNmES5l6XxTC4dnuv+NUfGJ+xnQQUMt5pP5vKXHNvrFh/8kO/uirz7BheS3/7xc/OOWaPun0U0hyCF1bSTzxryhKOZq2FE1dSiL5dVR1MW73rTh2L9nsdlRtIbq2hmz2tfxUJamoSjWZ7CsUhb8yOpfk35tzZLLPE/B/jpx5Ass6h66tJZN9Ba/nQzgiRTb7OgH/r5JMfRtVXYKmNpFMfQ9dX49pnkDXVuWJnnTp55VzMjzd8afcUfkH+LUSTCdLR2o/muyhxNXEydjL1Hiv40x8GzeX/yo9meP0Zk9yU8lnyNpxdg7+J+uLP4JHCdGe2ouDTaV7OafjbzBgNLOx5OMcGX6GkFaNYSdYEb6XsFYzjmA5wsF0ssTMbnozJyh21dOW3MfK8L3EzT66M8do8G3gdPwNbir9DBGjlebEW6wI3c3e6ONsKv0cHjWMKunYwsIRFl3pwwybXSz0b+at/n/njqrfZ1/kx1R4lrAosPUKeszcImedr4c3HhLSpHmAX/7LJ7hh82LqG8tGx0EBRJwcT759hKDXjUtVuGP9Eq5bUFXwHO9mCCFIpwwO7mtFVRXWrG/A7dHpaBuk5Uwfy1fWUFE1tUi6nWfb+dIvXucTN6zhkzesmfKYfXYgyrZT51hcUULKMIlnsiypLGVNXYH7Pck5p+3BckRe8WjC9zhk7MyocES1p5LF/tmR7i6Ey00KeSn2fn7c8eKUyVWRHuKuihvZXLqOWm8FMhKSJOdrkHD5ySxPIKBYD7Mk0Mj7yjdi49CfjbIzcohX+3bRkxm8bP6XJWzeHjzIIn89d1VuumwOVCyXZU9/B/97w/vYWtU0Kpv5Tl87/3zoTSLZ9IwJlulY7Bo8S0uyj6w9ee2alaFatpRfIqxRGrmL0uVDFyXJmxe3mLgl/wwkP1DYiiBJ6kQvVCElZEkeIUPTlwK//LGuPDEEQAXpvKqXzljFQkka/3n8NaQpedMkaey1Lt6mjhC7qe1/HrIs4fXqeL0X2pZzTN4e3E1Xppd14VUsDSykPFDEoBggHPIybMb4r/YX8SoeVoaW0m8M4pM9ZB2DKncFlZ4ydFnH45aRNIfnel4l6+TYXLKRllQbN7s3ErcyHImdoMpdzp7oIeq81QRUPz3ZPgayEVYEF3NdeAXeKzQWnH+PdV2dE6VCSZLQNGXSml9zCdckBZolSUJVFYouCo8RQnB8XyvPfH8HJ/a35kP9aou492M3cedDG8YlxV/J75LlPLnxesb2/7zFdSYiIB63jmcKuTJTQaEcr2uBqYSgTnXfsdBljQ9U38DdlRsYziUxHItydwhVUq6oPMiVYiYpBHMJgYMseZHlMEIkgHJUpWbkcxoh0ihyMY49iCCNLAVQlDLyhr9hZLkeSfLj932asZNO3kCjIkn6iPFLQZZCKEo5+fxZkZ8LRtcFDqpShSwXIUQWIUxsuxdHbUCSLv+88gq/bor0WiRJImvH6TfOEDXa8ChhXIqfoFaJQJCxhjgdf4MbSz8JgCq7kEcMb6bI0m800589RWtyN7riI6RV0ps5TrVnFb2Z4xhOmpBWNa4/OsKhP3uG47EXEMJBllQqPcuRJJmMFaMl8Sarw/fTbzTTnTnCG/3/goREid4IkoRbCRDU8rk7lpPjeOwFhnKdZO04AbUUrxpGkmR2DHwbw06wrvjhK372cwl9BmIqjQvKaD87gJmzRz1YiiKz9c7lrFlQNbKeYsremHcbJEnC63OxaeuS0c8ANXUlVNcWTyuFIGtaSBKUB3zTGzdVhWgqzZP7e0nnTBaUFbOuYXqKttNeXWwsWsOGDYWVAW3h0Jpu57H2J0laKR6t/dB0Tz8OCTPDa/2HuC7USNOYelcn4x20JHrYXLaSsD5xsSWEIGVneK1vN+dSXZe9TkgL8NH6e7in8ubRWPaZWCalEZW4kbRnkGQUBLWeCh6tvZsHqt/HtoG9PN7+EgNG5JI0K2ml2T6wj0X+Ohb6J6mXMgJHCGRJZnlROZpy4WVeEi5FU1ScGQp6DBkp/uzQT9gbOYczQpzz5DD/couRbzRZ5RONmy5NsN7DuxqGY5CwUmwouo7F/qYxyqH5PvF6/w7uKN+KJEn8vOsFgloAXdbJOSbFriK0MVbXHYN78SoeGn31/Lz7Rd5Xvpnd0QOUuUpImEkSZopqTwX92UFa7U4W+Ru4sXg9z/W+xrLgYtRZygmcTUzHozCfcOCtM3z3H58nUOTl/R+7Cd2t0na6j2/89VP0dUT59O/dc62b+B6uEEIIZCR0WaXcHZ6w7WKPmBB5b64kzXV/nptzr1tay0v/8htcHGkyFWQyvyCTeRq3+3Zsu4PRCAspgK6vIxb/cj5EUFs5ug1Jwu26g0zmeWy7F11by8XRX5LkRQibRPI7KEo5Eu7R4227m6zxNjnzAGr2fD6RNPp/WQ7icd+FEDmy2R243Vum8EsuFMDWZA/FegM1nuto8t+U/z1INPlv5GxyJ1k7QVDLW+XFyH8g0CQXxXoDJXojS4K3ARI9meMcHX6WNUUPMJBtQZWtCUQ556QYNFqo964nqFfRltqLhESddw09mWOkrCgBrQJTZCl1LeKOyt8d+aUSkVwbY4t3R3Kt2CLH2qIP05/Nk0QJGdvJsaXq11ElV75syi8ZAiEvuVyCvt7h0burqAqyLKP/kpKqsRg/HjHyN7M5VlcV/K58SOR0yqbUhIP8ypaNHO7sydcFq62gzD894+6McrAmszxJSCzyNfEHS77IHx/+a57oepb/0fSJ6V5iFEkrw8s9+1noH++S02WVbQNHWBGqL0ywEHRl+nmu581Lnl+WZLaWrufXFz5MUM2fZ7YnlPOkK99ujbsqNrGpZA3fPvcUb/TvuWQtr2OxZo7Emqn1Vo4rVHkxvJrG8qJyjkb7KHX7OM9+jkX7aQoU4VU1LOfCdRRJntLvfLpzH8djXawM1XBf7Voq3SF+f98P+dzCW6j1FnNoqJ09kbN8onETjzbcOOV7MjnUkb931yL1vwP8io9byzaxfWAnMTPOuvBqHOGM/pnCQpdVTGEhyNfAg/w7JjO+vxmOgVtxocsq91ffTaW7nO+2/oS4J8nq8HKODp/AJeusDC2hPxvBp3rxKO45rdsyE5wf8C3hYDkOsiShy0p+eSLEZWXd5wOO729l2boGHv2f76Ok4oLH9LpNC/mPv33mPYL1S4Cfd+2kwl3EuqJF+bytkYVGwkzznXMv8TtLH6S3L8aZlj4237SYnGnx7POHWbO6liVTqNkzE1ykqzq7557heych4fM+gqYtJR96fuF84ZHC7S79xtG9z2/z+z4PgK5tBCxgYl1QRSkl4P88jBEakSSJgP8L+WP1iaI3+et+adq/AySUMeHfHiVEmWsRJ+Mvcya+jTL3QpaH7qbOt4G90cdYHroHCYmMHWN35Af0pI8hHIsFgS2UuxdzbPg5WpO7KHE30uDbSM5J4VHC+NRidGdi3q0me/CpJRwdfg6/WoouewGJKs8qDg49Ra13LYqkUeleTod2gJe6v4wiqSwI3ExYrx1XwDukVdFsvcmuwe/jUvy4ZT9JK4Ikq7ze+1UcbEr1Jq4vnfk6cz7i/R9ef62bcM0x0Bfn8e+9RfPpPrLZ8akSv/KFO7hx8+JJjhyPioCfymCA1sgwtiNQ5Kmt8yVJosjn4ZYlTaOfp4tZNQWfb4BHcbMksJDDseNXdD5HOBhOjnLX+DCnkOYj6+QKkhMhBFk7x4s9b5N1chO2n4cua3yk7h4eqr0D7SpZxM/fn4Dm438t+SQL/LV879zPJ22ng2BX5DBrw0tp9FVP+oDdikqRy8Pf7HmV58tPUeL2MpBJcWCgizWlVfyk+TBjp7M/WDu1eOUT8W5KdD9/t/6jlLuCI9fSWRqs5I7KVdxTtZoXe47yZPselgerWVNcWG1pqlADv3tFx7+HuUPMTHAkdoKkmabSXcGgEWXf0BG6s72cTLRwc8lGnul+Gb/qY33RalJWGlvYOMIZJ0kNcGPJBn7R8wpJM02Tvx5Fkqn2VCBLMlXucmLeOMfjpzEdK1+rZGTCdcn6vCIsAjgXj/KNo7t4rauFDzUt5w/X3sLRaB9dyRh31C4i5Jr7ivNXAsd2KKsO4wu4x93bRStqropS03uYe7zcu5+O9ACP1t/KAzWb8Kv5PplxcuwYPM7vLH0QWZbp6RnmtTdOMBBJ4PXoVFbMrBDvlCAxpXzXqwlFrUOWi8irtI4fZy58njj+jN938nDX/O+VL/pu6mGhU4Umu7m/9m/GfVfhWUKFZ2KEyUcavjr6b68a5raK35qwzy0VXxj3+f7aPOnbUPKRgtfPi1PcNOItG4+L23XDSGjiWGwt/5+j/3YrATaX/+q47fujP2Vl6B5qPNeRczJs7//Xgu14N2M+zXPXApZl8/V/epHuziibblk6Ll0BoLJ6avlXAI0lYd6/agk/P3SCmnCAm5rq0VVlEu+2hFcf/w5fybOYE2bhkLdqG3ZhhaepQpZkNFmlLztMmSs0anmL5hJISJMKXAwYQ2wf2DfpeXVZ45Hau/lQzW1XjVwVwgerbkGVFL599slJSdbJxDlaU13UeismleJNmSaHBrup94foSyfoS+dzzmr9ISLZNJHszKTpk2aWBYFyPIo+eu99qk48l1djdCkaq8I1vNJ7lH3R1ismWO9h/iKsB7m5NF/V/bxH6hHvfaPbBYJPNTyMQFxSeAagWA/x6YaHsYU9eq77q+8a3X5deDmrQvlacGPP9XDdfRPOdS0xbGT4z5P7GMym2VRxIVlfl2WebzvFurLqeU+wGpZWcvZYN51nB6ioLQJJwjZtdr5ylI23LiMZuzB2yIqMt4BS5HuY//itxQ/wXM9uutIDfLbpbsrcefJkO4LBSBJFkVmxvIannz1AZWWIWzYvneMC2VK+pMY8gkvfeK2bMGNk7CSapKNIU1M7fTejyXcj+4d+Rlf6MKYwWB2+slSU9zA5hBAkjRzpnIksS9MOkZspHEdw5lQPf/o3D7HyuisrND+QTBNN5desf/Xsq1SHAtQVhfEUqMfl0lS+9KG7Jnw/U0ybXeScHKlL1JKyhM2AMcix+ElqvTWT7jcVeBSdBl85v+jZjUtR8Spusk6O53v2UuYKjlrixsIWNjsiBzGcwoIMMhI3l6zl3qqb8SgukhkDy3EIed0IIJpIE/K6cYQgns7i1vMha44QWLaTTyBVFeLpLGUhPwOxJNXFwZmFJEgSd1dsoiczwNPdb4zmOY3/PQ4Hh0+xJryUYldhi2KVL8D37/ooGcvCcpwJIhoBzTWjZEif6iJt5XDGhGaVugK0JAdGY1l1WUWXFIbNuS/89h6uLZRLJFhfyD+c+ntwqfNdjqTNByRMg7OxKH++8XYODXZzOjYIQLknQMw0yNmTh//OF4SKfBzfd44ju1uoX1SBrMoMdA1x6lAHt9y3lh997eXRyMzymiIe/JVbrm2D38OM0OAr469WfZpvtjzHP5z8KZ9pupMizUcymeU7P8gXPj2f79DVNcRjP93Fgx9az8Km8suceWaQuPT7/x6mhzf6HmNFaBP13hXXuilzjiJX3Wje1nuYWwjgrZY2Xjh2mpxt8/WPP3DVru12a7MiFNUaGeI7O/MOl7DHTTpncqpvoOC+F3uvrhTTJlhtqU5e7Ht9kq2CpJXiTOIsbsXN+8o2X1Hj/KqH91ddz3fPvcL/d+pp/KqbtG0gSzIfr7+NYn28Ip0YUTh8e+DApOescJfy/qrNhLS8Ct2Bs90kswb3rl+KZdk8tesYH7phBcmMwWtHWlhSXcpwKovfrTMQTyEEVBcHONrWy4M3reJbr+zmLz5y54x/oyzJPFh7B4djZ2hJdhTc52ismZiVpEgvTOQM2+JwpIdjkT5SFxEigI8tXkvZDJTXar3FbOs/SdLKEtLySlsrw7XsGDjNfTVrKNJ9tCYHGDASLAjMzUQ83yEQ2I5JzkljOllMYWA5ORxMbMfGwRpRlzyfoCmPJvHKKCiShirrqJKOIuloshtd9r4rCMZ8xdUSnHCEIOdY44p8AyRNAxlptKbHfEZiOE3NmALRjuVQUhHi5rtDWKaFZV5QjDUyk4dcX03YwiJrJ8jaiZH3zsAR9ogKnIyEgjryLrkUH24lgCa5r7plXwiHnJMmY8cxnBSmY2ALM1/mQZKQkZElZcx778m3VXbPicJeSPPye0sf4onOt/j22RfYWLSEYMDDb37+dnI5m6xhEgzffSkFAAAgAElEQVRcMFrOhcLmBUijanWzCSEcTGGQs9OYIjtyz3OjUt8OzrixWEZBlpTR56DLbjTZgya50WQXo8q18xwn4jtYEXqvptlkcIRNzsnk52gniyXy7+L5fiEQ+ffyvIjXSO6wLKnIkooqaSiyjia5UCUXuuxBkefSw5tHNJWmPRrDEQJJgsXlpfhdOoZl0R6NkchmUWSZymCAsoCP5v4ItUUhDNPizMAgG+triaYzpHM56osLh9XlLJvO4Rg5y8awLGRJYkl5KbqqIEsS9yxfTFXQz7+9tWfccYZl0T0cJ5YxkCWJhpIwQXe+dEV7dJiBZApZkvBoGovKilEVBcOy6IklGEpn8vUzw0HK/L4JDgBFlll/wwJe+sUhkPK1KccqB4aLfXi9UyuSvqKqnK88/P4p7auMuUbOskjlTIq8M1eZnfYIZzgGg0Zk0u2KpLA6tJzVoRXcXDJ58cMpNU5WWBlq4PeXPsjRWBsxM4VPdbMiWE+dt6ygxGy/MUR7urfg+SQkNpeuzUuwjyxgAx4XXZEYp7oGCHhcFPk9nOuLYtkOtSUh/G4Xu053cNuqBfjdLs70DJDIGGxa1oCiyBT5pi/zPa5NkkRA9fLBqlv52pkfFSxS3G9E6ctGqPNUjitQeR6RbJqv7N9OmcdHtS84YWFXyDM2FdxQsoBDQ+0M59JUe8JISNxdtZrXeo/xpSNPsThQSUc6StoyWBacnnzluxVCCCxhkLSipKwIKWuIpBUhbvaTtCJkrBgZO0bOSZMbGcwd7NHBW5Y0FEkd+dNxK37cSgCPEsAtB/FrJQS1cjxKCI8SwqcW4VdLUOXZkaT+74DuWIJkzqDY6yXodqGrKp1DMU70DaDJMuvrqgl5rjzUzatq1PnDvNhxmmTOIGZkORrt5Y2uc9T5Q/i1qU0A1xJbP7CGrR9Yc62bcVkIIcg5KaK5LgaNVgayZ4kYbcTNftL2cJ5kYaNIKqqk41aC+NViQnoVJXo9Ja56ivVaglrFnL5L5w0uw2YPUaOdAaOVQaOVWK6HlBXFcNJYIocsKaiSNqatJQS0Uor1eopddYS0SsJaJbpyZfMLQIOvYlQkSZUVHq27hXpvOU90vk2ZO4THozMcG6b5bD9bb746SrDSRUIMM0W+X2RIWhGS1iApK0rCHCBm9pGyhkhbw2SdODknQ87JjhDcvGd5rHFLlVx41Pxz8Ksl+Eb+H9BK8Kul+NRi3IqP+SrAFNLKsC6umfjfGI6wydhxkuYgKWuIlB0d6RORkX4RI+ekRufpPNEaMdKMGj40NNmDLntwKX48ShCvEsKrhkfl4t1jvnMrwVnp02Px9KETdAzFCHpcOA6U+/34XTrpnMm+9i56Ygni2SxLykt5/8ol/HDPQT5+/RpO9w3yb2/u5vuf+wjbzpwjkzP51I1rC14jls3yrbf3EnS78Oo6nUMx7lu9lC2LGift7Y4QHOvuZ09bJ4ZlEc8YLKss5YOrl+PWVI509XGybwAZiKQzfObGdSypKKU9Oswzh09iOg6qJLN5UQNFXk/BCCsh4O1tJznb3Ed5RXBUrh7gAx9ez4rVUwsdDHncrKmdfq2wSDLN4c5e7lk18zFx2r2h0VfPZxs/OslWCU1SKdLDeBXPrFh+FEmmxltKjbd0Svsfi7VMWmcqrAdYHlqAX73gzVleV07vUILBeApdVdi8rJGjbb343DrrmqpBgk1L66kuDlLk92A7DrbjEPS48eoa6xZcObFQJIXV4UVUeUrpyvQX3Kc50cF1oSUFSaWERJnHx4MLVrKxvBZNVsa9GG51ZpaW1eE6fm3RbdR4i0YtqmvCdXxuwS1s7z9Jc6KPIpePu6tWsaG4cUbXuBz6ss20pw5yqXrYhaDLXlaH7x2nSDRTCASOsBgyuhg02ojk2oka7QzluoiZPRjO1HPc8tbUCxNh0hossJeETw0TUMsI6zWji8NivZawXo0m/3LkwfRlztCePnhF55AllUbfhnEFS3e3dbLjXBtLykqpLQqxZUEDj+8/jCLLmLZNx1CMT9+w9orHp7DLw/2Ny/j5uRO0J4cZMjIMZtPossInlqyl2D0zy1fWTnA6/haGk7yi9hXptSz033TZ3xmLJBnoGcbImuOEGiUJVm5smvw4s4+O1GEy9vCU2qNKLio9S6nyLJ3S/udhOQZ92RZaU3tpSx1kIHsWU2QK7pu3SpsYToqY2UNX5hgSEl61mCrPUuq811HvXUuxqxblMgVbpwtH2ESMdtrSB2hPHaQ3c4r0JPfGERY5YZEjQ9qOEc3loxckJNxKkHL3Qmo8K6n1rqLCvRiXMvPch4frtlA2Rp5dkiRuLFlGlaeEtlQfkC+6HYtlMAxzRsW7p48r8WAJLMdkaIRsDxptRIw2orkO4mbflImGJQysMXniw2b3uO0yCiG9anTsLXbVUupaQIleNyvEdzaxseReTsZ3oUo6Aa0YeYyYhia78KmzK1jSljrAQPYcgumFQfu1Mhb5b5qTOUwIh4wdZ9BoY9BoHZ2nh3PdJK2hKbfVwcYRNpbIYTiTpz5ospuAWkZQKyekVRLSqwhrlYT0SkJaFS55enWXCqE/kaLI62bzwkYWlZXgd+UNJbqi0FgcJuxx0xoZojUyzGAyTU04xGAyzcGOHq5vqOFU3wDHe/r50Opll7xOImtw1/JFbFnUyCsnmnny4HE2L2xgsjoHGdPk7bNtDCbTXFdTgRBxXj91lruWL8atqdSEA6OHvn76LIe7ellSUUrGtMjZNiuryllXV015wI9WqBC4BOWVQR76WGF1at9VyAU2bYehdIZMzsQzw9DBaY9wftU3jqBcK2zrP8J14SaK9AsFZwVi0jA7gEZvNeWu4nEeHpemcs/6JQiRL4YpBFSE8+c8/3JUhC+EIm5a1oDjiNEaIVtWTL4AmSokScKnelgdWjwpwepI92KKiQWeIW9Jr/eH+dbxPbzUcRpNVscRrN9cvYkq3+WL1l4Mn+ZmU9l4KUwZmUcbbmR9cSMJK0tY81LrLcajzo1VuDt9nG39/8FMCNay4G3osnfGg1zeOpqmM32Ersxx+rMtRIw2klZ02hPLNK+ct7pZQ/RmTyOj4NdKKNbrKHcvosazkirPMjzKzHL/5gs6M8dGnu3MoUluvFWhcQTLcmz8Lhf1xWH2dXSxsqqcE30D/P0D92I7Dn/41PN8+obC1rzpwKWobK5qpNzj51i0n4Rp4FFUVhRXsLyoDJcyswVkxoqzK/I4MbPnitq3JLCFhf4buZTVvbt1kJd/toeucwMMR1L4gm4ySQPLslm+ruGSBGs4182+6BMMGGen1B5NcrOh+MEpEywhBBk7xon465yOv0lfthlLTF84SSBIWRGaEzvoTB3mnGcvS4JbWBLYOiuLICEEhpPiVHwbZxJv0505QW4aRpeL25qxY7Sl9tOVPkpL8h2afBtZGryVElfdjEjJAv9E660kSTT4ymnw5UO7HUfQfLaf6FBqtBj05k2LqKqculrXdCBJ0rQJ7vnoga7McTpTh+nNnmHQaCVlRREFIj+uFA42Q7lOhnKdtABu2U+pu4lK9xKqPSuo9izHpxbNCzXEnsxZTsZ30Z1pIaAVIY8REKn1LuXm0sK5M0buCLq2YrSAsRA2pnUaXVt+yes1J3ZwePh5bFE4130ylLsXUedZPasEyxEOMbOHjtQhujMnGDDOMZTrmvE7OFWYTpZormPUOKJIGj61hLBWSVivptTVQKmriXL3Alyyf0bjzKMbVrHzbDt72jp5u6WVR9evpizg4+xglFdPtbC2tgpZkrCFgy0cFpYW0zMcpz+R5MG1KznU2UtrZIiF5cWXvI5H1yjyelBlmcaSIvoSyUuuuLI5i5SRQ5XzYnP1xWGWVJTi1lSG0hl+sPsQWxc1oCsKiiRjWPn1UlNJEZsXNnCmf5AnDx5n04J6rqupnFCMWVUVHv1kPuTVth0Mw0TT1FnJyTJMi1Quhy0EHk3FpxdWJ3aE4ExfhO+8vQ+fSwckbl3aREPJ1MfE+Vexc4p4pfcAtd7ScQQLoCvTN+kx1Z7y0dyrscjXzTj/b7hcGMB0qkhPFbqsscg/uctzwIhiO4UX9Skrx6FID4vCJSwMlkxwt850oVcIkiShSQrLQvM7JDDnpBnOdVPuXjSj4w07TXPybc4m9zCQPUfM7Jn2ZDJbcLCJm/3EzX4600dp0XZS6mpkYeAmFvpvuiIS+csIn66zsqqcLQsb2N3WwaHOXrKmhSrLlPi82M7s1dNyKSqrSipZVVL5riw2fOidZno7omy8dRlPfect7nxoA5qu8tx/7cQXnHnseSGYwiBpRTCd7GUXWEIIYmYPuwYf42xyNyl7aFbakHWStKb2EjHa6Mu0cEPJIwS1iisywgyZ3ewefJxzqT2krOistBPAEjn6smcYynXRnTnB+uIP0+TbOKPcj/ZUP52ZQUzbGrdwcisaN5Uup7jYx+abFmGa9uj85nbPnSdLRp1ynqkQAgeb1uQ+ziTeGr0nVzskLusk6UwfoSdzkpbkO5S7FrIosIkm//W4FT/XMnywwt1IqauwqFiRPnkts0TqcYrDfz6q6CiEQTz1GKXhv56TdqasKM4sGSfzY0QvJ+Nv0JE6RCTXTtKaPH1lrmELk7jZS9zspT19CI8SIKCVEdKqqHAvYpF/EyWuhmmNNWV+L4+uX0VbdJhvbN/NgY4ebl+2gM7hOIZlc/eKxbxyopnuWF45emFZMTvOtlHk9bCyuoJnjpwEwO+6dLh60jDoiycxbZvTfYPUhkOX7M0eXSPgcuFz6dy9fBFeXSedy6EpCn2JIU72DvB/P3w36ZzJSyeaR49zayrr66pZWlHKkwePc6izh4WlxejqxLnGMm1272xmz44zxGMZ3F6dpcur2bR1KWUV03MYWI7Dmf5Btp9upWUgStIwcAToqky538f6+hret3TBOE9Vsc/L7csXkrPsfE1Lpi+CMaOVd9xMcGj4GCcTp4mbyZG8oYmLFrfs5rcX//q0zn022YMqKdT7ysnZJs3JiVZcB0G/MYx9UW6RIC/RPhlKXCF8BR7kfIAqKVR6Jg+DHMrFJ/ze85AliVK3l9trFnFz1cQXWJsHFrZrgX6jZdoEyxE2zYkdHIu9TH/2LElrcNKQ02sBSxj50IdcJz3Zk5xJvM2q0N00+a8fWbC8exb3c4XG4iKePnKcN5tbqQj4aY0MURsK8uMDR3CrKkH3hcnGNC2ifXFKq8J0t0WID6dpWlqJ13f5/ClHCLpTcV5oP01HYpjcRQaQ37luM1W+wCRHzw/0dw3TsLiCzfes5o2fH2DlxiaqGkrwh7z89N9e52NfvGMWryZI2zHS1jChSyz6hBAM5bp4re/rdKYPz8lCOmENcCz2EnGzh/dVfoEirWZGJKsnc4rt/d+kJ3tqzgwwOSdNe/oQCWuAeFE/a4rum1aux77oGR5rewOBQ292mEp3EREjjixJ3Fa+hptKl+NyaegulaPHuwBYv7Z+1JM1+5BG8uCmdr/7smfYH32anuwJYrneWVugzxS2yIcnxnK99GRPcTa5m9Xhe6nxrpz1sNOp4rrwbUwW5VFIMMVxkjgigWk1Y9tdOJIHEFhWLznzxJy1M2PFsYQ5qkI8U+TsNIeHn+d04k2iuU6ydmIWWzkbEGTsOBk7Tn+2hY7UIcJaJSWu6ZWy+e47B+lPJFFGnACLy0tQZZm6cIiXsgZfeelNHATuEcnx6lCQ1sgwty1uotjrIZE1WFB6ae8VgFfXeauljd2tnURSaT5xw5q8Z8xx+Mabu2mLDNEyEOHr23dxfUMtG+qruWVxIy+daObLL21HkiSub6jhruWLqAkFaSgJ83cvbkdX5HH5zs39EZ48eJycbZHOWdyxbOGIUvd4OLbDzrdO8dMfvcPCxRU0La4gm86xd1cLgwMJ7n94I2XlUyNZpm2zo6Wd/3h7L2f6BpElibDXjSLLJLI5YpkMb5w+x/bmVv7s3tsIePJzv0tT0BWF072D3LSg7hK1sybHtAlW3Ezwct8bvNr3JkkrhSork8qtziSU8Kunn0aTVL6y7teI5pJ86diPCu43aMQLfp+2C8fmy8h4Fc+ktaSuNSQkfKoXTVILhgKm7WxBAQzIS88nzBx/d+ANyk748CjauLnrLzbeQX3g8m7N13qP858t22fU/jurVvHZBVtmdOxcoS/bwqpphJ4P5brZHfkxbcl9JKzBOQk7mS0InLywhhmhN3OaJv/1bC77LF4l9K7yoMwFFpYV8+kb1pE0coQ9eUU2Rzjsae8ikTX4g9sv9NNUPMsbvzjE5rtX8daLR7BMm1w2x7qbL18lfsjI8K9HdnJqeIBlReW4L/IUz4Gje9ahajKSLCGAYLGf3o4IlXXFNC6tomVksT2byFgxklZkUoIlhCBhDfBizz/RnTkxp6G4ljBoSx3ghe5/4P6a/41fLZvWu9OZPsrLvV8lYrQz3RDm6SNPOncO/hAJWFt0/5RD017rO8ACfyV3VKzjTw59iy8uvp+0leWHba8RHokA6e4eYt/+VtavzS8ADx5qx+dzs2jB7KvDSjClEDHTzrB36EmOx14lbvZdswiCyZCPLOgjZUXpzpxgSXArNxR/FLcys3CwK8F0Je8tq41E+ily5ikiw38DIx4sWfYQ8D06By3Mw8EiYw1TpFUxU2NgR/oI7wz+iP5sMxm78DpwviHrJGYUTfPAmuVkTQtJyuddVYeDyJLM4ooSfveOzdi2g64qaIpCyONCVxX+/P23EfZ60BSZv/jA+/Bolyf9LlXhtiVNNBQXIUsSNUV58iJLEvevXoZp2+RsG5+uE/LkFVmXVZZRFvCRMnIIAWGvG01R0BWVP73nVgzLQpFlPJqGOpJnVV8c5mPXX4fjCBRZoizgw61OXJNbtsMzP93LbXeu5NY7V+JyqViWw5mT3bzy/BHazg5MmWC1R2M8tvcww+kMX7j1RjbU1+Q9URLYjsNAIs3jew/zwrHT1BWF+M3b8gWye2MJ9rV2Efa66RqOk86ZLCwrpnQatcCmzTa6Mj3sjOylxlPJfdV3Ue2umlSOWGL6npM/XPYw5188S9i4ZJ3/s+qT4wYsRzj8/YmfFDw+M0lxY1VW8uIP83TxmY9Jl9EUFdOaSLAMJzepJ8Wjary/fgmGYyPBhOcR0KZmiczYOXqzF5Ky84O2YNBI4AiBgoxfcyEhk7SyWMLGLWssDlZSpM+vpF+A/mwL52VXLw1BS2IXOwZ/wKDRNk6EYr7DwR6xxr9Cd+YEt1V8nkbf+qty7T95/iUyZuG8wDVVlfzK9VenHRfDparUhicy67uWeXAcgUe/UIzTcQSJWIZIfxzdpVLdUELOKPybLkbSNDg9PMjvrtnC6pLKCZZi/xTfu2uJitpimo92EY+mWLG+gZ99cxt9nfk6WOW1RbN+vYwdv2QYnSkMXuj+B7ozx6+KgcPBpidzkl90/z0P1X0JXZpahENf5gwv9fwz0Vwnc0+uLiBjx3hr4Lu4lSDLgrdNaT7ryUR5tP4WFvir0GSVKk8xLlnjkbpbeKztde6vuQkhIBT0sGpFPsystW0QMYuhtOMhoUqX9hBHjU629f87Hekjc55Lc6WwhUnM7OVg9Bl60ie5o/KLlLqarupa4/G2vyPnZAtua/Ct4Jbyj4z7TtMWEQ78BpbdQXHoT5BGn4eCLM+t1z1pRXFwUKa5PrSFyb7oUxyIPk3SisxrA+jFKHM1EdKrpt0n6ooKW4hdqkrDJLLrTWM8Vo0lUx3D80WEF5ZN9HZNJu+uKQqVwcJ9pXaSdvtcOgtcl/eoCUfQ3jrAb/8/H6C45EJaz6KlVWx/9TjJRGFHSiH0xhOcHYjykY2r+ciG1bg1ddxzWFDqsLyqjF/93s947sipUYJl2QJdVagpCpHOmRhmvs7sdDBtgpUwk9iOzdayTawOrUAeqekzW6gZEyYnSxJh3TuaiDsWAc1b0PU9Wf2Q/Pfzk1yNQgCicBuFEJPO435N58MLVgGQtU0ylolP09Hl/ONVp1hk+K6qVWwtv5CAHsul+esjT1LvK+EzTVtYEapBkfIKhYZjcWS4g8fadlLlKWJr2fSUwa4GBo1zXG7xYzsmB4efZV/0CeLmwGX3n6+wRY5Bo5VnOv+WzWWfYX3x3BcEfGjVCmzH4cXTzSiyzKb6Okzb5khfP5WBibmOVwvD6Swvn2pmV2sHWfNCzsmXH7h7Qiy6rEjEoyleeWIfj/z6rbQ392FbUxtEHZE3eSwIFRN2zXbo8dXph+u2LGH5ugZKKoLc/uB6zp7o5vv//BLhYh+/8VcfnvXrZew4yUsQrNf7vk5H+shVXTwJBF3pY2zr+yZ3Vf3OZfdPmhFe6f0Xhq4yuToPw0nxWt/XqfQsoUgvnHczFh7FRdY2EQjKXCFaEj2sDDVQrAdoifTyXz9+h3giS0dnlL7+vEcgOpRixbK5ybOVkNAuQbA6Uod4re8bRIy2ax4OOB2YIktX5ig/bv8Ttpb/D1aH7r1qJKvS04jpXDAMGk6a3mwrppOlxjtRZlqSXCiKi6Lg76EqdaMiF1cDKSuSX89M49ZkrBiv9/87zYkd855wF0KT//pxyo7v4dKQJAgEvXR1RqlrvMAJ4rEMlulMq0afadu4NJXGkqKCaoCKLBP2uFldU8nLxy/ki7k0haF0hmcOnSCdM2ksCbOufnpy79MmWAKBV/UQ0gJzUol97IBU5S7mK2t/reAgdUvZKor0ia46t6yTLBAmaAsbW9hXHPs7lxAIzEnCIHRFm7TdkiQRz2X59+O7+FnLURI5g6Du5qGFq/i15ddT7p3aYleX1VFSBvBE+15SpsE/bvgElZ7QOPIaAG6tWEZY9/C1Uy+zY/AM99VcuTLbbCLnpBk2ewsuQoQQmMJgf/RJ9kWfJGPHrkELZxsCw0ny5sC3MewEN5V+ckqiLTPFxtr8ff3a2+/wvY8+jCzlQ83qi8K8fKaZD3B1aupcjDdbWjna3cs9yxePy7dyFQhFCBX5+J0vPYQQAlVVKK8KTznO2qvqLAoVs7+/i+rGieEK83WcGYvisgCU5a2Qulvjt770MF/8aydfp2gWFJsuhuEkSVlD2MIeN38IITiZ2Max2CvXxDItcDgae5kF/htY4L9x0mdnC5vtA9+i35i8HMjVQMaO8Xz3P/Lxhn+4bKjg4kA1J+Pt3FiyjBtLlvFPp37GB6tvZG/0DPWBMmrcxdQAy5ZUjfZ9IaCkZK6MJBKqPJFgCSFoTu5ke/9/MJSb/fDUq4HzKpCv9PwLSXOQTaWfAmlyw+9sYWvZoxf1RkHKirEn8hyDRicL/YXnZk0dP0ZfDaGe5DRUH4UQJMx+Xuv7OudSe+ddmOhUcTk112uJUp+Xv7rv9oK1qK4VZEXmtrtW8o1/fpG+nhj1jSXEhtNse/U4mqaMI12Xg0/X8eka8Uz2kuv/gUSaxjHev5pwkM9uXs/hjl5sx2F1bSXlwemNidMmWD7ViyZrxMzEqBVirgaPvGJd4SbeV124iLFbcRUkWJawydoGjnDmhBheKRzhkLazmE7h8CSXpE96n+O5LN85uZe3elr5X9dtpsYfojsZ56dnj2A7Dr+5ehPF7umH8B0ebmdBoAy/ls9jubhjygKKdT9eRac5Mbl647VEf/bsBIJ1Xu730NAz7I38lOwV1huabzCdLHuiP8UWFpvLPjNnk6UsSXklJ8OgO56gNhTCcmx6EwkSxvTltGcLAsHa2iruXLrwsvtaps2ZI50c3NWCmctby6+/ZSkr1l8+GdmjqpR7/Pztvjd4ru00TcEidOXC2PLJJeso88y0pMXVnYyFEFiWg6YqKOrcTrQpa4isHcenXghfydgxtvf/B84kpSiuBmyRY3v/t6jzrSkYKiiE4Ojwi7Qm982LhV5P5gTHYq+wMnTXJd/xD1TnCaNb0Xi4bgstyW6+2fI8jb5Kfn/Fwyz0V3GudZDv/WgHRu7C/a+oCFJSPPskS5LytZnGQghBS3Inb/Z/+11LrsbCweKdwf/CcFLcWv55YG5JS6F6j14lSJm7nubEfigpfFwi9T383gfJm0zBEUOk0r8g6P/0nLV1qrL6eYXOLl7v+zdak3vfVSGBY+FTiih3Xz6n91pBkiQ0ZX6tiRVF5pFPbALgh9/eRjyeQddV1t+wkEc/eTO19ZN0aPL9Zqyxob44zPKqct5sbmVDQ83E8EUB25vP8XZLK//4yAdGv05kDbadPMebZ1oxbZunDhzn1265nnX1U/fsT5tg1XqqafDWsTOyhxpPFXXeGuRJFwNSwcK4U8X5G2ULG0dMtBZeXO9JAkpdYQZzhYs7xswkGcfAL8+/fCFbOAxkJw+dCekBlEkslbFclj39nfz5hju4uerCwnB5cTn/fOgtItn0jAhWzrExHRv7EnGnlnDI2ibWJBLy1xoD2bMsDW4d/SyEwBY5TsReY3fkx7905Oo8ck6Gw8MvENQqWBW+Z8qSyDPB7265mc88/jPK/D5sx8Gja/zRrVsvf+Acocjj4WwkSncsTonPy3my4lInjkWxaIqf/3Anq69vouNsP6FiPzljaovneM7gje5zlHl8dKZidKbGe0EfaFpxBQTr6sCxHXa+fIyn/vNNTh1q58s/+gLL1tWz7ZmDyIrErR9cN+vXTNtRMnZslGAJ4bBj8AekzNmTOJ8pYmYfh4eeZ0Pxg+MWxALBUK6To8MvTFo8+GpD4LBr8DGWBLdeMnes3B0eCWcVuBSdv1j1ScYSeEmSUFSZVStr2HzTYtwjhYb9/ssrac4MEpp8ob1COLSlD7Jj8IejNYV+GeBgc3DoGSxh8r7yz1827+xKYBcwTOScLElrCPUSwl6J9BP4vY+M9nVJaKQyz849wSqwnhsLIQTDZjdv9X/nXU2uABr9G5Cl2U2l+WWHJEm43Bqf/JVb+NhnthCPZ1AUiUDQe9kIE8tx+Pq2XaOfZTmvhvEPi4EAACAASURBVHigo4fPfednrKmrpDoUQJVlYhmDYz19HO3q45bFTSyrLBs9rns4wam+QX7/7i24RlQaxyoiTgUzChEscRVxePgYXz75VRb6Gyl3laLJGhdbXV2yzqN1H5ruJUbhCIfTiW6e6HybrvQguYu8O3+56hPUX5SfVeku5WSiteD5erODxM0UfnX+EaycY3I2NbnlrsxdNKnnzXYc0pZJw0VKgTW+IIZtYc6Q/Cz0l/Pzzv3sHGxmc9lidEUdJdOOECQtgx0DZ+jKDHFn1aoZXWOu0W+0jPvsYNOa2s87kcfeNQpEM0XaHmJv9GcEtDIafevnpCCmJEncuWgBmxvqaB2KoSky9aHQ6IB0LZC1LH5y4Cjf332QoMeFMjIif+uTDxF0jx8gZUWmsraYVRub0F0q3oAby5ra+1LrD/HMfZ8FLhiDJN4doYHnceidFp5/bBcLVlTT13mB4Ggulcf/9bU5IVgpa2jcu9eXbeZU/M15kW9jCYPDw8+zMnQHHvWCpdMRFoeGn2fQaLuGrZuIuNXP8eFXWFt8/6T7ZGyDlkQPvdkohjPeeOBRXNxesRbLsjl2vIvTzX1oI4pfDz2wgYVzoiIooUn591AIh/5sC3sjP6U/23yZI999sIXF8eFXccs+NpV+akSefvbx5sBPsMbkYAkECXOIvmwrN5TcN+lxsuRGCAMh8msiIQzmujzq5UIEhRDEzT7eGXyMM4m339XkCqDJt3FGgm//nZHn3wLDsMgZJpKU/y6TNnC5NGRFnpRoWbbDd3cemPTc20+3TvjOq+vsbeviE996nG1/8OtkTAuBoCLoo9jnGakNKI2qIU4V036TWpKtPNfzCgCyJHMu1c65VHvBfX2q94oI1rCZ4tvnXsQWDlvKVuK6qMBiULuYKEnUeismPV9Huo9oLkaVu3ReLYKEEGRtgxPxs5PuU+0uR5MLPy5NUQi73BwY7CGgu9FkGctxOBzpJaC5JshHTxUfrFnLwaE2/ubIk1wXrmNFqIYilw8ERHJJjgx3cDrey02li7i5bH66wAeyZxHCQZJkHOEwkD3LzsEfEjfnZ0jjbCOa62B/9ElCWiVF+uVr/TjCYTCbHmdh9Gk6fq2w9VUIgSMEpuNQNRKfnLZMTMfB77o2KnqbmupYUTlRoMGnT2yPosoUlfqRZInOc4NkMznWT0Gi/TwsxyGWyzKYSZG2TAK6iyKXh5DunrK4zLXEmcMdrNjQwAc/dTMnD1wgD3ULyulpH5yTa6asKBkr7+3LK4M9iTGPPMkpK8LJ+HbWFn8QiXwYbGf6KO2pA5iisFLbtYItLE7EX2dV+J5JF+/fPfsybw0eo1gLoF80FxTrAW6vWItL11i1spYVy6rQR4wjlZXTqHExLUhosntkIT3AwaFnaU3tm6NrXXuYIsPR4ZcIaOWsCt09JyRrINsxTkVQQsKjBri57MOsCG6e9DhdX0k89X18nvcDkM6+hK7Nbe5syswTLIGYkPYghCBlRTkw9AwnYq+968mVLnup9q56j2BNG4LIQJJfPL2PPTuaicfSuN0ai5dVcdd9a1mxunZSoQtNVfi/D949o6uqskw6Z/Kjdw6SyuXoiMb42qs7KPHnRfXuXLGIpgJKi5Oeb7oNWORv4gsLPzelfa8018lwTGJmmj9e9ggLA5ePe5SA5YGmSbd3pftoS3Wz2F+PS5k/EsoOgvZ0L83JwkQVYJG/bpwAxViEdA+3Vi/g+6f2cWKon1K3l0g2zb7+Lm6rWUDpDMOUFgcr+eOVH+R7Z9+iOdHHiz1HsETeyqxJCn7Nzfurr+PjjZto8E096fBqImkNkrZjeJUwSWuQfdEn6MuemZNrySgokoYkyUgj6pr5BVp+MrGFhS3Mqz5pdGWOczz2KteXPIJLuXRfSJkmXzn8Oj5VHw1J3VLZxPuqJ6/hcbCnl72dXfTEk/hdOhnTZE1VJR9asWxWf8dU4dV1HAHpXI6xkSiFqGUg5OX2B9YzHEmw+e6VmDmb2qayAntOhOU4nBoe4D9P7ONwpAfLcdBlhTVlVXxqyTqWF5XPe5JlZE3cXh31oskqGc+gzZEXMmPHSNsxhHDoyZyiM310irlXEqqkjb5jCIElTCwxu/l+OSfDmcRbrAzfiS57MJwUzYmdRHKTj8+FWyuhSPpIe6XR8OTZLZwsiOQ66MwcodG3oeAe/dlhPlZ/K7eWX4dbKZzLa1k2zS19NDdfMDw98uDGOfNgnb+vJ+NvcCL+2qxfQ0ZFkdQxY3H+PRTCRuCMjMUWV0sFMmUPsS/6JD61mAX+62e9IPGj9X8EjBi8sJGQCuZlXYyw/7cZTn6NweE/BgEufS3hwG/OatsuRsaJ571tMuMGZSHyIk3HYq9waOhZHK5dPuZsoda7CpfsnVcG/SuB5TgYloVbVSeIYliOQ9vwME1FRZOWbprydSyH733zDc4293LrHSspqwiSShoc2t/KT364g0//6q0sW1lYQVWVZe5eMXODf86y2dBYQ862WVqZwbTzKUqKLOMuoEJ4KUx7Bg3rIcL6XFm2xkNGxq+4sacxCDb5awmoPhJWasI2G4ddkSOsDi+mzlM5Lzp93mKT4YWet7FF4YV3UPNR562cNJbar+k8uug6fKrO9u5zHBrsxqvq3NuwhPsblxPUpxc3OhYrQjX87dpHaU700Z4cJGHlrWQhzUuDv5QmX9m8Up+5GAIYyLZQ613Nyfg2Tsa3zcp5FUnDLfvxqCFcsg9N9uBRAnjVMKrkQpV0FFlDQsYWJrYwydpJMnaMrJ0gayfJ2knS9vCI7OzcTfQ5J82ZxFtUehazwH/jpSdeCUKamy2VC/Cq+cGk2nvpgn7/sO0tHly1nLda23hgxXKO9/WTNq+dCEBPLME7re2c7o+gyjIZ08Sn63xh64149fF91cjkeOe147Q397FgWRWVdSX0dkYJFV/eKBHLZfnR6YOYjs2frL+VUrePwWyaZ1tP8IPTB/j9NVupmKKC57VCVX0Jpw61c/pQBznDItofp+V4Ny88vosNt84NQbaFRdIcJGMnOBF7/TIKnhJu2U9QK8evlRJUy/CoYTTZhSNsUtYQw7ke4lYfw7nuWRGfEDgMmz30ZE5S711LT+YknenDUyKBEjI+tYiAWoZfKyGgluFRgiiSho1FyoownOslYfYzbHYXzJ2ZLkwnS3NiJw2+9QXJ002ly9kxeIyklSWk+cYtfjyKi1vKV6OqCkXhfJ83TZtEMoMzV3WwJAlZVulMH+Hg0M+vmHBqkhu3EsCjBNEVL7rkwaOG8CjBkXE4T3IR+RBQyzHIOklSVhTDTpF1EqStYTJ2fE6NX0O5LvZFnsCvFlPpXjrr64/hXD8Ro4uEPYQm6fjVIkpcNfjVwnWMABSliJLQXyKEDQikS+RrzR4ESSuCXx0vVGCLHC2Jd9gXfWLWPcUSMqrkQpNdKJKez4lCHslNlhA4OMIZmatzmI4x0i+v7B1o9G2YdTJ9LRFJpznS18f1NTWELgq3N2ybZ0+f5AvX3zhO7GkmcByH/bvP8nt/dj8bblgw+v3ajY1899/foL83NinBKoSsaRFJpUkaBpbtMFkKoCxLrKgqZ31DDdFUhldPNHOmd5CkkSPocedztEJTrxN37RIlpgCPotPoq+D57j0kytL4VPe4WgL1vjLcYzxRkiThUnTWhpfy5uD+guc8Fm9mT+QYpVVFeNWZE4/ZgBhxlO+KHGbP0NFJ91sZXERYD1xyQA7pbj6+ZC2PLFpNxjLRFRWXoha02k8XiiSzNFjF0uD0agDMDwjOJvdgOCn2R5+8oglURiGglVGk11Kk11Cs11LiqieoVeBTi1El/bKTpkCQs9PEzX6Gc90MGOeIGO1Ecx1Ecx1zpk4WyXXQnNhJuXsRQe3SVumMbXJsqBfXSDiRLEnU+iefpNOmyf3Ll7Gro5MHVixjWVkpL525dvkUB7t6OBcZIpXLsbisBNO26RiK///svXl0XOd53/95735nX4DBvgMECO6USFEUJWrf5X2NHVexUjdtmjj9pT1Oc9ombVM3S1On6S92Fjd24tSxXMeW7FiyJVsyKVESJZEUKe4gSIIkAGIHZgaz3e33x4AgQSwcbJL8O/2eo3OEO3Pf+87wznvf53m+z/c7Z2N1djLP2RN97Link4tnhxgbSpWsopcqFI2G/8O2e9gQr5w+XuEL8J/feIFkIbeMAOudyaxv2tlKX88wz3/nDZKjkzz75H4kSeA6Lk/81qOrdt2h/Dm6Uvu4lHl73gqUKhlUm53U+zZT599Imd6IJs0Wcyi4WfqzJ+hKvcq59OtMWJeXPb+ck6Rn8hAVRisXM4cZyd9YfCGglFFjrqPBv4Vqs5OIVo0izd5c5Z1J+rIn6U69Qnd6Pyl7aFlzdTyL/uxJ8k4aQ5798L+cG2XcmuRE8gLKVHJFULzDIpqfOxIbqKwI8cmPbscDMpkC+147s2pqkq5nc3HyMJP2CCl7aTRURehEtCqiWg1RrZaYVkdMqyWklmPKYSSh3HAttt0CGWdiah0+y3D+PCP5C4zke8i7sxO0y4fH5dwpjk48T0ApI6iuHOtjJN/HvuF/YDR/GUkogIckJOp8HWyJ3ktonmtlc/um+q6uQggD09i5YnObC2lrCM9om04IuJ5Db/Y4+0eeXLaIjEDCkAP4lCh+OYpPCaPLQUwpiCmH0eUAilCRxNUqp+s52F4By81OJUKTZJxxcnZquuKesccXRWXWJJNqcx3yNUGr53mM53IcGbjM7sYmCo7DhfFxhBC0xGKMZbOcHB4iVSjgeR5bqqop9xVbYYYzGY4ODuC4HhHDYF0igakuHLxlLItD/f2kC3kkIWiNxWmKRsnZFt2jY/SlkuiyQntZGeV+PznL4mB/P5osM5EvBrm31NYS0HRGMhleOHeWfRd6SBfy1EcitMbihHSdy+kUZ0ZHaY3FpxM4nucxkctx6PJlTEUhVcgTM310lpcjCcGxwUFqw2ESfj+j2SzHBwe5ta4OWZIQCMJRH37/zNYEVVUIhUxUrfQALpnL8/KZ8+w5fY6+iRQ5y5o3wDJVhW98tmjKXbBthlOT6KpCIhSgIhQgtNoiFzeCbTlYlo1juzdUirkegZA5Y1F08RgtpDiRvEh3up+w6p+hpPfPWh+mypzJh5SFzK7yLewbPoQ7xyal4No8e/llEkaUHfGNU+Ic7xI8ODR2gm9ffG5eeXZVKGyNriWkzJ9Rzzs2Z8aHqfKHiBm+6ZtvMJNmODdJUyiGqSz/c2btAlnHQgCmomHIPx+ZmZPJn9Gdfo20PbKk82WhkDDaqDHXUWmsocJsJaRWzFg4S4VAoMt+yuUmyo0m2riNrD3BQK6bvuxxLmWP0jt5FIeVDrQ8eiYP0hzYjl+JzTt3AUQ0kypfcJqSOl//1RU0RCPkbJuYafJ3Bw+Tc+xlZ7CWA8txaIrHmMjl2FhTyYaqCn7ze8/izLEeSbKEpqtcOjvEpbOD2AWHhrb5+zhnoth/pl2nlKpKMt6yXZLemep6ojrK+z6zi6NvnKW+rYJ8pkCkLMDmnW3Ul/w9LB692eMM58/PazrsV+KsD99PR2g3ZUbjglYgmmTS4N9KjbmeGrOTA6Pf5XLu9LLmV3BzDOROc3HyMBcmD9+QrlTr28D68P00BbbNkJ+fC7rspylwE3W+9VT6Onhj+NuLph/OhEfGHuNy9jSNgdk0wf7sKDdF23ikejumYsxS3gXI5izO9RSDHcdxGR1NY1mrIzrieBYnkz9b0rmqZFJjdlLjW0eF0UZCb8GvRJck4KNIGiGpnJBaTr1/E5abZzh/nr7sMXozx+mZPLTivYH2VJUmoTfTGb4HVVqZJO/+kX8k52S4I/ExQmoZrucwlL/A8YlXOZHczy3zCF3krbfxpoJJjwKWfQ5Frlv1AKsYWBdXSM/zGC/08+rwN5esInmlchzX64lrDcT0WkJqBSG1gqBSjiaZi64YOp5NzkmSsoZJWUMk7SEmCv1MWJcZt/qZKPQvWH1N6C0ElNiMe9MDepNJvnrgTXY3NpG1LF65dBFFSLTEYuy7cIGTw0NETRPX82gvK9LVbdfl798+QtgwcFyXwwM50oUCdzbN3xID8P1TJ+kaGaEuFEIIQbm/qPR7aniYH585Q9znI5XP05tK8kBLKznb5g/3vcQja9oxFYWjg4Ok8nk+sLaTvGMznJlkOJNhcHKSgK5jOcU1ImvZXByf4KsH3+SupuZpanxvKskfvryXj63fQNaymMj3IQlojER5+uQJHlqzhoTfT29ygr956xDbamqQJQlJFmzZ1sQPnzrA6Egaf0CnkLc5dbyPTKZAJp3n2OGra2b7uhqUOVSCAc4OjfLX+w6gyhLrqivwa/N7ymrXjCEJQcRnUhEK4HoeqVyevLU4xsGyAyzHcenpGqDreC+XL46STmaxCg6O4zJvmDgPfv0/fXAG71+XFHaWrWVn2do53++fowIlIWgPNtISqKNrnp6mgdwI3774HK7ncVvZZmRJXnUjwOvhei6vDB/m2xd/zOXc/Fm8lkAda4INaAsEguP5LN84fYhPrdkyQ459KDfJ/zlzhCc6t1G3QAViIeQdm4Oj5zgyfpHBXJLcNQFWtRlhc7SR9ZGaeQU43gvIOOMsVaCsyuygJbCDOt9Gyo3mOTPoy4WphGkMbKXOv4mW/DnOpw9yMvkCQ/lzK3qdlD3M2fTrVJodhNS5+4wUSaYuEOGVgR5aQ3FqAxEmCgvTNZ64+SY0Web9nUWaoE9V2VZbevl+pRHzmWQtG1WWeOHUWfafv4jjeXP+wn1+nS07WznfNYA/aJKoidDQVlrfiU/VqA9GePLMER5p6CCiG4znczzbc4paf5igupw+z3fOxDZaHuT2hzcVr/oOGI1CsUKUm0fFM6DE2VX+OG3BXehy6YqviqTREdqNKYf42eBfMpw/v4wZegzmzvL6yLdvOE57cDc3xT9Eldm+qOeILGmsC92DLkx+MvBnTM4TbJaCYhXv5JwBVrkR4dhEDyk7M/XMvDrHgGLy4bpd5HMWly6NAcU7r7mxnLJVMxpePASCev8WWgO3UuNbR1xvmDNJdGFsnIpgYNpUvGt4hNZ4rKT7WZV0qsx2Ks01tARu5cLkW5xOvUTP5KEVpQ6m7WGOTTxPud5EldmxIuquXak3eazmV2nyb5z+rBEtQcZO0pudv+c44PsQTLUmeBSwrDNk8ivfE3c9UtZQMQnleVhultdHvs2lzNtLGEkioTdS599MldlBTKslrFZOrRvLW8NkoeBXYviVGJVmUfjDcnOkrCEmrAHGC70M5c8xkDvDSP7CrEp8nX/TDDuCUuDikbEsOsrK2VZTQ9lU9aovleI7x4/x0XXrEQL6UyneEv0LBliu6/K/Dh7gTx58iHWJiqkeUI+cbXNyeJigpvOZTZvpTaX46oE32VhRSdQwSBcK3NfSQlMkyo/PnOFHZ07zoc511IbC3NHQxEB6kg+u7aTcfzXp3xSNEtZ1vnHkrRlz8Lyi4vT72ot086dOnqBrZITGyMJJKM/zuNw3zqnjvfReHMXn1yjkHUZHUhimRjqdm6Ei+IXf/eC8AVamYGE5Dh/c3MkHt6zDVG9c3YbiM1CRJCYLFpl8ASHEnHZRC2FZu+JC3uan3z/EnmcO09szwsRoetqscyn4l7/zAbgmjvApBvdXzd24Ox+EEITUAA9U3saZMxfnzSOfn+zjmxeeoT83zENVuwgp/nesJ2uikOLZ/n28OPg6fbn56SGapHJr2aYbqh7mHJuTY0MErtvQhTWDU+PDTFpL47hn7AJ/d+5lXrh8nEuZUXyKTkDR8YC0laPg2jQFTvJo7RYerdnyc1PRKgW65Gdj9BHWBG+jTG9csUzjQpCFTEJvIabVUWWu4fDYM5xOvbSiD/dz6TdZG7qboBKf88HuuC5D2TQ3l9WSd22qfSHGFwiwhBBsqi7S4zorEjREi4F8QF89z5cbYUN1JbbjgBDoisJQepJPb9uMOYdog2aorN/WRH1rBY7tkMsUcJzSFtGIZvLR1g18q+swf3BwD5IoPkzKzQC/sGYT8SV4z13FO7MW2ZbDyUM9nDjUQ2osM+MBIoTgid+aX+J5NaAKgzsSv0x76PYl9S4IIVHn38SOsl/g+f4/XVYFIutM3KA/DNqCu9iV+CezzMxz1jnGMj+Y9f6ywCdR5WJyQyDwgKbAdm62+tkz+NUlz9Vycwzlz00rpl6LBl8Cy7Wn1D6dGUHgFf9CVVNQFInuc0M4rovfp9PR/t6ghPvkCFti76c1sIOYXr8gc+C1novc09YyHWA9ffQ4v7l716KuJxBEtCpCaoIqs53TqZc5OPrUitIGL2e76ErtI6JV41ugR6pUSELGcmdu8D3Pw/bsBXtuFTkx4/1CGEyk/3zZ87kRUtewSQ6PPzNV0Vzc5rXCWENn+G4qjTVEtVp8yuprA6iSQUyvI6rX4nlbyNhjTFiDjBYu0Js5yoXJI6TsQSShUG12zjLUBmYEBq7nYTsOyhQdd1ddPWFdp3t0lP/39df4hQ2baC8rYyyXRZVkNlYUWQUbKyqp8C+cAHGBgXR6ugomhEARgrTrkLdtwoaBKsuU+3zkbZu8U6zOhHVjeuyoaZBZZNVm5mcVRE2TuM9HMp9DV2QKU1Wvax9xBWcm30ySJO57eCP3PbyxpOtoCwgyNcQj7Gpt4OzwKG9d6qcuEsJQ1Tll3gWCeKD43B6dzPBy13lubannro4WEiE/AWNx+5plBVhH3jjLD7+1n7On+vGmGmIlSWD6dVRVXvYewfU8BnPj/GzwCL3ZkVk0useb7qPSnB0JK0Jmc7SdjZE1HB4/Ne/4fdkhnu59kWMTZ7irYjs745sw5NXbGGbsHPtHjvDi4Bt0pS+QtjMLvn9juI2t0bUlzcnDw7muKdn1PBx3LqJkaXjh8jGeuniAxkA5v9RyB1VmZKpS5ZF3bM5NDvGDSwf57oU3qDIj3Fa+uvKu7xQqjDZ2ln2aarMTU1lY4GGlIYRAFTp1vo0ElDL8SpS3xn6wYh5Bk84ol7JvU2G2YcizF2jHcxnJZ7ivtp29/WfJOTaT1vwqbZ7nkcrn+e7R43SPjqHLMltrqrmrpemG/PDVQtR3NWt4V1sTBcfFdx0twPM8RgZnVlCEJDjfNUAwbFJegkS1JsvcXF5LpS9Ib3qCZCGPX9WoC4SpDYRnSWK/F3FkfzdPf+0lFE0mEg/M2Jyvojf1vNgW/yhrgruW1RguIdPg30Jn+G4OjX1/BWc3E2V6E7eXP05Ena1wKwkDTSkGXZ5nkbNOT3XczkyWCCGQUWkP7eZ08mX6cyeXNBcXh5Q9RNoendXbsz3eztbY3KpaV/olRkfTXLg0ytbNDdObvYD/3UuSXEFCb+WOxBNUme0LKqAmc3le67nAT7rOMpieJGjo5G2Hk4NLo4VDMWgp05sIqGVEtBpeHfo7xq2+JY93LVxsTqb20hTYRq28cdlG8OvCu9g79G0Kbpa4XoPj2fRmu+hKHWBz9O55zxse//e47tUkguuOoevblzWXUpC2h8Hz6M+d4I2R7yxKCTSoJNgSfYymwDYiWvWcQcxqQyAQQiagluFX41SabTT6b2JDZIBLmWOMW/1EtepZyQ4BBDSNiXyerGUxnsvRPTrGukQx0NUVhVtq61hbnuAv3nidg319rInHqZ2i+FUHQ7TG4zhTan4LQRaC1liMPefPcU9zC57nUXAcTEUlbJicGRkha1l0j43i01T8Uwl6WbpeOn/mmEIUvSZLxbVtPXjFMNpQFGzXJV0oFCmPl4sqvNPnyBK33LYy+8moz6ClPM43XjvEK2cv4Nc0ZEnMyTYwVIWvP/4RAGqjYT61Ywu94xO82n2B2miILQ3VRH2l002XtQM4frCH3p5hPNdjw7YmHvjQzTS0JlA1BSEtPrpSr5MKTlkZ/vb8Tzmb7qctWI3/ukBDnudDCiGIaxEeq76D7vTFBQOZtJ3h8Phpzk/28WzfS2yLbeDmWCcN/uqZN8YSYbsOvdlB3hw9xhujR+nLDjFhpebsD7sWCT3GHYmbqTUTN/zH1GWFuOHj+UunqQ9uQ5OLN+/evrP4VBVziZWlV4a78KsGn+94gOZAAuUaN3LP81gbriahh/jSyR/x9vjF/18EWI3+m9id+GXiej2Clesjcp1+XOsEijH/w+5aCCER1aq5Of4hhBAcHH1q2V09V3A2/Tqd4XvmDLBkITBllafOH6U7OUzKyrG9vH7B8f7gZy8R9/u4vamBnGVzpP8yY9ksn9qyaUXmu1gkc3leOnOeQ5f6yF9jGvxb992Bf8qby7YcvvTb/0Bd80yq5EDvGLfdv67ka2myTHMoRmMwiuO5SEJMKVT9fKDryEUq62Lc/7HtRMuD7zhV+lpUGG1siT62bNUtIYrKg53heziTenXZIhJzQUJhd+KJKW+52a+rcoLIlLdQsVcvw+Xkl2cJClyZr0+OsDZyD/2XlxZgQVE8Y7zQOyvACqo+Ticv0Z3uI+fM7O30KToPVN2M63mEQyZbNtdPB13Su6wOW+vbyN0Vv0KZ3nhDHyGfprK2opyacJD6SJiwaSAJiXvamhc870Yo3ktB1gR3YUh+Xhj4cyas/mWNeQUpa4gTEz8jrjfcsG/vRtgRfwwhBC8NfadYyRICnxxiU+Qu2oPzB0x+82G86T4igSSFUOWF1/uVQMoaIuOM8eLAX5Jxxko+rzWwkx1lnySm1aIuoa9qNVC0Y1AJquUElDhlejO2l8eQ515P4z4/W6uq+bVn/pHKQGCGCvOzXafZ29NTVDR0PT7cua5YBTJMPr/jVv7k1VcQAsKGwQfXdnJz9fxUfCEEv337br5x5DDfPX4CVZZ4qK2N+1ta2VpVRc/4GP/muR+hSDIPtLRSFwoxnlu4HSDh9xMzffynPS9yU1U1j7V3UBMK8c0jRzjU309/Ks1/+tmL2iI41AAAIABJREFUtJeV8/jmzfOOoysKO2rr+N6J4/zg1EkawjOruJ7nMTgwQSTiRzdUbMuh5/ww/b1jrFlbRaKi9Gpl99Ao33rjCGOZLM3lMRLBwLz2KVcq31BcU7Y0VNFYFuFo7wAHe3rZc/ocO5rrubOjGV8Jku3LCrDSySyFnEUgbPLEv36QpvaqYuWKleHwZ5w8Z9P9fLb5ftaG6mbdrKYyf+ZCFhJrQy08XHU737n43IIBjYfHuJViwkrTk+nnh/17iOsR1gQaafbXUOuroMKIE1YD8/ZrFfmtLkkrzUB+lL7sIGcnL9GVusBgboSMkyPnFEraJBuSxq7yLWyLrUMpobcpops82riW/37oJV7qO0+NP8RgNk13cpTPdW6nfIk+WEkrS5O/bKpyNTPYKCo2qtT6Y1QYoQWrHD8vaA/u5vbE44TVSkDM2DgV/UXsJW/+PHccxzpZcoAFxSArqJSzMfIwSWuQrtS+JV37egzlzjKSv0hYrZhSnLoKU9H4bPt2Do/00RyMsS5WSUtoYbWrE0PDfP3OD2GoCp7nURUM8NPu+U2zVxuvnLvAgYu9bK2rng6ooGhAeAVCCDq3NvDoJ2+Zce7bb5zDFyiNDup6HueTYzx55jBnJkbIOzOrjF/c8QD1weXTf1YTuWyBsqoIVfXxkj/3auGW+CeLm5IVeHYIIRFWK2kO3MLh8X9cgdnNREdoN9VmJ8Wc9Oz5CiEji6sUUeFK2M7wNZvZmZCFSr1vIz45smQVNcvNkrQGZx3fO/g2Xzv7YwxZpTc7Sp2vjIHcOLIQPFJ99f4/deYyX//Gy0QiRd+eXbe2UVX57ty/VeZa7qv8NWJaLcW1eOF7QpEkasJhPrZpPTXhEIaigBCoKxAkCiFQ0Gjwb2V34gleHPwLUtZKBO0ep1J76AgX+wZL8a2aDz4lxM74B9kavZ9JexzXcwipZRiyH20BeruhbeMqNU/ANZ5hq4mkNcj/Pv8bTNqlBVeqMNhe9jHWhx8goMQo5Z54NyCEhC770JmbHi6EwK+q/Ktbd5KzbRRJQpak6fv0gdY27mhsxPOKlaSIYRZXGCG4v6WFHbW1U55MgoB248rd5qoqGqNRHNedvnaxEhbk8S1byVkWkhAEdB1dltEUha88+r5p9snmyip+/777pseL+3w8sfUmspaFrigEpt73aHs797W08Bu33oomy9MiV23xOH/y0MMABDSdD6ztBIqV8/taWthRW4eHhyErFFx3+jzbdvjal19k645m7n1wIyeO9fIX/+M50qkcm7Y28PHP3EZ1bWmGv2OZLMlcjn+6axsPrV8zpVI4D665p8YzOZ47epquwRHaKsr48E3rCRgaf7PvIFvqq1c/wIqWBafogAqhiA9VlVf0pi/2A3jU+8oJqovrZxBCEFR83J3YTl92kJeHD93wHA+PrJMn6+QZK6Q4l+5FEkWvBAmBLGR8soGh6KhCQRYSjudguw5ZJ8ekk8OdMpUteioU/1tM5UESEltjnTxWvRu/XFqDpC7JPFi3hnLDz7M9pxjIpEiYAT7dvoUdFQ3TfkaLRZUZoTczNq8/F4DlOrh4xPSlBXHvFTT4t3Bb+WcIq1UIIXhl6KvcWvYEQhQFSYbzZzg58WPuqPi1BcfJjH4OM/pl0kMPMoNT7uWRtcX1E0JxwY5ptWyKPjot575cuDj0ZY9T59s4LcV+BZIQlBl+7qxuwfWgNzPB+dQIHZH5FeVaYlHGclkajAh52yZr2VQGSveKWGkUbJvOygQPrG2bsR5dW/GWFYmP/vIdaPrM38aWnaUbFI7kJvmjt/ZwKTXB9oq6Wd+lobz3KYK1zQnOHu9lfCT9rgZYFUYbDf5NrGTvmSEHaQ5u4+jEj1bEb+oKZKGyJfb+BZXJ0vnXuTT2e9N/O+4EQWMnsjR35rVYKQlRZXbQnX5tSfMquDmSc1Tr9gwe5u6KTTxSs4N/9vqf8F83PUHeKfBnXd8nrhfnE4v4uWPnmqJH1dRn0vV3h+IbVBLcmfinU9XBuQPYuSAJwZryMiRxdfP91NETvH/d8v3crlA5GwM3s80e5aXB/4W1AgbXBTfDsfHnqTBa55TYXwx02USTDEJK7Mqk561Ij0z8HgVr7vYJWSojEfvSsuZyI3i4Jav66lKAOxJP0BHajTaPaa/rJslMfpNc7qfoxh0Egws/p6fn4eWxCkdQ1DVI8/w2Vwr53D5UrQNJihM2DOa6WlDXCc7Tv6wrCuU3eKaMj/9bTPP9aNrNCKGgSNK0UMa1kCWJkK4Tuu5aypTS4LXXvLaqM995IV2HOeatyfL0eJIQBLSrCU9DUTHm2Zu6rsfJ47184BPbSSWzvPlaN23tldz78CZ+9P1DXOwZKTnAqomE2VRbhe26BA0dtUSF44LjEPGb/Iu7d+DXNVRZRgDbm+rwl7g2LmsHcOs9nby+9xQnD1/gjb2nefAj22bo0y8l2LpW2t2QNRr8lRyZOE+FMXcJfaFrCCGoNsv5QM3djBaSHE92lz4PPGzPAW9mVjplT8IqFWskBOtDLXym4THiWqTk708Igamo3FbVyK2VDXh4U07uYjr7sRQ8Ur2Z/3DkH3h1qIv7qzbMokxmnAIvD54m59jsKGubU5b/vZhluh5xvYHbyh6f4kwX52u7OV4Z/EtuTfwyvZm3eHPk79gW/yc3HMsIfxGQkaQ4ZvTqQ8q1TmMX3lzS/ISQqDbX0hG6k9eGv7ki/Vh9mePYsTyaV9wkep7HhcnZmfPjYwMACwZYl5JJHv3rb1AVClFwbCayOapCQb579Bge8M93bOfhjtWnj165/6I+k4tjEyRzeWK+uZMUQgg0XcWybI692cOzT+4nn7PYfmcHtz+0oaTrTVoWA5k0v7fjAdbFKmZtZZbrZr8aGB1M8qMn90//bRVsjuw/y5H9Z1m7pYFw/KrYj5AEn/zVe9+RebUHd6NI+oquFwKJkFJBud7C5dz8vbiLRaP/JsJqBQtt/E11HY3xP746ExFAkaMI5leWVCWDSrN9yQGW7eVJ28NTYgVX5zZSSPFA1c3TNieKJBNQwnys/k6+cuYHPFK9nUjEx66dM3+j78btKwuV2xOPU2G0TdECS5vEyGQGQ1UYzWTJXtOUv6f73IoEWDDVH4tBW/A2hvLneHv82RUZtyu1j1vKPoEuBZZ9/18fkPZnuzk2sY97Kz8z431B34dw3RST2efwvBw+4y4QKtncPhSlkvcKDCnI7YlfojN8N4oobuCv32cIIRAiiM//i0hSDNvpmfH6fPsSz/Pw3Ekyme8QDP06nheafm0+zGc9dGW8hTA5+TVCyr9FiNICg8VeRwiB52ZgylLiqiIsvFOiSSsGD7KZPLFYgInxDOfPDnD/I5upbyxDUWUyk6VvwkOGTkt5jKcPn+AHR05SHwvj07U5W4x0ReG3H7oTKD6/g4Y+q+dq15rGkr/NZQVYDa0JfuW3HuEvfv+H/NUfPcuxg+e548GNtHZWESsLIsmLKzVLssTXzz0/fWNcqQR9pesf2Tt4lDpfGeo1ZfT3195KXF9YhEAIwZpgA59qeISvn3uarnTPgu9/tyAhsSbUwL9o/TjVZvmiF1oxFUyt5KYupJlsizfze28/zZPn97MuUk1I9ePiMpxL8fb4RQZyE+woa+XV4S5eHjw1o1b30YbtRLX3dmVLk3xsj3+cCrMVuLp43Z74VV4e/DLPXPodcs44d1f9G6LajbnpQiq602v+TyKkqypcQp5EkpZ+76nCoDFwEz2TB+nNHlvyOFdwOXeagpvBJxcpQK7n8cSeJ1kfm6kcNprLsLtq4T6G/3z/PQsKQJUH3pl74NClfv79Pz6PB4xmsvzPPa8SNo3phfSbj3+c8HVGgROjk/z0qYN86tfvxfTp7H3mCIdf62bXAzcOsjy8YsXP9M3L6V46VkemPZ3M8vKz18shF6919I2ZtgDSOxRgCSSaA9uQVtiWsZh4ClNprlnRAKstuGveTPoVSMKHrrRec8TjRpscVdIo0xuXPC/Hs8jY47jeTCpzQDZJWUV2RcKIcmriIpuizRiyxnihqLIohHhXAqrrsSZ4O7W+Dchifq+auXDgUh8N0Qh/tf8NHMfDmFIVOz4wmzK5HAghCChxOkP3MJTrXrbfGoDl5TiV3Mv2+MdQRGnWDtdushfadOfdLOPWwKzjqlK0vhlP/RmJ2FcQU3RWQ9vK0NhvEA58drEfY8WhSia3lH2czvA9KKKYfEmnv0o2+w/geUhShEj0z5Dl+NS9Is9S5vE8D6twkFTqT3HdAWS5gXDki8VAzD5NMvlfKOQPYFnHUJRm/P7PoOk3zzsnx+lhfOw3kOVGbPs0slxJKPw7yHI9rjvA5OTfkc/vRaARCP4aur4Tx7lMMvn75PN7GBvtQ5LC+HyfRFHXMJn+XwSDnyeV+lNUtQNVu4l8fh8+3wexrW5SqS/heZMoSjOh8BeR5QiuO8Jk+s8Rwkc+/zKyXIU/8Dk07dqeZ5dU8r/ieQVC4f/4c5HovhZCCOKJIGfPDJCcyJDPWmzY3IBtFy2gFqPxcLRvgP/xwivTf5+4PP+a4Ne06QArnctzdmiUW1tm7vsWs8de9hOtpbOa3/ziR/jj3/4OL/34KHunHt5CEuiGOt2TVQq+8eJvsX/k5Cyt+XI9zGBujMHcTL7uvZVbbhhgQfEfa2Okjc+1fJi/Ofd9TqTOLkh7e6ehSgqbI+38ausniOvvnZ6NPz7+DAdGzwNwKtXPqdTczb17B0+xd3D2Bua+qvXv6QBLIFgbvpsG/+Zp6d/xQi/uFJ1oXeRRDo99j4RRpI2l7AFC6sLZvSsLmWp+YMZxWW1DVkunn801bkJvoca3nsu5U8umPNlensFcN2G1AkHRF+JTrTfxS+3bZrzvrZHeG/pgxX0+fKqKIklIC/GbVxlrK8v5ysffP+/rAX325kWWJRI1ESprooCgsjaKoshYBRtZkZGuW8gL1/RZaVJR4OKV/h4ea+xEui5TqErSMh5sq/Mt1rdW8OVn/p9VGXupSOgt+JTSK/aLgSEFiGsNKzaeT4lSYbSiSAtvhB13AtsdQVcayds9pPOvY2qdmOpaBHPTSyShEFBiGFKA3BLl5S03T85N45euMj46wnV0p3u5tWwtt5Wt4390PcUDFTdxaLybJv/qmUkvFkGlnM7w3QTkMizHwXWLlThVlhFi4crC/e3FYPbetlZ2NNQSMYuV6z968aUVn6cQgmpfB02B7QznL2B7C6+PpeDYxE/YEnsfsldaYDmQO0/WSVFjtqHJJqdS++d8JgzmioIJc30GANfLUbC60NQpnyerG3cF5eiXCgmFztA9dIbvm2GRYpqP4fN9EiFkksk/Ipt9msACwaDnTZBOf4Vg8F+ialvJZv6eZPK/EIn8MaraTiTyx4yP/ybh8BdRlNobzsvzPAqFtygr/10UpZVM5hvksj/AH/gV8rm9SCJMPP4NCoUjZLPfRlXbUZQ6YrE/Y2jwAaKx/4mitABg22cRUgjL7sLzsoDAto8jy+V4Xo5k6g+JRr6ErDSTmfw6qdQXiUT+ECiqPUqSQrzsW3C9GJfnkEr9MR4QCv/Ogj11nudQTP4Uq8XvlUBMViTuvn8Df/C73yMc8fHRT+8kFDY5d2YQAfgXoXC6q7WBV7/wz0t677WfXlMUNFmmfyI1rUysKfIMUZIbYVkBllWw+cn3D/Gtr7zI0OWZfiGe65HLFFjs0vPn2359OVNaEB2hJn59zaf43z0/5ODYcVI3kElfbUgIAqqf+ytu5RP1D6LLyzEmXXk83nIH76tdfN/QFZTr714fTilIGK10BO8goMSnj7029Fdkrmu8HeMclzIHievN7K78/A3HLWYTcwhhXnPMARxEiRnKuaBIGnW+jZxNv87wCpgQD+XP0RLYgSSKWZlfat82ZfzoknUKuB40BKKzBE6ux6e/9R1uqavl7pZm1laUYyoq+iIXopWAqarUxxafoBjsHeOrf/gMmq4y1D9OKOLn7Kl+7np0M5V1V+kcnufxpcMvTcvWenhkbYv/duglnrvYRX1gphjMZ9feTML33jFrnQtWwcbzPBRVmRFMFvIWruNh+FZ/TarytZOddLFFdtZrsiTwL6M3TJE0QmoCUw7f0NOqFNSY6+ZU37weWesEydweEsFfZmTySWx3nGRuLzWRL6Ar8wd8qjAIqOXk8ksLsGwvT95Jz1Cle7BqG5IQGLLK+2t3cDEzyA96X6POn+CzzQ8tMNo7CUFr8FYSRgtnB0f5waETnBsaJxYw+cBNnWyqL82T6962FmSpaAias2yeuGX+asRyIAuVtuBOLmXe5mLm8LLHm7D66UkfZE3ojpKUPI9OvMzZ9Ft8uO43icsmT136U2RJnXWu41k0+ef3EooGP8/w+BeQpCAg8NwUsfC/W+7HWRYEggb/FrbG3o//Go8wz3PI514kn98D6NhOF4Z+z4Jj2XYPklyOJFchhIxhPkwq9afLmp8sV6Fpm/G8PLJci1V4C89NYdvd5HI/Jp9/vvg5pCgsoH4phA9ZKseyjhf7v4RBoXAEw3gQx7mEojQhycUEiGE+Qnror645N4ym3TTnfiKT+R6eN0Ek+iVmBV8z4GFZb1MoHEHROlDlRoTwIYQOlGbGu1qQZYkPfGw7a9fXIssS7WuLVhi6qbDr7rW0tJaeGFJlueS+q2tRsG32dffw7NHTKJKEQPDP7tzOTY3zKzdej2UFWIde7eZ7X3+ZocsTSJLAHzIxTQ1Zla6W0QQz2S5X/r72+NT/X//v6XguGTuHLmto16jp5R2LgmvjU/RFS6lXmWV8fs2neGHwdX7Yt5eBKYW/dxISgqDqp95XxacbH6Ez1PKOXr9UbIsvT+L2vQxF6DQFtlNpzuTnP1jzuysyfmHyG+iBz03/7bmDuNZJFOOuZY2bMFqIabUM58+zXBrZSK5nVj+X5brsvdzNnr6z5F2LjnCC+2rbCajzZ4y+9QsfY+/Z8zx9/CR/c/AtttVWs7WmmrpImIhhoMkrK36zkvD5de75wJY5X/MHZ2/sz0yMcD0bZ0O8Es+DntTMHraCuzLeZauJw6+eIZ3MctPt7QQjV5uhD73cxbmTfXziHaAIVhhtfPt/v04m7TAxkcHn01EUCdtyiET8/Mq/XN4cDDlIUC1fkQCrymhHl0qpygsECpnC2yhShLLAL0zJtC98TyiSTlAtW3ICxXbz5J2ZFYiya1gehqzzr9d+dNZ5BcsmM1nANFVUVSGXK5CezGMYGgG/PquSu9IIKHFqfRvwK1GeOvASO9c08MSd2xlKpflvP3yJLz8+f2X6Whzpv0x7eRlDk5PsOXOOjopyttffuDKxFCSMZhr8WxjMdS/L0PoKTiZ/RlvotqkO6oW/77sSn2R34uMoU8wLSUj8WtuXUaSZ1dHzk8c4OPr8vOOYxm3U6E9j2T2Ah6I0IInSxLVWC2G1ivWR+4jrM6lZjtPL5OTfEov/NZKUIJn84g3HKgYgDlBMJLlucpoOOf0eBFA6o0nM+n48EBJCCuH3P47P/2mEkPE8l5kBljTj9y+ED1lOkC+8iaI0AA6OfelqsOtZXO2nSiFJ16iSCgnmUTSW5AS2NUw+twfDfAhvnqqo5znk8i+RTP13PK+AorRi6LdhGg+g67exAgS3ZUFRZNZtrJtBf62uiVFds7getsl8gcvJ0n6fkhA0lRWTUw1lUf7LB+8nU7AIGDqSYNFJ4+X5YB3qYah/AiGgY1M9dz+2mfaNtUTLgmiGwmLJQrN9sLI83fsqt5V10hq8auZ4fnKAA6Nd3F9104yHR8nXkRQeqNzJ1uhaXhjYz/6RtxkujDNhpecsp68UdEklogapNiu4u2I7O8s2oS7gSv9/sXpIGM00+W+e16QwbQ3hV+KLlqy9sijauefQ/L945SCu3YNd2L/sAMuvREkYLfRMHlr2Q324cOEaikDxt5p1LJ69cJLf2HAHAVXjhb4zvDF0gbrA3JUhMaUM9EB7G1trqzl2eZAfne7ihe6zrC0vZ1dTAzfX1hA23l0J8Pmgmxqbby2NuimE4K/u+vAqz+idxekjF3Fsly3XmToGwibP/v1rqx5gCWRiej2f+sVG8OCv/3IPj7xvC/GyAP1947x95MKyr2HIAYJKGYOcWdY4klCJ6/UoC8heX32vietlSef3Y6odqHJFSfkQWajTfZFLge0VlrQuXLg4yjM/OszWLY20t1Vy5OhF3j52ieqqKA8/sHHVTYdrfJ1UGG2AIGQaaIpMKpubkpDW6B9PIQlBZWRhVsSL3ecoD/j5+huHuKW+lq+/cWjVAiwQNAW20Z16bckG0dfiQuYwOSeFT47ekCEsS8qM2kSjfwOqZCBfJ/VuSn4CyvzqeJ7nYDuXcb0MAnCcAYRci3iX9iWqZNIcvIWWwI45XvWQ5DiOfRFHDGJZx9C1IqXd8wpY1hkcpx/XGca2zyJJCWS5EYFJofAWipIkn/8Zpvm+6RGFUJCkcqzCW+BZSHIFkrR41oEQARS5Hss6TCH/2lRFSkNRmmBK2EZRmrEKBwEHWapASEGEFMR1LqOaD2Hb5xBCRgh9at4S+fwbyHIl+dzzGGZpSQbDuAPZ/0mSE/8RIYXR9duZq5LluENY9hm8KYqrbZ8mbZ/GcUfQ9O2IdzHAKgbDHkMDScZG02iaQmNzOZbtkssW8Pl1NK20+b3R08u/+vZsqw4PcNyrBk6GolAe9PPsrz0OQDKb56cnujl9eYjb1zQiSxJV4SCNZaV71i2bIug4Lqbf4HNfeJi29bUrmunKOnn2j5xkZ1nnjOM+RefA2Bl2lHUsKcC6gnI9ysfrH+Seils4MHqCt5Nd9GeHGCskmbDSFFzrxoPcAIakEdFCxLUwjf4atkTb2RhZg7HCilmrgbdGexgrlEajrPVFaQu9d9SHFoIqmdT6NlJpzL+xPjD6LW5P/PMbGlxeD8/pxbGO47kj2Nlnisdw8ZwBhLR09aBrkdCb8SsR8oXlBVgT1mUsN48m+QGP7uQIGbuAoSiMF7JM2nlcz8OvzE8T8zyPty8P0JdMcXFigqH0JBurKvgnW7cUs8jnziMLiTtbmpY11/ciPKDg2FxIjdOfSVFwHDRZptIXpD4YQZeVZXRSrY7IxfUo5Cx8QWOG+itAIGKSGl99CrVfiWJKIULBYnY2l7cAj8l0Htt2SE3Mpg0uFprkw7dMI1eAsFqBT4kglZB00dVG/PoWHDdJQL8Fz3MI6DcjSws/rxShYspLl4t2PIuCu/jvLJ+3GJ/Icu78EJ7rMTGR5cF7N7B332nyeWtVAyxN8lFptBNSi7SfkKmz58Q5Ij6T8ckspq7y/NEuVFnmF3bOb14K4FNUXr9wiYCucXdbMz862bVq8wYo15uo8q1lOH8ea5m9WAU3w9n0m6wP33fjN1+Hj9V/Yc7jES3BuvDt856XLxxkMvdjHKcohCHL5fiM+zH1uQKc1YVAENfq2RR5GGWOxKei1GMYD5PN/RhJGPh8H5lW5fS8SfL5F3CdIUCQz+1BN+5EUZrwBz5LNvs0lnUYSYrjDzxx9ZrCj2E+Rj73Exx3AMO4d8EAS5L8UwELgIQsV+EpWYSQ0Y3dgEsu/yJgo2nbUZSrVTh/4J+SzfwfbOcChnEvmrwVWa5F1bagKC14noNu3IUklSFJfgLBz5PNfpdCIYskJfD7PzM1Zw1F6UCWymfNT9U2IklxZLmeQPBfkc3+EF3fyZwBljOAY19v+yLwme+ft0/0nYLnwbnuQf7hm69yrnuQYNDgP/z+xxgdTnPowDk239RIY3OipLEqgn4eWj9bxdj1PLIFm/FMltODI8T8Jh+/+Sqddjg9yeWJFFsbapjMWySzuZK8r67FsgKs5o5qYuVB8lkLzVBXXIXI9Txs18Evz/yx6ZKC5dmzxDCWijI9yv2Vt3JPxXZ6Mv2cn+zjQqafofwYE1aalDVJ1smRdQoU3AK25+C6Lu6UipgsZGQhoUsapqxjKgYhJUBEDZAw4jT6q2n211JhxEoyDn6v4K+793BobLbynet5WK6Dh4csJCKaj4/Ub/+5CbDCagWN/q3I0vw/lqHc0h7MHjaeOwxIuE7v1FGBkBIo+q4ljXk94kbj1Cbs0rLGcadUx/xKDA94ZeA8judiyhov9p3BkBVShTy3VCwsEvBcV7EysLW6mo9tXD+jWlVwnCXxn38ekHdsXu4/z/fPHmc0n8X1PCQB0Snj7zuqmzCX6EH3TsnqBqN++nuGGR9OY/qLSR/HcTm6/yzl1csPSm6EiFY1QzBi27ZmDh3oQdMVLMth3Ya6ZV9Dk0x8ywhariCiVZVIDwRFChP1PTrjWDwwm5p3PSShLssPyfFs7CX4M/lMjZqaKIaucrF3lGQyR11tDtd1V/1OjGhVJIyW6cD1Sr/V2GSWeNDHro5GwqZRknrX5ppKjvQP8FhnB6oss7lmdZ9JkpBpDeygO/UqE9blZY93KrmH9eF7WezvP2MnMecw6fYrkRl9TNcjmf4aAf9Hpg2Hc/nXSab/9l0JsFTJpC24k7g+329e4Pd/cs5XJClKMDh3/76iNMz7mhAahrEbw9hd0hxlOUE48h+nzlXRtJvRtJun5hDC9L0fk7krTZq2GU2bmSBQ1bWo6tqpsauve60NVZ0dOEtSCJ//I3NeI3BN8Khpm65TFpwJ1x3BcWbes7JciaZupnc0TTpbIFewaaqIIUuC7sujqLJEXXmEyVyB/rEkmqJQGw8zlEwzmbOoLQsRCyyssFoKHMflqSf3o6oy9z28kddeKqp16obC+e5BEhXhkgOstVUJvviBB+b5Dlz6k2mePXqK7xw8SkP86m9FlSRkSTCYTJPOF9AUGXWRyujL2u3fdFsr/RdH+OnTh/jJUwe5+7HN1DWXo2or0yCnSDI+xeBosocKM4IsZFzP5XSqD1XIN2y+XwyEEChCoSVQR0ugDtdzSdsZRgq933BeAAAgAElEQVQTjBdSpO0MGTtLzi1guTaO5xQdtYWELGQUScaQdfyySUD1EVVDxPUwPtlcEen0rHURXUkghFZSE+xK4JGazdwUn115cD2PjJ3nYmaEY+O9rAlVsaOsdY4R3nuQUCjTG6foKPOj0ujg5MRzxPSmadqFKkwi8y7+RchKK5LcAkho/k+v1LRnIKjE8StRBBLeIrjjcyFtj1BOEwLBbRWNuHgMZFK8PnSREStDUzBGU3DhytujHe20lcXn5CffVFu9ChLm7w2M5bL8/em3qAtE+HDLeoKaTqqQZ0/fOZ7sOkxnNEFd8L2jCjoX1m5p4MSB8zz1tZdo3VCLpikMXx7nZ98/xIOfuGXVrx9SEjMkxe++bx1Dg0nS6TymT6OQX75BsCoZJQlT3AghJYEmlWZ473p5XDeHLAVxvBQFuxdVTqBIsQVpx5KQ0Uu8xtzXtbHdwqLPi0R8NNTFKBQcVFUmHDIZGk5RVhacRd1fWQiiWi3l+tXnTM/wGLbrEvGZeHic7BvkM7u2lrSn2FBVSdayOdTbR9fwCA90LF25tVRUGGuIqFUkrcFlr8e9mWNknGLSazHYO/R/iOvVVBktVBgN81Lfr4fjjqKrGxGi+PvQtA24k19f7LRXAIKYVsva8F383Hk2/ZzCc5O47kxBL03djCT5OHCmF02RMVSFC0Pj3LGuiUsjE4ymMoyms7ieS8/gOLoqM5bOcGlkAtfzOH5xgI/ctmHZSVXXdTn61gX+3Rc/guO40wGW6dPxXI9CfvnsMgBJkqiJhPjFHVv46amz/O2rh9jdVlyLon6TtooyugaGsRyblkSMyvDikl/LWjkNU2PLra2kJrK8/NxRuk/0U1ETIRILYPo1NENFlqTrrQnmxSMfvwVZufoPE1AMbo618fSl17iYGSKmBUlaGQ6NdbM+3EBEXVmFLs9zGM+9ju2mUCQ/shQgofoJ0IPpq0eIEAVnCMsdw6+2Yih1jOVewfMcgnonBWeAgNaJ42bIOwMElKvKR5OF0wghY7uTSEJDV6pI5t7C9fKYaj2anGAi9waKFCKgraXgDDJpdWMq9ahylIHJ7+FX1+BX2zHVhkX3Bi0FD1TPrT7keR6O53I5N8FzfW9zaOw89s9BQz+AKYeo921GlxfOROtygEuZQ0xY/UhT5fWgmrhhgHUFaol86aVAEgohtQJFaMumpaTtkSk/J4mWcBkZu8Ce/rO0hOJIQpCy8vROTlDjn78CUO738c23jmCqKh9a18lIJkOqkKc5FpvhCv9egmM7PPvk67NfEILOrQ00d9xYtSznWIzksnxh627WRK7SNar9If7tqz8i66zMQ2A10bKuhns/vI3XfnKUV378Np7rISsydzy6hXs+uHQF0VIRUMuQhcrERIZQyGR0JI0sS4TDJplMgdde6aKhsWxZ15CEhCqZyELF8Zb+bxJUE2hSaQIAees8GesoEfMhJjLPk7VOochR4v6Po8rxec+ThVJyEDcXHM/GWkIFyzBUYrEA584Pky/Y2JZDQ32cpsZyfObqKUnqko+4Vj+DFnlmYJR71rXQnIiRKRT4z997EUos/r9w5iyW7RDUdWzX5QfHTvG5HaujJHgFuuyjzr+Z/twpCu7yaLWWl6U/e5LW4M5FnWfKAc6n3+ZU8nXCajl1vg7qfB3EtKoFA1PTuJPx1P9EnZIOt+xzRdPhdxiKUGkN3jpNE/2/WH24Xg7Xm3m/qmoHoDKZK9DcUMmamnL+4B9+RkMigqEpRPwGw8lJQqaO5TisqSnj8lgKSRLUxiKMpjIrFh7LikQuZ6OqV/e646OTWJaDrq8shVGTZeqiYV7pvsrYyhQsescmaE3EaCqLUR0JYb6TFMEff/cAr/zkGOlklvGRNIN9RRUtTVdQNQVZmVITLLGC88CHt80IsExZ597KLShC5kTyAl3JXhRJZmu0hbsqNhFQV1btxsNmPPcafq2ddOEknmdhqk1ochmT1hksZwxVjmAoVYxkXsSnNpG1L6JKUS6nv0dI28hE7k1kKYDljBHQrirUTVpd2E4Sd2pDXOZ/kJHMi1SHPoEsBRjL7kNXynE9l7HcqwBYzghBbR2y5Mdxs2hyGYoc4voMT9rKc3Cwj9uqG2aoKmbsAt0TIzSH4vjVlXtIFqt9MjVmlFvL29g3dJqDo+fZHFs5v5nVgqmEqFtAtvYKGgM7abyuD0YtcXMlhAAxM9PhOkO49jkUfXvpk10AITWBIulYy1TAnLRHZ/xtuy6XJif4dNtWVCHz0uWzDGRTC47x1TcOEDJ09p47z4fWdzKUybDvfA/N21em52wl8NNT3exqaUBXppY8ISiviZCbLHD0wHnWrK9BM1T6zg+THCvNB0aTFWoDYdLWzIpByspTHQihy+99OrBuqNy8u53G9grGh9M4josvoFNZX4Zhrj4P369EkYXC/ldPc9c9nXztq3uorilSE/N5m95LozcYoRQIVKGjCmPJAZZA4Feic/aGzAXbHSNvnSOvnqfgXCKgb2U8+xMcN7lggCWQbuixtRBcz1nSZxwcTHL48AVamhNIUzSY1pYKYtHVTZCYcpi43jAjCFBkiX2ne+geHGV8MkvOsvjxkdMossS96xeuSJ0bGeN96ztojEbIWTa/9cxzC74/m3+VbP7N2S8IQTTwL0pOZDb6t3Jo7OllB1gAFzNvLzrAuiX+KOOFQcYKA/Rmuzidep2jE3tJ6A20h7bT4F8353lB30fI5l/BcQZBSOj6zZjaO08P1GU/7aHSaHr/FyuForritZDlSsQUY+dAdy+n+4ZZU1tOz9AY5wbGiAZM4kE/mYLFmf4RauJhGsqjHOy+xAV7jObK2Iqw12RZYufuDp78xj46OqtJJrO8/LMTHD9yCUkSVNet7N5ismBxemAYQ736zDM1lepIiIGJFF0Do9THwtzaUk8sUHoCbFk7gJ6uy7z9xmw52ULeXhFqhyQECT3CYzW3sKt8HQXXQhEyUS2AXzFKajZeLDwcDLmGgjNCwRlC9/IEtA6ydg+WO4pfayOgrWdo8jk8HHT5/2PvvePsOu86//dz6u137vRe1Hu3JEuWXOSmBDtOHKcthhAHEiALAfYX2GV3gQWy4UdgE0ggwFK8gZAQxyWJe5cly7Ka1euMNL2XO7ffe8559o87Gmn6nSpnycd/+KUz95zznPY83/r5FGNqpehqPh5jCW2Rb+PRlxJy3TryuFJiOYNIJJLsAqgoLrz6chyZIGm1kO++jZTdRSJzlQL3bsKpY8Qz9QTVLWiKH7dWg66MfYH7kwkev3CUbaVVqDfUiMYzGf714gl+cfVW6vS5N3bFkLaKpqj0pW++OOFUUNDIN6pyipIVuea25FE6vdiZ43PmYLnVvBGlVTNFyolxI6GCENkC1BeaLuAzDC6Fe1gSmDyDcKSlja898AHeaWxBCIHjOHTH3l/vw/76RrbVVg47WIoi2LRzKQM9Ua5c6GDnvWtQVIUj+y5gWbllY72aTpUvwNdPHODW0hryTBf9yQQHOxspdvt4u72Ro12tw7//8KLV70tiG01XKa0qoLRqYsN/vuBVQyhCY92GalRVIRD0cNvu5QDE42n27xsrYD4TqMLI9lzOsIJLV9yYincaa47AkXEiyQOoShC/6zbCideYagBCZDPUAhXJ9KsCJA7OFFTw48GyHDxeg223LEIMEVVpC9A76VaDFBgj6bhXlBfRPRjDdhxMXeO25bWkbScn2hePobO/oZGW/DAdkSgB1+QOsaZW4DYgnjqAquaja4twnAES6WPTuo5Csxaflk/M6me2BDXNsZPT3seleilx1VLiqqXGu4qI1UdH8grv9b9GWiYndLBUtRCvey+OEwEhUIR/wRkEBQqVnrUE9Zvfw32o9zxPteznwYpb2VE4/j2bb5weuMozrfvZXrCK3cXr0Oetb18l6wJcDxBmKeizc9yKymJK8nzked3YjsOamlJcuk7nQJTW3jA/e8cmLrZ14zI07tu0HNuRBNzmnLTEqKrCAx/ZwivPn+TwO/V0dQ7y5HcPsXRZKfc+sGE4CJcL2sODHGwYTeZxHQOJBIcaWmjo7uPhTdefecBlsmtpLe3hCEcbW3nl7GWKAj62LpSDdccHN+RUSpMrNG3s4qUIgVdz4VZNGCplml8MKVojMNQShFBoGXwcXcnHUAsQaEMaBJKQ+za6oj8k40Twm6vQlAC6UoDlhDHUkQ14hppPxu5GU4Kk7Paha8sayEIYBMz1tA5+G00J4tHriGeuEs/U49IqcGQGl1ZFR+xpQq6t+Iy1IyJrlnToSkSRoyZ2R0quRPpJ2rN3dseDLR26koO0xvtYlzf7ZvT5hq64qPSsQc1hAUnbcY73/xtt8VOoQqPaewur8j4wZflOYuC3cQX/mHjvyP4rKWOo+lgmm5nCrfpzuo6pkHHSI94aj6bz88tu4VhPC53xCJsKK1gdmnzh01UFYyjznMpYNPaHb0r25kJnD0ebW8n3uPnXoyONlMvdvfzaHdeDHkIIdF1D0zUiA3F+/J13MN0GHc29bN6V23OKZdK83d7IYDpFdyKGpihYjkPCytCTiHNpoPf6+cg6WD/FjRC4tAAKKqWl2V61j39qO4GAGyEElmUTDM5NlYIqtFkFJNyqH11xkWt/iKlVoio+0nYL+Z6HAYmq+HIwXgUKKqrQsWbgKEnkkP7ONCGg4Uo33/m3Q+QFs/d/+9bFlJbMnhxkspN69RB55sjm/kVF+XSGo3SGo8MaOA9uWplTcOLhdas51tJGQ28/BR4Pv7pz8myMplaiqeUk0u/hNrZj6EuQ0iaWfGtaV6IpBqWu5XSnruLI2a23vekmElYY9yT06uNCZAO5Xalmzg8e5ErsFAKF4lF6UjciGv8BHtcHUJTQTQv+CKGwzL8LRdx8MqS+9CCnBq6w8yY5VwCDmRgXIq0s81fNK5esIlwowoMjrztYjowBDiUhPzXFeZTmZYlTpJQU+LPkFS5doysc5XhDK8VBL8V5PvJ9nuFvdS7eIyEERSUBHnzkFu64ZzWZtI0QWW3KQNCDruf+rlzu7uOrL038PVuOQzyd5rYltfzSrusB8HAiyctnLnO6tZPigJdHblnLytKxzI2TYVZW0OpNNazcMHeGtTKKoUNKSV96kO837+ftnnPcVrSaR2v3cCXWQX8qyobQIrza3OnrCAyqg7+IIlx4jSXDWx13CkFWJV0IDYFObd6voQgP7rxsWZyquJDSxlCLcGmVY0oLgq4tBMz1gILERhVuqoO/lH0ZpUrQtQWfsQohFBRhDvV1rUYIA1W4KfTcgy3jaIqXrAidJGZlONrdQkc8QjSTYn/b1eHmQkdKjna1krStGZOBvNx+ms7E+OKcNjYt8X4Odl9CVzSWB+bO0Z4v6IprjLDwRDjY878JaKXsLvkCtkzTFD3Mqf6n2VzwqUn3M32fJ+uk27iC/2N4u2PVY2fOzGL0o86j+udkQbLlyPK2jONwOdzN3qoVSCS6kiVwmQyf23YLv/Xj5znX3cNnvv8kAZeLL+66ddJ95gPVoSD5XjfvXm3h9iW17Fx0vWT1z187gDqOhEQw5OGTv3IX9WfbSKUyrL2ljsq63Hp+Sjx+/vdd47M5/RRTw1BcaMIY4bMk4mn+9q9epacnQnV1IY/MEdGGIrRZBSRMxZ9z/xWArpZS7P+lobneCyiUBX8DRUwd/RRCZL/tmVhXUuLMIE0XyvOy/ZYl2QyaooBgWkbMTKALk6BeMua5PH30DKVBP429AywvK6SlN4zXNHIy3FJWluDiXGcPZQEfq8uKgInLHLPrtIJQDAbj30NXq7CcLphB9rDSs5az4VdxmJ2D5cgM7cmLLPLdkvM+vek2zg68zbnI20Qy/VR7VrKr6BGqPatwqRO/c5H403hce2c13tlCFQbV3vHF3v89YnP+Mr4W/BXcioE+j06nouShqIU41sDwNumEkdLhtpW1aDfY4zd+e3leN7evrsOyHTRNHQ6uzrWDLoTA53Ph87lm5bzVFoT45dsnWkcEHkNjSXEBNQUhgjdkvJMZC1PX+OztW8hzu3Hp2rQJu2blYGm6ynj8+nOFmJXkieYDvNffQJkrRDSTGCZYeLnzGNXeorl1sIRAu9Y7MxztlChkz3Eje58msnomYkjXRGLRl3gNKTNDjtRIKMIAMbK2/tq5smVZOmKo0VcghogH3MN/V4ULRZrD/5ZSkrQzPFl/mnc6muhKRPnCvmeuXwtZuujPr9lOqWdmZCBPNR/haN/YEtBrkFIS0N08XL2VXcXLZ3SOhYQuDIrM3PrEuhLn2Vn9+aGot0QXHo71fXfK/YRamz2X52Mo2o33RMGxu6Y/6AmgCX3aGl3jYayDZXO8t5W7K3PPtt1WW8OakhIu9/Zhaip1+SH85vwKk44Hl67h0jWWFRewpCifpcXXHaXqgvH1izIZm/Mnmtj/0mkySQtFFdz94c1su3PllOfTFIUi9/uTxOMnAabiRRXaiHn1H/7uDX72526jsMhP49UennriCJ/71T2zPld2jp3592KoblSRe2+UECqqGDnvqiI3zUYx9N9MkC1BH+lgdSUHcKsmPs2FEIL+dITXO09Q7SlmS0H2O+/rj/Hqm2eH91GEoLQ4QEH+3BJJ3QhNMQnopWOuVVMUti+tpmMwwoe3rObPntuX8zG/ffQ9NlWW8+jmDXREovzJa2/x1w8/OOV+ed5HSWXOkbEa0PVluI3NTJfNrti1CEVos5awk0B3smFaDtY/NfwubtXHmrzdrAnehl/LH/q2lEmNUkW4kKQQzG0/+3RQ5lqGawbivv+vwlR1THX++18VpQRNrcKyrguwZzIXgAymPrFTrigC1zTJHqYLy7L5wb++w5bti1m8tHRWzltFXoBP3DJx370gG1QSjHTgAi4TTVH4h31H2bt2GW5Dp9DnoSwvd+3deanjkePoU83kBkWtJOcjzXxh6YM0xju5MJjV/Sk2gwyko6QWhKVr8qVu+LqkRqHnvqFtM1nIR55nvPs1eluB6eHPdv4MVwb7+M8HX+Bv7vwI5lAGS0GgKSqaMvPF+mfrdrD3GpOgZMR6I4RCnu5heaCUfNOHMkvumBvfmfkoVRAohIwqNJGbQy5QSNkRPFo+EknKieZ0H685v7r74RHvgaItw9Am7+t643QDt6+uQwhBxrY51tDKtqXjl3dks1ezv0/WqIZ4RQjyTQ8d8UFK3NeJOiZ8JkM9W/keN1s9FcA1/ToHY4H1r66NcUlRwYh/A/zO3bvHrQ2PDMR559WzfPKX78I1xJbmn6OytJ9icuiKO2uQjkJldQFCQHlFaEzZ80wxG6cFQBcutEl083JBb/S7BNx3oatT6bfMxsFyxpQIfr/pTVyqwadq70IVKr9x9FvE7RQZafFLSz7I3rJbqKrM5wuf24OUMBCOc+p0M4Y5v2W+uuIiOE4/rD6kNxNPZvj2/uPUd/aPs/f4CJgma0qKKfH7KPb7CAxp8kkpJ11XLLuLwfgTCDQKAr9JNPEifs9DTGeOzTMq0BSTlDM7AXiQ9KUn7hkZDx+r+m3K3YsRQh2qtMlt3F7XfXT3fgG3+87h7KoQXnye+WPBHQlBjXfjgpcnOlJysOcM32l8jaZYFwVmgL3lW9GHNE1HQ0pJb3qQb199mUO95xnMxChx5XNvyWYerLwVj5oNXliOzTcuPc2+rpN8ef1jLPdXjbg2Wzr8sPVtHr/yEo/W3sPDVVnR4r50hL+rf5ZXOq71/kk+XXcfj1TfjjHOvCORIKE92cdzbYd4u+csXcl+DFWnzJ3P7UXreKjyNoxJ+rc0rRpdXzYkjJxFKn0UKVNTfi/zDdt2eOb777JhU+2sj6UIgTIDW6QtHOFSZw8ba8rpjydp6hvAKSm8OQ6WlBIpJY4j6e+O0Hq1h8FwHMeSFJUHWT3qRg0b1DcY7qMfqC1topkkJa48muI3Rv8FtpyrpXdukB37wr2Q1+6VCvh0g2V5hfh0A2NUOdfoeyqlHBZoFiK7lDtSgsg6ZZLri9GthUu51lr8Ryee47+u+8AII9WWkp5UlJZYP9XefOwbFnbBUCBPMrzPjecBho8tEFwc7MSl6lR5Qyhy7p0sVWgUuxbnfNytRZ/myeZfp8hcgiNtknaE24p/Oad9J34Xxj/3tWfy5tl6dq6oQVEEybTFyycuTehgjY78zxwjjTHbcXi78ypPXT2FoWoI4OG6dXxqyabxd5eSP3rtDX73zttRhCDjOBxqauZQcwv/affcCCtPF8Pzwg2LxHgaXZClgi0uD1FZWzT8eOaiSXf2eD/NbvMDXXEPSyBcQzDPy//5x31UVObT3NhLXnDmlOU3IhvJn3kGS1dcOfVwZdc1m2ul4DcikbmEz7w1p6KP2cx/o1fGpng3e8tuQRMaL3ccJemk+aft/4m3uk/zYvsR9pbdgqGrFBVmAyrFRX4uXuogk55f6Y1rJYKj8dk7spmbL9x7KwcuNvKhTVNnk68hYzt89c0DlPn9tA8O0h2L843972BoGp+7deKM0GD8CXyue4gmX0AiiSdfwz9NJ0NBpcCoGmJmnd33259uYUxUcxJUepZz7clnnewb/yom7F1PWw1o+iIy1nV6akWZz767sZhKk3KuIaXkza4T/OHZfyaoedlZtAZHOjzbdoi0kxk3qNMU7+JL7/0dfZlBtoSWUewKcTHSwuNXX+JyrJXfXP5RvJobVSgsC1Txds9ZTg1cocZbils1hs9rS4c3u05iKBpb869XuPg1Nw9X7mJzaCnv9dfzRveJrL000Wsk4UKkmb+4+BRXoh0s9VewpnQjcSvFqfAVulID4yY6boQQXgxjK5r6EpadrVSy7SbS6SO4XPcyT/mXnKEoCr45CnZes7GcKe4JMNxmowhB0OMi5HETTaVy2nc05uQOOo4kEU3y+nMneO67h7hysfP6CXSVXfeuGeNgpRIZmuq7iEWT+IJuFi0rRVFHprM1RSNP91IfbceSNg6StJPh1MAV/Job1wKkUd/vEEJQ5g3w5Vvvz+n3fek4/3jpbZK2xbJAMRsLqni25TQlbj/bixbREOnmVH8bG/OrWBoo5kfNJ1GFQtp2hs8HQxGdVJTnWk6zLlRBws7wevuFrNEvBEWmj7idoisRZU/5CkrdAb575Qi6onJv+So0Ifhxy2n8usnKYCmHexoZSMfZVbKULYXVeLW5LTETQiXfrMj59+XudXyk+mt0Jy+jCYMi1zLMWYiVSrsZO/MeuntsuUpXOMoP3jnFycYO/vzHbyGARMqaYm2dHyfAr5v8za5HyDg2EokmlCl7sHRF5av7DvDL229h35VGfnTuPF/YsfBUv9dworUdy5Fsriqf+i5JaGvq5S9/7ymKyvIQAjbtXMqKDRM3hi8M3g9O3vzCUMwxfYS/+Pm7OHakgfb2ATZtqWP9xtylH+RQ5nS2IpfjQb/WLzYFMnYHnZG/Jui6l6a+30bc4JRZTg8F3oXv2Us71lApveTF9iM8ULEdt2pS5y2lO5XtsW3vCPPK69ke0XTapqc3wsrl89tXqykmXm0sc+W1NcbnMrlv3fSIgXbUVbMkWoDjSFaWFGFo2YzEVL0TijBR1eKseLtMkrN456hxF5q1NMdPzjrz2p9uRUpnmDJ7KtjS4mLkMJ2pRjJ2criSQghBqWsRa/N2j7tffvBLsxrnbCEQFLnqpv7hHCLlZPjLi0/j09x8dePnWOwrR0rJ6fAVvn7xKbqSAyN+b0uHr198ioF0hP+5/jE2h5YhhCBqJfj7hufZ13WSlzuO8aGKHQghWB2oodjM43DfBe4q2YhL0Yff6d5UmLPhq2wKLaXKez2TrSsaS/wVLPFXoCsa7/adn/Qa+tIRftR2kM5kP7+0+IN8sHwbxpA9nHEsLMeaNHsFQyzQ5g6S5k6seAsMsVsPRv4K09wBBG9aFktRFLbftoyTxxopKg6gKKMqvBQFZZye6vHgSEnrwCBPHjvNi2cv0zkYJTOBbqvXMDj4258Hsi0Hg4kUz7x3lkQ6w9KSAm6prZzWdczawXIch6b6br715R9z6sgVHDu3Blvbdvjnb77KkbcuEsz38o0nvkB+8UjtoIDuZlvhcv7pysv4NBdRK8G3Lj/HucFmfqZ8KwXG9FSV5wpyOHuWjTCNrt1caFiOQ39qYv2NkOkeNpIvhDtZ4i/Gb7iwHJv9nZf5VN0tdCUj/Ev9u2wtrOUzS3fw4+aTnBlo45bCWpYGivnTUyP1RIQQhAwP60OV9KfjOFJS5PIT0F1cHOyiJxVlbaiCj1Rv4qtnXiZkePhozSbyDBffPP8mP1O5Freq8eklWTKEcDpByPSwpaBmXu6lgkJgGjSwx/u+R55RSciowaOFcLDJOIkptbAcu5vxwk6O3YSTqWe8UveSPD+f3LWR3micn9m8EkWAoWlUF+blPN65giWzGaznm86TsDOsyy9jb9VKyr1j0+K2k81B/tbunfzF/oP8f8+9iO1I/tueO6gM5p5Gn2s09YexHYctVeVT/tblMdi+Z2SE3Bv4aYngQkAT5pgM1gvPHueBhzZPOQdce/dG44kLp/nkqrE9sLOFJvScSGV0tZjy4JdIZi5R6PsUBb5PDP+tI/y14b7ahUSpK8SVWCeWY9MU7+J3V38KCUSsBMZQiabXY7BiWTmKkjXMK8pDlBTP7zesCQOXOrdruN80eO1SPY19A+R73Ty0ZhUbKyYX2wXQ1Wqi8adIZy7TN/hnGPoqZhLkyDMrhnqoZ4eMk2Iw00PQyE1490DPk7zb9ywlZh1N8TNUe1YxkOnKVm5MwiIopYMjIzDUiyuEiRC+WWV7pwOvlo9XW1i9xGN9lxjIRLmvbDOLfdk1QghBna+MbQUraIi2j/j9+cEmLkda2F64io2hpcPvkld1cW/JZl5oO8zpgSt8sHwbutCo8hRR4y3mre5T9Kcj5N9gp77e9R6qUNldPLUW50SQUszew7AAACAASURBVNKTCvNOzznW5y1mT+nGYecKss5artTuipKHz/uzWPYVUql3AJt05iiDkb8i4P81wHtTbFtVVbjtjhX809+8TmtzLzV1Rag3sIyvWltFaVlu9lFXJMbfvXWYZ06cxe8yKQn4ssQc41yW+wYdrPK8AD+/cxPn2rqwpWRlWRH53ulVVMzawWpr6uObf/gMZ4814jgSl9vA7TVQNZWejvEZ6CBLt7hyfRVnjzcy0Bvl5OEGbt+7DqFev2q3avKBsq3k6T5e6zyBLeN0pQb4aNVObi9eh2cOCS5Gw5GSjJMh5WRIO2kyjo0tbSyZ/X/ayWA5Npqiois62lDtriZUNJHdZqoGhqKhCGWOyrnGR1ciyn+8geBCIsk4NgnLImCY/PnOB6gNZHUD1oUq+FL9k2wsqGJvxWq6khEimRRxK41L1ZBIwukEkmxmIu1YJKz0mBIrKSVJx2IwkyRupfFoOrqiZsvKhi41bVsMZOKYqoahqsStNBKJOaSdFTSuGxuaohK3MkSsFD7NmHM6fkWo45ajTIQy9xp6UvVcjb5DzOpBV9xUejaxPv8jk+4X73sMMU6JhXSiqNriCfcLed08tHUNqyqLs1pSUhJNpNC1he1jilsZnrl6ml9fsxu/bvJa2yUOdl3l4bqxC8Kx1nYsJxtQ2V5TRVcsRrHXS9tghKRlsbwoNza+uYbfNOiKxOiIRHFr2rDQecA1VqMjlcxw8lADAI7tkEpauD0mVYumR8f6U0wfmjDHGHIN9V1kMjaGMfnSdKGvh0g6PeJ5SiT7mq/Oi4OlCB2RQ23fNXILQ6sk4L5zhKiw21iFMoXMw3xgT8lGHr/yMgOZKB+q2EGhGUQiaUv0sNifNTClhLygm5KSICdONXHxcgder0EwMD/jVVDxaOMTz8wGT548y+1Lavn8rVvpikX5yqtv8bePTF3q53Xfi6rmo6nVmMZqdLWGmThYQa04O9/MmuhCMpBpzdnBOh1+i/tLP8uq4A7+4uLn+dna32fQ6uWdnh9OWtqati4QjX2fjNUACAx9MV7PRzH13Nh2Z4uCSZy/+cLlaBsCWO4feW6v6qLIzBvTg3V+sAlL2hSZQa5E20c4HL3pQTyaScRKEM7EKDSDKEJhU/5S3u27wLt9F6jyFGOqWdmF1ztP4NPdbC/Ivex1NGzp0JMKk7TTVHuLCeizI1oyjPUEfP+RsEyRTr8HWESi30ARXjzej6EqxTlnUucKVsbmm3/2AgCH9l/i0P5LI/7+2K/uydnBauob4GBDE3tWLOELd2yntjCUcxtA0O1i++KZv6OzcrCSiTTPfPttLp1pRUqoXlzMxluXsGJ9Fb6Ai//2uccn3X/xqnK8fhexSJKThxrYdd9aRlcjeTSTu0s3cnfpxjnl2R+NbFZKEsnECFtRBtIRWhNdtMQ7aUt005seYCAdIWLFxtUnUVDw6x6Cup+Q7qfUVUiFp5gKdzEFZoig7iWg+9CFNufj9+smn1y6YfjflnToTkQ51NnMqlAJfuN6ud2VaA8l7gAe1eBkXyvbiup4q+sy+aaHn6laR3cywhsdF6n25lPjy+dAVz2diQiLfIUj1hsHSU8yQlOsD0UIfLpJoenDq5tUePIYSCW4ONjJ1Wgve8qWU+7J46XWc7g1nT1lK/CoOkWu65GdGl8+J/pauRDuYG2oApc6twuvJlzTipSpQiOgl2MoHuJWL0knktNyq2p1mP4vwagJyclcws4cmXTf9xraWF1VggDSls1zxy/wiZ1zbyxOBgXIM91Y0mEwk0RTFOJWhuboAAUuDx7tepnUD8+dI5kZSUncGY3y5OkzrC0tuWkOVonfx1v1jTT09lHq9w9Ppp/YvA6XPnLK8+d5+Pkv3ouUWYrw04cbhsku/r3j4slmlq2bP307VdHHOFger8mhd+opLvYDAtPUqK0b6+z++PJ5UrZNwBwZZOuKz4/AtSq0acki6GoRujpy3IW+T871sHLCloJlFLvyiFoJlvkrh+exak8xy/3Z59vTF+XYiSZqqvJpae1nYCBOaUlw/hwsoeJVcxcLzRUBl4kmFPoTCaQEr2nQEh5EEYKKSbLqqfQp4qm3cZwwfs+HCMe+S57vM0zXyQroJXMUTJVErb6cf52y4xSZ2WepKyYJO4pPzaPKs5L66DHW5O0ad7/+wT/D49qN3/tJQJJMHWRg8H9RUvA3c3ANUyOgT0X4MveIZOKAIDCKKU8IgTFO9iecieFIycsdR9nXfWrM8VSh4tfdODf0oK/LW0ShGeRgz5ls+Z6icTXWSUOsnbtLNpFvzjw77OAQseIYijZnLNou1+0gDAYjXyedPoyUccKRr5DOHMfr/TS6VoeiFCKEZ0EyWrqh8hd//9ikf88V8XQaVRHctXwRi4oWNls6Kwer4Xw75443kkpkqF1Wwq/81wdZvakGRVFIp6Zm+KusKxo2ZurPt+E4I8M+GceiKzlAmbsARVxnxsk4FuFMjKDunROV65Sdpj3ZTWuim3ODDVyKNHI11kbcTuZ8DAeHcCZKOBOliXZOhC8C2XRtmauIJb4qVgYWUeMto9xdTECbu9Sr3zD56JK1Y7Zv72zm2xeOE0mnKHBlJ5MTfa08WLUOl6pzpKeRvYFilvqLkGSb+pYHS9hZvHi47LHam59dLsTIZUMVCov8RSzyjzV+NuRX8krbeSq9IRb7C9GEAkLw6SXbh88DUOW7/rIv9hdR6ytAIOaBZEDg00PTMpCO9H4HVRgUmHXkm9XUmXV41Kk/Tt3zSYRaNrbEQjpAatJ9TzW1I+UGJNkS2ott3TmPd66gCIEuVH549TSmqtGbiuNWdV5pvcjtZYtZFLgekf/De+9e8PHlAl1VWV06duEe77VybIeB3qxR7jiSVDJDMpEe+8N/Z5BS8idf/Bf+/rXfmbdzqEJHGUWdHgx6OHWiCV1XEQJC+b5xHax76pZQGwwRcl3PgkspKfLMD22+mmOJ4PsV1d6R34NAsD50PaOuKoLBSIK2jjArl5dxtbF3Xg0pRai4tfEj0Il0hq7BKGnreiBzSUlBTuMJuly8UX+VPLeL/kQCn2HwysV6DE3lP2yaOFgVT+3HY+4mmngGiUMq/R4zSUP59aI5kc+QUpKwJq4AGo2QUUJXqpliVzWFRiVnBw9Q41lFONM5eT+YlHhde1GUbDBMUfwkUgdmO/yc4dcWPgiXtRnlmD6ca0Rto8kh9CEWv1uHSwTHHjPfCODTrjtsRWYeKwPVvNRxlLZ4D/5ANS93HEVFYU/J7DS/BAJNqENsvXNHROMyb0VVi4hE/pp44kdIGSGRfJFkaj8uczeGsQVNq0FRgghMGJIBmAvo+gqEuJ4IEELg9sxNoFNXVHymOULXa6EwK+/k8tk2ersjAHzoZ3ewYl1VVqQwR+QX+dGHSkE628aynoQzMb7f/Ba/uvSBEXS+cSvFS+3H2FO6kRLXzPtUUnaahmgLpwcvc3LgIhciV0nYkxvB00XGsWiKt9MUb2df91FqvOWsCSxhbd5SVvhrCei+eVvISjx+uhJRkjfQ2d9dvoJzAx1oSor7KlaNcZ5G95PN1NlZFijGp7tQxQ3EJWLy2N549KhzAQG41em9J7cWfZaeVD09qXqaYkdoih2h0FwyZYmgZo5P7qBo5Sja5D1BpaEAr5y8RJ7XTV8kQaF/4cuJTFXnw7VjnXWAQtdPhubTsuJClhXntnCnUxlOvpstEby2uBaWLiyL1kLCytiE+6K43AbegJvIQJxYdGwgSTqS7raBcY4wd1Bv0HI7duQKqbRFdW0h1bXXn53XMz7ZzcaS7Lc0mEpxpqeTcCqJVze4o7p2XsaaLfNe+AV6LmA5NvXRdrqS/aScaxnnbP+wSzW4rWg1waCHivIQXo/B0sUlWJZDwDd/JfgCBVMdfz45eLmJznCUq9395PvcRBIpfusD42dgRmNTZTmZphZ6Y3H8psnti+oIus0pSxEVxY9td2HbfSRSB1GUbAZ1unCpXnTFhTVrO0ISt3P//rIkFhKBYG3ebg71/pgr0RNknAyrgzsn3E9VgoSj/4CuLQIc0plLgE00/hQg0dRKXObWWV7LxPDdBAer3J0NlLbERwYwM9Jm0IqTliOrMio9hWhCxau5uad0U85lrTsKV/Fm1wn295ym2lvCgZ4zlLnzWZs3O1IPVSjkmwEcJN3JAdJOZlwq91xgWa1Y1hWkjOLIKI4TRVWLEMKFlFnbXsoYieTzJJLPI4QHVSlCKF6EcDFXOrgF+d9CU6/bR47jcOl8OyVleeSFZmd3FPu9lAf9nGnrZGttFSGPe1wneT4wKweru32AeDSJx2eyckPNkPBw7jBd+rBafDw6dkJK2hnOhBvH0CNa0uZY/2W2FSyfkYMlkTTG2nm75wTH+89xKdo4gmJ8vmBJm/poM/XRZt7tO8264FK2F65jfd7yWWXiElaG491to87lcLy7FU0RmOr1Y5e6A5S655+AoNq3sKnYySFwq9MzmtsSJwEI6hUouiAjUxNGXEdDSgkyjp05B1w3XoVSiDpJbfuDW1ZypKGFcDyJQHDvhoUXb9YUhRWhhS/bmEukLIsz7Z009YfZXltN0G3S3B9mUWH+MJuYYzucOXqVJasrKC7Po7KuEKEo+AIufDmWRcWtDJcGelhbUDJi0U1aGVpjg1R4A7i09xfTaX9PhB/83RssX1/NnR/axOE3znHotbNjficdiW3NL023ItThtOLAQIxEIsPJ95qoqSvE73cxGE5gWTbrJmF0fL7hIknLQlcUuuNxLvb38Ni6LfMx2nnto51PHO+/zA9b38kKao4yDvN0H7cVrQbAZeqk0zZvH6onY9lUV41l+JsrCKFgTNCPdqKxnR1Lq7na3cfWxVX86Ni5nI/b1D+AoSpUBP1ICRe6e3h08/opg5huYxupzBlUtRDLbsLnfoCZMXkKXKqfhJ179mk8SCRxK3cHa3VwF+qQNuJS/xYcaTOY6SHPKGGRb2JCBdPYQMaqx7Ibs/TupDH01UO07XLIiJ4/THddngusz1uMqRoc7jvPQ5U7KTADSCnpSPRxfrB5TKB/TbCOEneIQ73nuK9sC0t9FSPYlJNOGttx8OkjCWxWBWoocxfwTs85NoWW0pHs4z/U7MGtzo4hWREKxWYedd5Szg02cTbcyNq8RSMC1AkrhUs1pnzvk6l9RGP/gOMM4jiDQ07VxPO+lHEsu3Gyn8wIUo60/y3L4Z//YR+PPnb7rB2sQr+X1eUlvH6hgZRls7ailJDHjTYOC6GqKNNmCpwMs+7BsjI2oUIfpmv6vUU3pmOvMYRIKck4Fo3xLrqSAyTtDPXRtmEHRCK5HGknYadn1CCbtNO803uCN7uOcCp8mZRzc8qB2pPdtCe7OR+5ytaCNdxfuoNi18wWtMF0kr8/d3jEtmtP4oM1K39iMg/zB4FbnZ5T6VHz0RQXbjWIW8vDrQanZBC8EenYP4JMYVsXULQ6pN2OZu6Z1MEKetxkLAevqXPfxuU0duUusPlTXMfZji4OXmnmYlcPNaE8Qp5ivn/8NL9+xw58ZrbswLYd9r94mpqlJXS3D7Dtzuk3Hfcl4zx+/ihfufV+jBvKD2JWhu9dOsnPrdhEpe/9lQ0zXTqLV1VQNNQg3HCuHU1TWb6hZoQ56TgOB148Pa9jUVCHnZadu5YjJZw93cK996/D6zXp6Y7w2iuTj+FcbxefXruZcp+fSDrF7+1/dV7GOluh4puJVzqPU2D42V28dkzPxrV1dXAwQcPVLhbVFqNrKi5TR9PmL2MnUDAncLA8hk5VQR6GqtEbidMRzl2493xXNw+sXkFtfohEOsN/ef5lHt28npbIIIfamtFVhXVFZdQGRwbLFDUPmc4y8Vp2L8hzuM3tzMTJcqt+Zj9zTy+D5b5BQsQQ5oS07KPh83wYycTBZcH8BogMdX4duPFQ4Slkb9lWftR6kL+t/zHr8xZjSYcLg800xjrHOEBFZpBPVN/Jty7/iL++9ENuKVhOoRHElg596QgDmSibQku5tXDViP08mout+Sv4XtPrPNVyAE1MXB44kI7RnRogaadpiHaQdixaEz2cDDfg1dyYik6dr3R4Dio0g3ygfCvfaXyNx6+8xNaCFRSaQTKORWeyH5dq8HDVLowptPtsu41MZn7n+ZlAOpL6ix2Yrtm3ADX3h3nr8lUaevo419HFK+fr8ZsmqjJ2RnfrOv/82Mdmfc5rmNXodUNDURUyaXtKUbPxEO6Lk0pl07HBkHc4bZdw0rzQfpTzg810Jvv5XxeeHiVw67CtYAUhY3q6RAPpCC92HODVznfpTPbiTDKxLBQa4210pXppjrXzcNU9rAhMP30cMFw8tnKkiGKWeMKgxh/Cp9+8pn1ptSKd7mEa2GEIL4qxekHGIGDCcpSJsCRw+6zOaaVexRX4H9jRy+juD+NkTuM4nZPu870DJ1hZWcyB81fZu2kFr5+pZ1VV7syHP0UWrQOD5LldlAX92FJiaBqNfQPYzg1C2EPzyeNfe4kr59tpb+wd/tv2PatYu3XRlOdJ2RYNg32MJgy3HYdTfR3ErPdfL5c/z8OeD28ezhzpusrm3cu5/YGNIxYbKSX/+KfPz+tYxA3sqqapD20THNh3gfwCH52dYSxr/Dn6cFsL7bEI/ckEz9afp8zrpycRR5+nPikx1Ef6k4je1CAPVtzKurxFE2raOY4kHE7Q3NI7zFy6eB6ZNBUUjAkCVvetW0a+180965Zysb2HhzavGvd348FjGLzb1EpXJEZXLIrfNHCk5MUrl9hSWk4sk+FwewvVgeAImyKWeAEhXHjMXVx3qmb2vOeCel4CSTt3xzLtpDgbfpvuVBMZZ2Q2oMy1iI354/fLZkshbx5y0ZabawgEn6i+A1PV2d99itPhq3g1N6sC1dxduolXO4+N2Wd30Vo8qsnLHUd5peMYacdCFQpu1WSRr2xCJr/dxet4suUtjvZdZHWwlkrP+N/Ukb4L/KDlLSzHYjATJ2olONR7nouRlmHa9a9v+lXUoXfWVHR2Fq5BEypvdJ3kpY4jWI6NMjSmnYVr5u6G3QQoimDp8nI62sLU1M2uosataawuK2Z12dTHMeaYtXlWDlYw34vLbRDujzHQG6OkIjStHqxLZ1qIR7IlVHXLS0foC3yoYjvr8ur4x4aX+cXF9w8vDAKBqeiUukJjWGAmQ3eyn6dbX+ON7iNEMtFZ61TMJRJ2iiP9Zwlnonys+j625E/P8XBrOjvKchfkXChYscdxEj8CoTP6VRNaDYrxRws2loWeyKWTRNEWIYSKotVms1nJFybdp61/kM/s2cKrJy/jSEl/NLEwg/1/DIoQuHQNfWjOuNrbjyrECPtY1RQ+8gu30dHaj25o7Hlo0/DfCkomznZKKUnYFqd7O2iNDRLLpDnS1YoxdC5HSt7raSNpW1lyl/cZhBAjpDD2fmo7pktHHdUALKXkjgdm14w9FbIEFyON2E89upOG+i6i0STlFfnsun38jK+DxJGSbWVVQ4ayIGCY3FoxP6yHYsxIf3Kw2FdGU7yLrXI52gQ9E7quUl6Wx7IlpcMU+X7/PGYXhIKmjH/8/li2/3R1RTFV+UE8Ru5ZlAdWr+C91nYudvcQdLv4xe3ZwGPKtjBUlbTj0JOI0RmLEjBNvEPBR0fG8RrbMfTFzPZJu+bEaZFYTu59XId6f8ipgX1UuJeiKyMzMLMVPZ5PqDfDwRKCQjPIx6vv4K7iDaScDLqiETL8mIrG9oJVI7SrAEzVYHvBSpb4KwhnYmQca9gW9etugvr4wf5KdyFfWf9ZLMcmaPgm7DPfEFpMqWtyVk3lhvdSCIFPc7OraB2rg7VEMgky0kJBYKoGISPLWP2TClVT+NAjt/D8D48zGI5TUZU/QgerrDxEIJib/V9TEOJzu3PtI5zbWX5WT6BmSQnBfC/RwQT7XjhF3bJSXDkyf8QiSd587iT9vdlGuk07lqKoWUIETahUeYowVYMl/jLW5y0ao0o9nXLE3lSYZ1pf45XOd6bFDLiQsKTNhUgj/9r0fFZHIZR7yZIEwqkEP7xylldbLtOfSpJnuri9vI4P1a2mwO29KcaBk3gOxf0wirl9rIbMFKnruYVAXeDJRjNvQ8ooiraCeO+nEYoP1dg26T6leX6+/eZxmnr7+ftX3qUif+HFemOZNI9fPMzW4mpW5pXQGgvz1NVTlHj8fLBqJUXu6WWNbwbWlJfw1ImzvHLxMkeaWwHJJzavx3WDiKAQgpLKfEKFfgJBD3UrynI+ftxK80T9KY50tdIcHeC39j87wnlzazqfXLr+J+JeFZePv6gLIfiFL+2d13NnM1gjEQ7HOXK4gVg0iaar1F/q4NFPjyU4WF9cxurCEtqjg+xvaaI7kWWCnC+inOnjmlF7/QodmUGgLpiI6zWsDtbw+JVXqI+0sdRfgVs1hsflUU3uK9+ClJK+vhjHTzQOr615QTcB//wIIwuYcE4+2dxOWZ4fn8sk5J3e+Uv8PnYvqiVt2+iKgsfQkUhKvT4Ot7fiIFGE4GBbE+uKSlkSGirLl4Jw7HF0rW6YzSzo/XlmYnDNVTDPGl31MQlODexjW8GDLA9sGUPGoi3oWjs9jH4HbMfheEs7l7t7+cTm3MR4M7bNuY5u6gpC+F259TcJIQjqXoLjZJ4mykapikqJK0TJFI7QjdAUlRWBqXWUCs0gheb0ysmFEJiqTpm7gLIZfqYuc/e899nlAlUZeU+tjM3XvvJj+vtivHfkCrqhjVhjf+U37mfnHblptRmaSr628IRhMEsHa+WGaipqCmlr6uWFJw6zaEUpdz2wcUw0dDTCfTGe+Id9HN53gUzaprAkwI49K1GUkR56oRngi8sfwlBmrh0VteK80nmQFzveJjmLfitVKHhVN37di0s1MRQNVShYjkNGWqTsFIOZGFErMePSQweHy5Emnmx5hYDuY4kvt2jsYCrJN069zZutDWwvrWZzsY+eRIzv15+iMTLAr63bSaF74fuwVNe9SKsBjHWgFI3ShlpYyuPJxBbnA6b/iyBcGN6fyzpWQkXVJieteOzuWzjd1EHAbbKkrIA1VaULNNrrSDkWP2o6S9KxONnXzoq8YuoC+WQcm+bYwE+E01ARDPDpbZu4Y2kd0VSa8mCAsoAffZzsulAE/X0xnvuDp9myezll1Vk66MmEhkOmm9/dfBeXwj18+cgb/OnOvRhq9n1WEBiqik83cak/uRFEgGD+wj/rf/k/B/gPj+7E7cl+r/oEgsMuLbv926ffY31JGe91tbOxpIymwfllPswVyUw9icwlQp6sk2o7g7SFv0ax79OY+sKKqx7qvYDl2FyNddIS7xmxlhYYAe4r30JBvo+N66u5cKkD216I0nkxhqL/GvwuF72xOIV+77SplQXZHi7PDb1DUkJNII8nL57lw0tXIYVkTUEJ+g3Hdpu3YNlVQ4KqsysRVOYomGePYrObDEk7Rrl7EV41b0F0iuYOI8eqCMG68hJWluZenprIZHjm5Fk+u2NLzg7WT5GFYWzEMN4P5YQjn5uma/zxn39qwl/nF97c0tZcMauZIJDn4e6HNnLlYjvd7WH+8vee5uCrZ9nz4EZql143DiWQiKdob+7jvYP1vPn8SRrOt2NlslQkj3z29nEXc1Uo+LSZR9AyjsWxvnM80/rGtJwrVShUuItZHVzKMl811d4yis38LCvLiAlBcKNWhiRL0NGV6qM53snlaCNnwg00xdtJO1PrgkG29OX0wGWebdvHz9U+QMiYOosRTid5t7OZ39l0J7vKaxFCIKXknc4mvn7iAL3J+E1xsFDysWN/jx3/lzH9C0JbiVH4xIINZSEzWEIIENn7LfGjGpuvb58Er5+u5/4Ny9m8qBIhsow2Cw1dKOwsreVDNavZ196A5Th4VANLccal7JdS8u1jJ3hk3RrcuoYjJc0DYRr6+rlz8ezoaGcKVVEIuEzWlpcipRwe93j3PxKOc+i1s2y8bSk9HWEcR6KqyoQOlhACdagcrczjZ1leARW+IOao3pafFCMnncpw4MXTHHj+JL2dYRz7+nwmFMHXnvq1eTz72MI7n8/F8pVlOd8/XVW5s7qO873dfHLlOv7gwOvzMM7pQ0qLaPIdVOHGpS+jPfx1TK0W9Sawpv36sofG9Alew7X1rLW9n8NHr1BY6CcWS6GqYl4drSyj4fhBtubeAb73zgk0VRmix4fHP//IjL8pKSWvNzWwp2YRkXSKgVSSTcXlI+ZXl7GZmehejYe5WmtsmZvNALDYv4ELkcOUuqbuHX2/IpZK8+SJM7xw9iKbqyv4zbtuA6AnGuev979DPG3RGg6Tytj8wQf2sLykkPqePr72xtscaWrlXGc3Nfl5PLJxLZuqymkdGOTb7x7ndHsnLl3jN+7cycrSYgTwJ6/sY1FBPi+dv4QjJQ9vWMOdS+t49sxFDjQ0krIs+uMJfnHHLexaXDtpb05/PMEP3jvDKxcuYzuSB9et5KG1K/G7TM53dfPNN98Zlg34b3vvpMjn5emT5+iLxfnlXdvI2DbfPXoSVVH4+Ka1NPUP8LcHDtPUP4BHN/gv991ObX4Iy3H42usHKAsEeO1SA25d4+Ob1rF7Se3wWP7p0kHur1yFT3PRFOtjRbB0CqkdlcuRPk73t7GjeBElC8AwnQuEgMqa+WMxXSjMaiYQQnDbvWtob+7j3/7uTWKRJAdfPcc7r58fXjatjM2bz51k3/NZ2mspGUGIcf9Ht3DHB9ej6eqcGiVSSloTnfxb84tErFhO+xQYedxTup1dRZuocJcMLf8js2qTnhOJqRj4NA+LvJXsLtqERNKZ7ONg7wle7jhIe6JnygyXjcPBnhMs9VVzX9nOKcteHClRhMKq/GKMG6Lmy/OK0FV1wsV1KowmLpnu87Hjj6O6P4Li+eiQw3HjvVzADJZgQTVspJQk+h69cQsAqrEN0z+xwXqsvoW91FJPOQAAIABJREFUG5ffFMdqGELQn0rw1ZNvICUc6LzKhoJyLMemwjP+5Pu9Eyd5dEjEUwCRVIqDjU03zcFKZjK8drGBZ06doy+WYHlJIZ+9dQvV+XnjLDZZQcPi0jz6OgeRjkQqU38vQgjKvQG+fOt9WX65nxCHajTefuk0T/zN61TUFbJhZ7ZM+xpuxjXZtsMf/cHT1NQUoiiCvJCHBz60ecLfG6qKpihE0mm+9d67XBnoW8DRjsW1OdOlLyff+yDd0e+Qylwh3/sg+d6HUcTCZwUNVR8eV286gqlow4HLa89YVRWqKvNZVFeEZTl090RwnPns3RGICRyR/3jvDn71nluHxjc3Z5MSWiODICCescbMA3O5Hs1VBsuRWfKw8b7DM+EDdKeah//tVgMc7Hmaq7HTVLiXDPVhZQPARWb1hFpYN67xN3sO8xg6H9+0lkKvhxNtHcPbJZIz7V08snEN/331nfzo1Hkef/c4X37gHhYX5vP7e/fwOz98kd/bexflQT+KEFi2w49On2NzdQW/cddODl1t5m/fPsz/fOA+3LpGKmPx6sUGvv7RBzA1FSklacumfTCCx9D5z/fezrmOLvZdbmRNeQkl/om/25aBQdrDg3z1w3sp9HpBZOeltGXxl28c5Et376Y86Oflc5f5ystv8pcffYDNVeX88Ytv8JlbN9MWjjCYTLG+ogxHSv7Pu8f52Ka1rC4t4c1LDfz/r7zFNz/2IFJCJJWmq62DbzzywLDTl7QzvNx2jsZoH32pOBnH4cnG4+QZHpYHSwinU3zz/Bt4VYM7ypbRGO2lJT5AvuHl7vIV+HUTTShIYCCd4HtXjtCRCPPxui2c7Gtlb+UaBPBi21kerrnel3uqv5WeVIy0nSX8WBYo4UctJ0lYaT5cs5GQ4eZ7V46SkRZbCmoJGm5+2HSCJf4i7ixbTqFr4ns62bs4E0K9m4VZzwRCCB55bDd5BT7+8c9fZLA/huOMbKvM0rHfuE+29OMDH9/Gx3/pdvxB95w7VzErwaud79IYb598/AjyjSAfq76Xe0t3oA4Z4jMZj8ha8iP+LZGUuQr5SMUeHiy/g33dR/he80t0JiZnMYzZCfZ1H2Opv5olvupJx+PRdVaGijnT10WR+5ojIznb38UifwiPpmPdwKCWbfif+vqeajlKQ6STTy/aTYE5fcNAMXaAWopQimHMorOAk/kcfI9SSiTOhFHX0TD9Xxw6tUTaXdiZoyjaskn3KQ0FuNLVT03hEIWwyEboFxI+zeCPt+ylP52kwOUhZWU43N2CJW2W543PwqOpWVX5a6a5lPKmEgLsu3yVg1eaeGTjGkr9fo42t/KVl/fxpw/dP6aEJKvdJ3j68QP09USoW1bKrvvHF1oeDSEEyGzWWY5jjOb6nd1MNNd3sfWulTz0C7sIzFJvZC5w971rRmROPN7J+1n+07ZdKMDv7ridN5qu8PCyhWEmnQgSi7TVAoCq5BNw7SKuBDG1OjJ2D4ZmIFjYMiZHOrzccZxvX3mZjmQ/ICl2hfi52ru5p2wzqlBQFQXD0LAsh3ePXKG3L0pN9XxGkCcuEWzpC/P4W8cwdZVfu28nz5+4MC0mwRthO9nM+2fWbebJi2cxVZWPLFs1r9/l3FVLSGwyaIz9BtoSl2mIvjdiW75RRsqO0RA9MWJ7xpua0MEaiPwVulaFaaxFUyu4llWeyPmdT4ih+XK8ZxNyu1lXXopL01hWXMBL5y4N76MM0W0rQgwHJ/viMep7+nj65Dn+Zv+7AOR7PSPOdcfSWjy6dm0DaWw8us6yokKKfV6ioSDJTGYE++x4KA348JkmX37pTR7ZuIat1ZUIVc1WcvT28cUfPJtl/xNQFsgGKUMeN4sKQxxtasVyJGnbZllxAR2RKA09/fz3Z18Z1i8t8F0ft6GqbKoqx61ffz5nB7rwqCYfrdnEE43HUIXgjtJlvNp+HiQMZhKkHZvHlm5BV1TOhzu4p3wV3YlBTvS1sDp0vf84oJs8WLWO433NvN5xkV3FS3i2+STLgiW4RvEgDGaSnB/oQBGCtG1xdqCdvZWrqfUV8IfvPcevrNhNZ2KQ39vwQTLS5lhvM+WePO6tWEVAn3nf1xPfeYfq2kK27Vw642MsFObkKxJCcO+HN7N+6yKe//67vP7sCaLhRHahHMpYCSEQisA0NZatreKBT21n3dZFmK65742RSJoTHTzfvn/S3xmKzq6iTfxC3UMENO+8TLo3Ol260NhTsp1t+Wt5vPHHvN757qQ6XOcG6zkZvkSVpxTXJOJ0LlUjZLr5g8Ov8FxjJQUuDz3JGEe7WtlQWM73L58aYfD+5oaxTePj4VDPZS5HOvmFxbtndG8kFk70G9jRbyBEkBEZLH0xeuib0z7mzULCHqA+8iZrQw9N+VshBKpxXexUSomiVpFJvoDuvn/C/Zp6Bvj9776EaWiAoNDv4U8e/cBcDD9nZBybV1ov8np7A2k72wNwX+VyfqZmYgNnSUE+/3z8BA+sXE4klWbflasUTxLxm2+kLIuNVeXsWbYYIQQrS4s41DhWQBLAH3Tz8GO7aDjfTiKWZvHKsmGNqKngSElXIsqbrQ00RgbIOPZw0bCmKHxm5Zb3f8+aBI/Pha7PvM91LhHK9/J/2Xvv6Liu+973s0+bXjCDXkmCBawiKYmSqF6oXqxiWbaj2HGJ7ThO7Ov4xUn84tzc9Jf4pjlObuw4ttxjyY4VyyqWZImqFItYxYpCAiQ6BtNnTtn3jwFAgJhBIwDSb+W7FtfinHP2OXvPHOy9f+373fVWG+lUFlVTCIW8bNy0pOT1L59s46q6RgKGi7ubV/Fs+3HqgxdOe8yye2kf+O1Jx5O5nQAsif4dbn1xI7sv9x7gu+0vcFPVJtaFmxAIDsdP8e9tz2JKm3vqrqSxIUpDfQTHcfB6DIQiaF66cDTthVW6+Mb1iZ0HuXPjKv5rz2GklLx6tH1aA8sZp6k54V77DvLgJetojQ1yMh7jwZVrOZUYptzjXbD33ZHzp8JaKvNiW/UHgA9MOj76Hcx0bC5jA/n8XlKZn2LZ3ahKCJdxGWXBhUwNnj1culYwpEYFfs85X/B1jYvGIQh53PzerddzXfMSGCmbGF9d59b0Sd+TpijoI2RrxZ5TDOU+L5+87gre6e7jm2/t4UhPP49cuh6BQqXfz988cCdRr2fsfkIIfIbB5vpaXjjaysrKKCGPm8qAn85YnIjPw+/dej2rKssn91uAS5s4Vzs4MFJSoAoFR0ryjo0lHUxpU+MJ8eiyLTx24k02RxtHxi9xRr4zy3GwpI3l2Pyi+xjtyQEafGU4jkNLqJonOvYwnM/yvuaJTHyGUsgeGP3eco6NKhRMxx7JGhJUePwIIdBR2VBWR862+PHJvdxcs4p630Rii1Fh+9EsCruIRIcEBgcSRMsv8nV1BPPqpqiqK+ODn76NX/3UNk629tJxopfUcIZc1sTjdRGpDLBkZTXlVaEJhBbziQKNco6nz7w6pfHiVT083HAr99bdMCa2uFjw6z4+ufw9LPPV8c32J0la6aLXOUje7N/PpnALS311JSfNlJlnT38X9f4gZ9JxzqTjANT5g/Rlk/Rlz+ppzOZbT5pZlvkr5kz3qbpvQXVtHfkkJz79AqTKzARpawiPGiJlDUyYsFNWP4O5jhndQ0qJdLrHHXBwrA6YJqf+T95724R7ZPIzL3KeL2Rsk2e7jvLZ9Tfg1QrOD682dRTh/7nhWv7ixe18a89eXKrGjc1Lef+mSxaju0UR9LhpHxjiRP8gfpfBqaFhIl4vA+kMGdMCwVjKRzqRZc+rx7nuzpkxVo3HUC7Dl95+hZ29p3CpGjnbJuxyczqV4MqqBs4vk2Fx0iCWttSw740TtB89Q/2yyokyGwL8wYVhkSuFf/vXX3D/Q5fz/LMH2HTpEgYGimsB2Y5DyjTZ3tlOc1mEgOHCkZInjx/mtqUXzrNpaHW0VP/kgj2/GF7s3cO99VdxV+0VuNTC3/SlkRWUu0M81bWDe+quJJHM0t+foKoySCyeRjqShrqyMX2yhYAjixtYXkMn4HbhSIdYOlNSu2s8TsWGGcpkJqX+vdzWwf0b1vJCRys3NC6lN51iOJflkorqMU2h+cZsaqemgpgF+62UkpyTJudksB2LsFEBCCyZR0FFU4r/jobejKJ4UNQKTOs4ttWFbU+t17hQsB2HwXSGRDZHJm8xmE7jM6ZnZFSFIOh20zE4jFfX8bsMynweoj4vh3v6aAiH8LoMLNuhNhSY9+yKtGnSE09SHQpw04plnB5OkMqZ1JcF8Rk6r7ed5LLGOgQC23GoCwdx6Rorqyr47u59eA2d65YXnC5VAR8ht5s9nWfwGQa6pmLZNnWh0rVRS/3ltCYO86OOPdjSYdjMsHvgFO3JAXYPnKLaE+SV3hP4NANDURnOZ/jJyX1Ue4NsKKtn71AXB2PduFUDn2aQtvKcTg8TMjwIAWvCNXRn4gT0iU7+qMtHpTuAW9UZyqW5JFLP012HAMntdWtRFIXASKQq79gcGe7hWLyHkO4pWvay840TOFJy5TUrcRzJz3+2d9I1UkLbsR6Wr1x8ArC5YEEsC0VVWLKiegLRxWKiJzvAK/17Sp73qC7e3bCNu2qvXXTjajxur74aXdH4ausTpKzimkdHk+20Jjup91aVVOWu8QX57q0FxpXZerCmQoU7SMLMFFKgSuSCTwXFuBxpDyKdASCL0FYDKsg4C/TqnTd2DXybKys+wo9P/Q4+rXzsuO3kMdSZU31mYp8f98lBCB+Gb7LHEcC0bDRVIW+d9XzmTIvn9h3jwStnlq42X1AQRF0+VEWMbfGn0lERQlDl9/Olu2/HGXn3LmgNGQUz/oUjJ3jmnWMYmsZQKk3U7+Uvn3upcF4I/unhexFCYJo2Xe39WKY9ki44cyTNHG3xQf5q6510JGJ0pxN8bO0VPNF6gNbhoTnXj5Ty7C8EAmEvrYdPc+CtVpa21OAPnfXsCwU+9oX7Fq0vAKGQh8suX8aut9pYu66eZ0Zqd8/FcD7HM63HONDXy7cP7sVQNXK2RdS9uAZhKTgyh5Q5FBG44JHBhJmh0h0+Z1MjqHFHiJuF+uS+vjg793TQ1Bilrb2fWCxNeXmAlgWiaZdIJMUjPcsqI/z84HH64im+uX0Pm5qml1B4+vAx2geHiHgnztGnhoYRQIXXR2ciPiI6ry7oHGWXGNdsMRvm26QV47X+H9Ga2stQvptPrfhndEXnnfibBLQylgc2F23XO/gZhFBxG1vxuK7C8LegiAtDdBDP5vjGm7vpisVJmybf3PE2t7UspzoYoD4cHEuZ8xg6jZGzWQYeQ+e21Sv43q69LImWcffaFlZVlfPQxnX8aO8hvvzyG1hSsm1VM9WBFaiKQnUwQNgzMU1NUQQRn2csKmOoGrWhwJieYin0JlJ8/Y3dxHNZfIbBPetaqAz40FWV3912Pd94cw8vHDmBBO5bv5q6cBABRLweLm2oQwKrqwrRYl1V+fWrL+e7u/bxv198FduR3LV2JXWhIEJAdSBA8Jw095Dh4V2NG4GRNEtgbbh27LyUkkZfGUIIkmaOwVyaKxuXUu72owjBurJa7qo/yyS4tXLZ2FwxbGZQheDGmsnlDcsCFSwLTIxyt4Srx8oFhBD8avOVALhUjUsi9awvq0URSlHijeef3k8qmeWKq1cWaNr/8qcsWVo5KSow0Jdg25S/yNwgpSSezBIaN+eZlo1lOXjmmGl3ce5yzwO2tHm1/+2SrH0KCteWX8otVVdOmXa3GBBCcGPl5XRnB/jhqeewi6QW2NLh7dgRNpW1EHUVT12SIyHhk4kYfZkUFR4fy4IRklaevG1T5jo7acwG11Wu4lttr3Ii0cOGsgY0ZkdEIu1u7NTXcfK7kObbGJWvghLByT4PKKje+2fdp4XGFRUfRhMuqjwtXFvxybE/7pTZz6Hhn834Pp7wX477pCKU4Ji+yrk43NVHS10FLx44gcfQEQhylsXu1q5FN7BGf99vHt1FpcePAC6J1nJZxdSSAUKIMY9w1rKIZ3NU+i9MTc/mhjpW3Dez+hEhBJZlseuVo4Qihf5W1oaJVEy/yXBkQey2xhekKxXHdBxMx+bGumZ+2vEUsVx2TimChRSjxYlgxYdS1C89W1uXy5ydNxcqy2AqNC8vOOVCIQ+vvHwEd4mFLeL2cM/yVQznslxd34RHK8hm1AcuDhasnNlOxjxEmfc+FrXetAiafFXsjbVS7ymnzAiAKBhdbw68w/JAHVAguUilcvT0xmlZWUNn1+A07GPnj1KpdC21FUgpcesaFQEvzVXlRa8bj6uWNHDv2hZqghPpmyv9XhQhuLFxGYcH+7Adh5WR6e93PnDmKYI1GwPrzYEn6c62ckX0bp4+81WgkF6Yc9L0JNtKGliR0OfJ5feQzx8kbx5EVUIYegtB/wfnYwgzgmSkjESVfPL6K8fEn8fjd24+W9awqrKCP7z9RlJWHr/uwlBVtrUsZ1vL8gltKvw+PrL1MizHRlPUsfdZSsl7t2zAf05ExqPr3Lt+9dg1IZ+LD229FI829e+wNFrG/7r7lqLnmiJh/vCOG4uei/q8fObGybVxtaEgnx1hUBwPXVX58NbLJh0HpvxbHdWWhYKhszxYgVczSrYZjRhLKTka78OvuScYbFNBQMnIsCLElDXsn/viu0Yc+YXPoZCXv//ahxHj1iEpJV/78vML4rSSUvKT5/bx6ANn9UpP9wzT3TvMFZvmltb9/ysDq2BoWLzW/3bJa+q8lWyrvrKkmNxiQ0Hh7prr2Bc7wjvxtqLXHIwfZ9hMEjFCRV8s03HY0dPJd4+9zeGhXq6uWcLnN9/A0Vgfu3tP80Dz2jlt9DaUNbJ2sINvtG7n5uq11HrL8KhG0e1CxOWnxjPRALTT30daHai+D2LF/sfIUQFCw848dVEaWIZS8F6sC9+DSx3vfRbUemeeRuaYx6c8r+jLUdTCZnIgkcaWkqffPsJVK5sQAkzLmRDRWiwYqsbNdSvoyybHWMQ86uy8N92JBK93nOK9G2efdjcfyJgmilCoCPhQhMC0bQ5197KmunISaYiqKuiGzoGdbaiaigAuu27VjAwsXVEJu9x0JYcpc3nYnetiR28nulBIm3PX3LOxFsm8gmvvvIRr77xw6Zyj6Gjvo74hyrXXt6Aogvsf2jJyLFKyjd9wcUVtA6si5WM6ZBcLbGeYnDWzlOKFxrbqzXyn40W+1fECFa5CLWx/NsaQmeQDSwu+4EDATSjkwePSWbm8ilzewutdSAekLKnz9PS+oyQzOTyGzpmhBGdiCVbXTl0PtqGmeLbMlsZ6JNA2PERjMEw8l+VkPLagRpY1XwZWibS+Yjgcf5M7a3+dJt/aMQNLFRoexc9p61jJdo4TR1WrcLv8ODKJZZ3Csk+fd99nBSnpSg1zcOgMK0IVNOsz+21eOnOcuxqnJrUxHZu+bJJKt38Cw/JLZ05wV2Ppuj4HSWtigIxlsjFaN62R9csCt6qzJjx9RBgKhtmW8qYF7tFZ6OMySBRV4YZb12G4JpsoldVB/IH5FUfO5S1yeYsde9t54PZCNNCRkvZT/XR0Df63gTWK7uwAXZneoucEgq3RjdR5KlGmoT5fLAgh8Gte7qq5jiOJjqJ56f25GGey/TR6a8Y8EeMxnM/wROt+Gvwhqr1+zBHWm4Du4o2eDm6qb55gYEkpGUikOXa6n5V1BW9heXCywfl01z4G8kkOxDrZOdhGtTtMUHcX9XzcVL2WX1k60Rvj5F9H9X0MxXU98NmRowpCiYIzMItvafFR45kovudWAzQHZkYOApDP/BBkDkVtQGIh7R6E8CLUkVQAJQAjBtYN6wraJY9et5nNywq1dnnLpjay+N5423FoSwyQs216Mwl8mqukhtozR4+xbXkz/7H/4ITjPYkkw7ncYnS3KNoGhtjbdYarlzYR9Xl5s+MUR3r6WVERnWRg+UMeHvl4cQ/jdAjoLm6qa0YAzaEIr3fr/Ps7O7EchxWhKCFjbovAKD3zYmF4MEl/9zC5rDkxcCZgzeYli9KH557Zz6MfvJZfvHCQR96/Fa/XYPWaumnb7evtZmVZ9KIzsFQlCEgS2VfQ1IoxuQ+XvgRFzO/mYDqsCTXx6JJbeHPgMP25GJbjUOONcF9kK+vCSwAojwZ48L6Cd1wIuPzSJQuaRieRWLK4E0IAlSE/0ZHo00yQMU1Me7JD6oVjrRiGhqoInjz+Do6U3LO85Xy6Pi3y9sxkYaaGmFUES+JMIsSwpUXKHh5zGhaDaR4HoaGptRjaOjTPA6jqzEh+5geSvmyK/zp5EJAsD5XTl0nSmhggbHgI6C5i+QwJM0e1J0CFx8/BoW4MRWV7dys31q7g6HAvjoRqTwBNUehIDhFxeanzhehIDNGXTVJmeJFY7B08jUtReaWndYKBZUuH/myK9sQgZS4Pjb4yPJrO4Vgvq8NVdKZjBDU3cTOLW9UJG24OD/eiCEGdN4TpONR4CzXvLlUj4pp5OcF/YzJ0XeUTn76t6LnLr1yO1z+/zp+u7hj7DnfRP5DkyZ/vBwr75EQqR1N9aSffdLjgBtZAb5yd24+Sy+S565ErUMcJumXtPIcTnTR5KwqpDTPAweHjJWtGoq4QLcGl+LSL6+VXhcLq4DLqPVWcLEErfyJxik3hlqIFvxnL5FQyxm+u38rO3k4ODBaKVIOGm7RlYp1jtElg+6E2Utk8uqaSzOa4bs2ySSlBlrTRhcq1laumHUOZUWwTLooQO9hI+yRCWcxJfPboyRyh0r1yLIJlOXmSZg9h19SpcqMQCHTfr6CojUhsnPzbOHYnuvehwvlxee7P7z9OMlMwSDoHhoHCb7TYFO1QKEY9MNjNu5asI2ObNPnLyBfZuAAkc3kk8K09e7mr5ew7Es/lJsgCLDaaImE6Y8P85MA7pPMmFQEf21qWY2jzO935dYO7l67GrWpoisL9y9axq7cLWzpcXllPZI71QIUi+cUxsE539PPzx3fS1dZHbCCJL+ghncxiWw4tGxsXzcCSEn76kz289sox3J6zKUKhoIebtq0r2S5l5hnKZfDqkxnBLiSEMLCdBLHMM2hqdGzzW66+H0VdXAMLYFWwnlXBerJ2Hls6eFXXpO9r/EdDX9itgZQOplOc3Gm0HjVrWjP+TV9p66BjKIb7nEjDK+0nWVlfjpSwJFSG7Tgl57P5QtZOzMt9DGXmWTYtwSt4a/ApTJnFkQ6dmSMkzAHaUwdYH7quZDu/70HSmedwnH4M7RakTJDLH8JlzI0Wfy6QSLJ2nqWBcvyai7xj0ZmKcTzej3sk6hQ03Bwd7qXeH2Ywm6bWG8KWkng+yzOdh7mpdiWxfIauVAxFUejPJrGlQ8Y26UoPs7asmkOxfk4lh0baTl6f8rbFqdQQJ+L9uFQNr2aMlVa81tNG2PAylEvjUlXuqF9DfzbJ6XSc3kwCr2aQNLP0ZJPUeIP/bWAtIBoXgN3U7dYJ+t34fS4CI8abEIKlDVFWNc+dS+KCG1hdHQM8/vXtDA+muO2hyycYWHEzzROnXuXXlm6bkYElkbSmOkueb/LWUuEqW/Dc8tlCCIFXc7M+tLykgdWZ6cEskVJRYBtSyFgTz3cmhzFUDf3caJ2Ek30xllVH6R6KE0tli5YJ3Fu/mbwzs8WoGNOc6tqGk/kBkAckTv4tpNOPk3ka1fvgjO57oXAw9iSV1Z8d+5yz4xxPvMxlrvfPqL1tHcWlr0ZRIkhpIdVOpHlwLC1wPDyGhiMdXj7YTkt9BeV+LwPJNP3x4huQhYQChA03td4QObud06k4lSXSS+9Z3YIiBLcsb+aDl24cO35icIhX2i9celTQ7cKlafQkkvQn0wTcLmpCgXlnDVMVZUKUamW4nJXh8089spzcohFd7HvjBGc6Bth49Qqe/Oar3HjfZjRd5envv4lvgQgOiuGWW9fR0z1MIOihuvoszfp0aWpJM8e/7HmLiMdTmAcVwacuvWqhuzstNDVKmffuSccVsfip6RLJsXgXbw0epS8XAwlRV5DNkRWsCTWORdcWt08OObv4/KarKpm8RTpnzpgoJpnLE/F4qQtN3CdEvR42VEyccxc62plxzt/AEgi82szlBi6P3MHOoWfZPfgcAsH23v/AqwVY5r+EZv/Gku0SyW8jsUhnn8fvfQQpLRKpb+Ey/uy8xzAzFEiVGvxlNAfLCegu9g+dwacb5EfS+1aFKtlc3sDXj77BcD7LjbUraA6W83j7Xmwp0RWVyysa6UzF2DeY5s6GNbzZ20F/NsWyYDlHhntxpOTIcC+bovU0B8t5on0iQ13aMulMxfDrLgbsNPF8jrBrHNmBbdOTSWA5NgnT4Xi8D4Gg3O0naeapcPv5RfcJVoUqqZhCQPeXFVI6SJnAsk5hO91IJ4kjM0iZpUDiZSDwIBQ3ihJCVevQ1FrEIkfr54rayhDV5cECL8JVU+uVzgYX3MBKDmeID6WJxyZPtqa06c3GcM+iBuR0unh6IECtp4KQfnG+/Iai0+wvHR3pyw1ilzB2/IaL9dFq/uXgG3g0nb5Miv84vp+XTp9gdbiCMvdEb4oQcMslK3i77TSKEGxaVlvU6IzMQVx4PBTPu5AInOyTgI6d+HtQK1DcN6O4bz2vey8UcnYK00kzmG8nafWN6BpJhnInGcrP3GjQ3XeQjX0eRa0tGFgyhV5izJc3NyCRvHKonTs2rcLrMoilMnz75dJMmAsFj6bz7mUbibq9XF7RwGA2zfpI8ZxtQ1ORUvLIJetx62f/RpeWhQm5LhyBzI72Tg519/LQxnWUeT3sOtnF3//idX7v1uvxu6an/Z0pEvkcu/o6ubZ26QSGtpSZ51isnxXh8qIF29Mh56RKUljPN3q7hmhaWcV1d17C9p/uZf2WZdQ0RgmW+Xjiqy/xyCdvXpR+LF1WydJllaiqwmVbls04cnHf8tXEctk3FO5AAAAgAElEQVQx9qwLYSwUg6aE0FzFiQUWGzsHjvL9ky/hVg0iI47Ko4lO3hw4zHuarufaisUl0oECRXu+RARrXX01b544yelYHClnRhFy3bIluHVtEq23rqpUehdG47IU5ieCJfDMIlUvbFRxVfReBnKnuSxyOw4OXjVI1FWDRy3tnM7mXida9qekMk8Vnip0TKt4LfhiIO/YtCYG6Mkk8KqF31Ifp7e0OlzFS2eOczzej6GoCMHY/jCguwgZHn7csR9DUYm6fewd6OTA0BmqPUGWB8v5xZljnIj3T6jHgkL06kRigP5sCo+qETezdCQH2T94mhpvgDK3l8FsmipPgK7UMJ3pYY7Eeom6fZS7vJS5vORsC1UIwnNMDb/YIKXENA+TzW/HzO/HdnqQThxHppAyD1hIaQESgQpCQ6CBcKEofhQRRNXqMfTNuF1b0bTGCz2kKSEEXLV5fjUKL7iBlUnnxorpz4Vb0WnyVXI6M0iNZ3pWMAkFD10JRIwQPu3ioPE9F5pQqXKXHuNQPl6UZRAK6tvvW7GRH7Ud5PlTxzmTTnA6Feeq6kYeWr5h0h+8BA6e7GEgkQIJHX0x1jbOP6W+UKOo3ncjnetQfb8J2CD8CLUaocws5XOxEcuf4mj8eYbzp3mlZ1QIWeBSfSybRQ2W4Xs/trkF6fQCGopWj6IW/+PVR6K2mqrw+Bv7qQ4HODOYWNQ6nFFIoD+b4kft+0mYOfKOTdBwszxUPDIjhBjTlBqF1zDwzkC/ZKGwojJKQ1mI+rIQhqpSGwrSFOmed8/1YC7NY0f2cFV1E6p61sBKWybfPvo2n1x/1dwMLDtVksJ6vqFqCkJRkECwzE/3qUGqGyIsbanl+IHS2QALhQ0bZ7cIl3k8PNV6lI74MJUeLx9cf+kC9Wx2kNIind/PQOpx8lYXLq2Jcv8juPUViCmYtBYCz3XvZomvmrtqtxDUC862tJ3jqdM7+M/O1y+IgSUpbWDtaD1F0OPm1OAwyyoinIlNb7BEfYVxDaTS/MfeA5wYGCTi9fLeTYs7NtPJkS8RmZsNBMwqggXg00L4tNBYicSMnA1CGxdVleTNwwhlcQ0EVQhuqlmBW9MxFI1ttavI2ia6UmAt9qo6blXjPcs2E9TdNIfKcSkam6P1lLt8PLi0QNIT0F1srVrKcD6LW9Xw6waNVpiVoUpChgePqlPtKdC9byqvn9CHoOHm1rpV5GwLXVHxagY5x2JdWQ0hw82acDWmY2MoGlnbxFA1NkbqcKsahqqRMnMs8Ueo84Yumvr+uUJKi0z2KdLpH2FaJ3CcARwnAcyBvCXnIqM8S1KtxGVcitf7EC5jE5QQ0L7QGIyl+OFTuykL+XjvvZdzpneYvGnR3DS3tMSLwMDKI0t4awO6l+sq1vPT02/Rk41R64mgjluclgdq8JxDtZ52iutJKSh4VXdRkoiLAQKBT/OgC61oKmDazuKUqMtQFYUlwTI+umYLjyy/BNNxUIUgYLgI6K6ixcqZvEk04MPQVDzGwjHkCCUwYkyN9v3i8DCXQtS1lM3RR4iZnVxT9RuM9lcRKi5lZhE9IQSSMKpxGYVJSQAaYpqJ95N3bOXQqV4GkinWNVaxur7qvMYyF2Qsk8fb9/HIso1jnsFSJBdQ8HId6x9gWTSClJL93T0MpNNc3dR4wYys6hGq5tGobNjj5qqlDXOSKpgKluMwkE1PqvmUUnIyGSNnz00oejEjWFV1EU4c6iI+mGLNpU088dWX6O0a4ujeU1TWlS1KH8ZjtsK23zzwNtfUNfHuliAD6TT/uOt1/uyGCx8dz5oniKWfJuC+EpfaRMY8TH/q+1QFfh1DmxmL13xhID/M9ZUbaPBWjNXwlknJVeWreb3/4DStFwaOtEnbw0XPZfMWN65explYnLs3tfDl516f8X0f33eQtdWV3L1mFUPpDP/6xk7+5I7iFNoLgaTVjzMfzhEh8M0igiWRHB5+g72xFxk2exFCpdLVxMbwTTT515Y0tkL+D9E/9LtY1km6Bx5FOknKgr97/v2fBYQQRNxn15jykf+fG3Ws8Rbqlr1a2WhDBFDlGZ3vFYKGm6B+tobGqxmUj0vZa/KfbTseuqKOpfaNf25FUVvTg5SSMsODEIKhXJq9g6eJun00BaYmRJDSJp76HuncS9RE/8+U114I5M39xON/Ry7/Jo4TA+a2hp1FDsfpwXF6sKxjZHPb8XoexO97H6q6+PubqeA4kq9+71VWL69m7ztdqKqgdyDBsbaeX2IDK1U6gtWfG+ZPD32XrG3yav/BSZ6Bf9j8CZYHJvLzZ+3i7GWFMPPsdJwWE0IIFKFgqDqmNfmlztvmlBGNscnFcE8vNixhMJHmlo0r0FVlSgPLdCx2DrTRluwj65glS+/XBOu4qmJ5ibMw3rCS9gB28itooS9Mcf08YhY/uaa40BQXV5V/BL9WOef3pdBOADNPlYv4vVyxsgHHkaiKQLtAzGgh3cPGaN3Y9zadJ/T/ffZ5vv7uB+iKx/mLX7zM+upqTsaG+fDlFyaakMrneXL/Yd7q6OSjV19OXTjIjvZOrlu+BNd5El1IKUlZJm/1dtKdjpPI53j5dPuYGKUjJTt7T5G3rTmTlGTt5KJFsDZds4KWTY1Eq4Lc+K7NtL5zmsf+9hlCZX4+9of3LkofzgcZ02JVtJywy021L0Bq364L3SUALCeGUAxCnlsRaLiNVSSHduHI4g7AhURLoJHu7BC2dNAY0bhBciJ5hnXh+U2JmSkcaZOyhoqeMzQVr6GTM21+vOsQrX3FryuGrGWxLBqhNhigJhggbRbWrP193WyoqCZjmpxOJmgumzsz2FSIm33MB0GNQOCZRQTrzYEn2d77Q5oDm1jt3YotbbozrTzd/VVuqHyEluCVRdu5XVvR9RZM8wgg0PXlqMrC6oRNh+nW3KnOi8IFc2s7i7V+/LUhw8O2ulUoQkwrSgwS2xnGsovX2l84OCRTPyCe+Ftsu4vzN6wmQ8osltVKIvH35M29hIKfw9DXcDE53bv7Enz8/dex5+ApQOBISS4/97V4yt2G40j2vdU655vPBB3He7Cs4t7aKneYb175OyXbhovUU5XeDI5ueC9iyAKbVvFTpSftoVyGH7Ue4PraZTSHotNPFAIqwj6efOsdXJpCXSREU+Vkb3Usn+KLe5/grcFWLMcu2QNdUXlv01XTGFjjB5PFMRdxIzSH9S7qujAbD11V4QLYVY6UfOXQa5iOzYl4P7//1lM0+MMIBJdW1HNlZWk9jJxloSkKzx47zkPr1rKqsoKnDh9dxN5PxOutJ+mJJ9FUhUzeJOBy8fjeg2xpqj9vAwsgY+V54sR+3ug+RX82xSdf+s8JM0vU7eE312+lag7acwApa6CkRtB8I1J5ls3ScOt88o8f4BO2A0KgGxdntH88AobB1/fvZnk4QmtskIjn4mDvEoCUJlKaKIqB7WShRIr3QmNteAn/cvy/2Bs7wVJfNY506Ej1sn+4nbtrr+A7HS+MzZGrgg1cGlmx4H1ysEmXMLB+7bpLUVWFj928hdeOnuSP7p95HaDfZfCDtw/QHC3jZGyYsMeN5Ti8dbqLNdFKhnIZXj99kqZQeN4j2gAJs7fkGj4bCAQBrXL6C0ewc/Bprq98hM1l28bW/4yd5I3+Jzma2FnSwBJCQ1UqUF2jRpW4aJ3QFysUIXCpFzxWcR6QJFOPEU/8HfaCG34SSZZs9jmkTBMO/U8MvYWLZW/uNjRMszBPpzI5Os8MYZzHOjjlW2FbNr//oa/N+eYzwVSTkYJC1JidFpBbMUjak72ElrSwR/RlLsYJREqJRGKWECk0VKNkv+P5LD9uPcg11Utm9CwBbFnewPHTAwhUVo1oYZ17/5907mZv7CTN/irurt9ItTvM53Z/h19ddg113ghvD3awc7CNR5dew7ubtuBYXUi7a/oOON1F6NsvLpybzpe2hmhNvsK68D0XqEcLCwGsLiuE7EdJLUbfh8ppWJFURWHvmTO83NrOvz70LjqGYtgXkKY9a1ksiYZHUjVHN7vzV89W7vbxd9fey4nhAb7w5rP8yw334xqJVgkUNEWZM2OhlJKkNYCzSAbW2ecCSFRNKdRlXaA5Uko5aU04Vz5iPD512VW8fLKNo4P9rCmv4uYlzQvcw5nBpTcjsts53vcr6Go1eauTqO9BdHXmm+b5wgvde5AS2pM9dCQLEh4SCGgeXu7dh+SsA8+Rkk1lywvuyAV9ByR5J0vOTuJSJ84vrx07ySVN1YQ8bu64ZCU/3HGAJRUzS1f9wOWbC7p3vf20VFZww/Kl/Kz1KD9rO8rx2AAeTWNrfdO8M4qOIm72TukMnSkECmVG7fQXjiBnZ2jyrUEV2tjv5lZ8VLobOZaY2pl5NtsCHJllOP41wsFPzrnvs0Vhbh6bqcf9X4wEo0SJaxi5RjnnPuNx1mAslKKUfsbU9xjfD4dCDdG595n9O3V2XRq9z0iJwVg/5trP6cc6ep9s7nmSyX+bxrgqlDloag2atgJVrUNRAgjhpeARziJlCtsZwrLasKzWkRTD0bGdC4dcbjuJxD8RCv0BqlJ1wffliiL4lQeu4At/8xN6+uN84ve/w7LGcj7xaGmZg+kwrdl9AersJ8B0Sm80NEWbZPe6VVdRA8uWDlk7hyOdCXVcFwskkpSdKTlelzCmTNXSFW3GBfVSwtO7j/CFh29iOJXlmT1HuWRp7aTI+sHh00QMH3996XupdBUMXbdqsCZUx41Va7iz9hKePr2PH53aydpQHau1H2Inv8L0IRiJ0GYY7Vpk2I6JIjTsc0Qw806SwdyFox5faAghuLFmbpvTT1y5hX947U0+fPmleHWdnGVOIr5YTLhUlbhlkbUsTNtm7+nusYLp88XoPQTg0w1WhSvwaDrGuNSQ83lO3kmTc1LzskmbCRxHsv+NEzz5rdc48nYHZt6mqr6Mbe/ewu0Pb0E3Ftczu2tnG889vZ9stvD3V1kV4pO/Vbqmqi02xAsdJ2gbHuL40ABNoTCrIhc2xQlAUyJUBT9B2Lod0+7FpS3BpTUgZiEeO1/4g7Xvm/J8T3aYfz3+IpaUHI3H+JP9P+a+hs1sKFtYCndb5klZsUkG1r5TZ1heFSHkcQOCHa2neGhLaS208XjxWCuXN9RxVdMII68Q3NW8imXhCGuiFTgjjsSF2sz15ztgHiQWPFoI1xQ6WI60J8wRzf5NtCb3ETXqxn6zjJ1gMN9NnWdyRLLAAqcB5oT7SCdFzlrcujxJjs7eewh4Hyade4ls/m0MbRWR4G/idV0/YnCkOdV7D5Vlf0Yi8xOSmZ+C4xAOfJRI8LeQUmLZXQwlv0Iq8wwSB597G2X+X0fXCqykXX0P4ffcTdbcRSrzIooSIOT/Vcr8H0MIDSkleesYseTXSGV/jkDD77mNssBvjBgA4DhxWs9soLHqGQYTf08mux1NraYs+NsEPJNlGaYct5SASTLzDMPJbxLyvx+/526kVEhln2co+RXy5juoSgVB70OUBT6GEC6klNhOP8PJbxDPPI6UObyuaygLfAxDWz0y1ofxe+4ga+4+O1bfo5QFPo4QZ+d02zlDKvU9TKtYxomCEG487lvxeG7DZVyLosw8tdayOsjmnieTeYZc/k0K9egT17V05glcrmvwed/FueUUo862Ys5RRZmfv2FbmihoY3PCprX1fPlPHuHU6UFchk5ddRhNnXuke8arp+HSMGZZgDwT5HMm+Vxxo6I3N8zv7/36hGOOlNjSRlc0vrju/TT6znoEBVDuCtOfL84kGDMTpO0cAeXiSCMZD1va9GUHS54PG/4JVNDj4dcNNlXU8Hb/GaJub+G6ce+eJiZ7pF26xsn+AkNKqahewsywPFCFZyR6JqXEqxnEzQxCCFyqzvpwA893H2LnYCurKwVq4DOonvuZKuQr7U6s4T+a8vu4UHih+6+5vvrTfK/to6jjNkOOtAjoC1uUmbdsdFUZ+64tx1lUseG5TFhCCG5Z0cwtK84aZ5fV13NZff0UreYX5xojlzbW8b3d+3j5eCuvtxWM4s/dfC3eeSZzqfUF+eMrts3rPVPWEJaTn/7CecKul4/wnX94jvLqEA9+5AYMt8bJ4718+2+fpbdzkA9/fnabhvPF97/zOp/69G14fYXFVtOmXtz+5e0dvLtlHasjFZxKDPMXr7/E1++68Bp7OauNeOZFPMYaPPoaVMWHI00U1GnJbuYbcsSDPRqVcqSD6dgjNSMa1Z4wH2q+noPDXVxTsZK3hzpwKfp4p/qCwHRyxM0eIq7Jc0UylyedN7EdiWnNPLXyeP8Aa6srCbrPCilLwHRsMpbF610nCbs9bK6qmXcjS0rJQLZjXpwjEaNhyv4dir9Gb/YkMMo4GOCl3u/RltpP1KjBxqI300HOSXN7zUcmtR8c/nOC/g/TO/ARHJkeM8oK+nuL71V3nDTDqceIhj5PNPg54qnvM5z8BppSNUH0uC/2xwR9D1Nf8WFsewghjJH2MYaS/wfTbKWq7O9AqMQSX2Uo8RUiwc+ga3UADCS+RHnoC0SCnyWTfZPBxF+jqw0EvPdi293Ek4+BNKmNfhUpTQbif81g4h8pD34eIUYdARZ9sS8S9D5MJPAZHCeOpk7Pcj0RAsiTyr5MPPUdgr6H8XvuQQiVTO4tBuNfIuR7H57wX2PZp+iJ/S4Sm2jwM0iZJpF+nExuB1Xhv0FRfMRS32Ao8c9Eg7+DrjWNjPV/Ux76g8JYczsYjP8VulZPwPsuoBDRy2VfIp9/a3LvhAeP5y6CgU+ja3NzvOr6EnT9w/h9j5LLvUE8+Q/kcjso6KKOwiGZ+hpu1zWoau24aKMkmchy7PAZBgeSk8qINmxqpLb+/Osot5/5AldXfxFdeJFSFvggJNRVFyLmubyFo6m45uhonFErl1vnzvds4YEPXDOnh0yFHz/2Kj/9/g6y6cmbCp/q4o6ay8Y+W9KhLzfMvlgbm8uWE9Qne3hqPBUcTrQXfVZ3tp+4lSSgX3wGVt6xODGFSHKlO1Iy8ubTDNZGqnjs6G7eGeqlIRBGGzc531y/fIJonhBwz5bVPL/vBKoQXLtuWdG6UJ9mkLVNnHEehKjhpz3VP2aUuVQNl6oxlE+BUo5QIogiYroT4YAyOwraxcJ1Vb+FLtyUu5ZyY/X/YHSHkbT6OBR7ekGf/fN9x7l900oEYNoOrx5u58Z1F0fKUylIKXGkJJWf+J7oqjJJk+ZcKPOwe5NInHPSTcv9Pj5+zRXcf8laktk8NaEAAVfpFNuLCcNmN6aTXbTnHd17ktWbm3jo128kOq4ea+1lS/mnP/rRohlYyWQW6UgiET9+vxtNVxFMnR4IEPV4qfT6sKRDhddH2O0hls2iCAi6LpwejaqE0dRKhjMvkrX+FSlNXFoD1cFPY2iLy57VluzGo7mocpehSDieOM0r/QeodUe5tnI9Ps2NIyWxfJrjiV7OZIbxawv/3ZlOlpg5OS1p64omvvXqHryGTk88xa0bZi78GfZ6ONrXjy2dMYdkhd/Hz04cgWWwp/c0UY+PjZXV854mmLGHSVmlnaQzhyBilNbEBBjMnaEzc2TCsVrvciyZoyfXDoCiqHiUAO2pAzT51k64tiz4WYTwoOsriQR/d0wQ1pEpBof/dB7GMDsIoeN1X0/AcydQiLANJf6RnPXOBAPL49pC0PcIinCP7V4LEZ0BMrnXiQZ/B6/76pHjWQbjX8K0T6GphXRLr2srQe9DCKGh+WrJ5neQzDxJwHsvOesYeauNgPddKErZyPXXEk9/Hyfw2wg5ut9U8LmuJ+iboyNHCAQa6exrxJJfJeB9kID3gTH5hkT6xxj6ClzGJSAUNK0Jn/sW4qkfEAl8GtsZIpV5Fp9nG5pWGJfHuJzh5GNYdjea2njOWHU0tZZs/k2SmZ+MGViOM0jO3I3t9J7TvRCh4Ofw+35tXpxBQhi43dehacuJJ/6WdOaHyHFkP6a5n7y5F49axeiPapk2f/7FH9HZ0U9ldQj1HEdbVXWopIElpZyUgVQKQ/mjyHG1sTv3dfDi60dJpXNj2XtbNi7h3m0bZjHis5iRgaWoChU1Ycqr539THKkIFqURB/DrHh5qnKw9tGvwGE937yJlZQgb440sQYO39Ob+ZKqbwdwwte6Ki2qzJaUkY+d4Z7g0oUitpxJdKf5zDWTTfPVQwQvxYteJSec3ltdOMLAksL+jh0dv2Ewym+NARzcN0dCk76TWU8ZrfcdIWzlCeqF9S6iWV3uPcn/9pQR0D6czMQZyCZb4ytG872FGLk/hR/U+MP11FwAutfA+rS27B7caPoeyddmM7iGlRDqDKOO8WlKaIHOIIlTvectmMJnm5UMnuKSpGqEI0jmT7e+0XfQGFsC+7h52nOqkO5HEZxhkTZMNNdXcu6ZlynaqmB8ad6tIvZKmKNSFgnBx2vElMZTvKqkPtBBQVIVIZRC3Z2J0r6YxiuFavOjpiz8/SDqTBwHf+LeXqakNIxRBKOTl9jsvKdnOrWp8fd9uKrw+elJJbMfhe+/sI2C4eP/a0u0WGorQMbRahNDQ1UpM+wyOzDIf6WOzxY+7XqPCFebhxutIWln+54FvUeuJ8nr/IWJmikeabqDGE+ayyFIODXdR4wnT5Ctf8DXSlFmG892Tjl+6tI5VNRX0xpNEfB5CXveM+2LaNj8+8A6KEGMyDX9x162EXB5e7erg/hVrOTrUP6/jGEV/rn1+KNqBqGtqPbjrKh/mOh6e8/2VkXUo4H0YVa0aSxsT0ofL2Djn+84dKppaN65/QYTQcZzkhKsMvaUgajsBDrYzCNJCV89GQzW1GhDY9gCM/C661shYrRMKmtZAOvsiIJFOgmx+N6bdhkiOd0i7mRjVExjGRIN1trCcfoaSX0YRQXzum8Zp40ks+zTZ/G5y+QMwzsDR1AhgI2WenHkQ0+4inn78nDuf/W7OHauuNpI0f362D3YHpnluaqBBMPAb+H2PznukXdNqCQQ+jpRx0pn/gnF/K9nsi7hd14+9h1LCYH+CT//e3axd34CiKhOCAMoUBDUSm7bE9M5wiUPeTo19HqVpf/SBK6ipPLtxCAXmrp07MwNLEQSCCyPQ6/G5ENN4Kc9FnSdKXzZGxp5opQpgdaA0+9vpTB9tqS5WBBpxqzOnz15oODi0pbpKRrAEsNzfgKEUT3Gq8QX5wW3vL3l/z7nMaRKOdPWxaWktqVyetp4htqxonBTFuiy6lJ2DbfTnklR7QggEt9as48XuQ/zhvidYE6qlLdnPUD7N8kAVzLC+QCgBVM/FaWCNosm3ZcJnjxZmTfiuGbfPpx/DHfj02Gdp92Cb+9E9d0y6NpnNsf1QK50DcX66+zBCgGk51Ed+OayDv/rFdu5b28IrbR3cs6aFQz29pM3pSUzUEu/z7CAXNeKzkJBSjhhYi0flvWRVNfveaOXAW23UNpUjBGQzeV74z11sunolpzvObkYNQ6O8ZubaPLPB6rV1mKZNMOghFPISCBY21f19CY4f66a6JozfPzmqcuvS5WSKyFq4LpDEwSgy5lHODH8Jl9aER19L2Hs3hlqLri5+fVh3ZogtkRY0ofL0mR2EDT//a8MH2DFwmB+cfJkHG66hL5vArepsjizhZGqAoXyKkLGwmR6WkyNudmNLc0I6NoDfbeB3zz4F6M6WlTyycf1YavWZeAJFCB5YtYa22BBht5tVkfKSTt3zwenMoXkhpxEIqt0zj9qdD9yurYx3iirCTTjwiUV59kRIHDlOUFqaSJwJ9ULAWErgRIixf44865ySsrAuKIqXUWFb24mPe6JEytRY9A4hMPQVlAU+icc4mzlVuMdEZ2vxfswQ0sFx0ni9N5LN7yCe+i4h/6+ijmX1KPjcN1MW/C1UMZHkTQgVBKhKBWWBj+Mfifid7WdgrJ/jxwqF6KQizs6htt2LbU3ccxr6Bnze9y5YraiuLcHjuYdcfg+2fXLseN7cy3hqeEUVXHvjan72n7s5fWoQj9c1YX+6Zn0D1bXF1yJbmuzo/f+o8EwXdZJY58hmBP0eNq9rxO+bH/tg5gZWeGEmW6/PKJkGkncsOlI9E445UnI4XuCoL6Y50OSrJawHiJmT1d8dHF4f2MuG8AqavLUXRRRLSknSTPOzM9tLiouG9AD13uqSIsmKEDMmuABAwOr6Sna3dqEIQXnQW/Q32FjWxEeab6DOGx7L0b40spRHllzJK71H2THQSkj3cnfdJraUF4u0SByrE2kdh9HJUwRRtOUIrY6LhZpzJrCcPEmrl7AxdW2RlFmQeezcdqTvQ6NHcexWbHNPUQMr4vdyx+YW4pkc2zasQIiCBlZFsHSR88WEtGly35rVvNXZxf1rV7OmsoJnjx2ftp0uzn8Sk0gyJQRLf9mQd9LEzR4sWVzLbyGgqApH9p7knd3tVDdEUFTBYF+Ck8d62HT1Sr735bMez+qGKO/71PzWnI1i+YpC5sFj//4KV1+7ElVVWLOunpd/8Q5dXYMsW1bJVVdP3nSuKV98Vr6ZwK2vpCrwcdL5/aTzB0jn96AqIaqCH0NfZIFNIQQISFhpXuzZyyONN+JSdCpcYeJmmpSVZ9dAG8YI1XRrspctSjNL/HMT15wpJA5Ja5CE2Ud4Fox5U+EXJ9q4oXkpUV9hv/L4voP8xtVXsKv7NK2xQVRFIW9bLA2Vzev6L6VDV/rQvMgreNTgtBGs+UI6+zNUpQJNW4aqzEDiZcFgkcvvJW+1o4gAOfMASGsstW8qFNbLGjS1hnRuO7rWAAgyuTdRlQiaUj0Wjcnl95G3jqGptVhWF9n8XtzGpYBAU2tRlQh58x1c+joUxYvjpAAThSCjRtr5Q6BrNYQDHyWdXUk89V3UTDkBz70oig+Pawup7HNY1ilUfR0IgePEAYlKBEX4cRnryZp78bqvQVHKkDKDlDkEHgT6OWOtK0TFcm/jdm0e64V0EjhyIl+B1w8BiagAACAASURBVHPnSJbNQr0HCrq+GkNfQ2acgWVZnRNS9aSEzpMDDPQneXtn+6QgTGV1qKSBBeBSw1xf8+dMyQUgHZ469QEAtu84jm07qKrC9/9rJ8saylFHyC1qKkOsWDq3dWZKA0tRFO5+7xV4vC7qlyyM522qCFbSzPCd9hcnHJNA0spyWWQFZUZgwjkhBG7VYFNZCy/2Ti7cAzgSb+f1/r1U1JXh0y5sLZZE4uDwct9u3h46UvK69aEVhPXAvE1+ArhpQzMdvUNIoLG8+Isa0D3cWL1mwjEVhQ82X8cV5cuJ5VOUuwIs9Vfg1SZvlp38QezMt5BWT+GpBb5sHLUG1fd+FP38wuyLiZyToDXxCpujj0x5nWOdxM7vQNo95NPfGTkqkU4KRV1Ssp3f7eLey9dSHvAihMB2HDr6hlhWNdvi2cVHYzhM1rIo83j47tv7yFozE9nVlHkwsKRTUrD0lw2D+VMk56WGY+bw+txcfdtEhrZm4PLrJ6d3jtfMWiikklmqqoK8+Pw7rFxVICK4+ppV7N7ZtuDPnk84ToK83YWmlqEpYWyZGhEZXlyCC4DVwQZe6zvI3qHj6IrGFdFVSCR9uWECmgePqrOhrBGPVnDSRV0BKtwL/1sDpO0Y/bn2eTOw2geHyDY1FJjHhOBwbx+OlBzs72F1tJIzyQSJfI6tdU3zuoVMWUMM5jtHSCLODzWeFjRlftKnp4NptZFzDiKUN1CVcgx9NYa2EmUKBsOFgpQWw8lvAyamdQqXcQkufSbskQJViRL0PUwy8xRDiS8DAsvuxe+5A1076xRVhId46ocIoWBZZ1CEj4D3fgAMrRm/53ZS2ZexEv+EItxIbFz6KvzedyFmzgk3IyjCwOu6CtvpJ519EVWJ4nVfj99zF6bdSTz9Q1TlRQQqEgu3sRlda0JVwgR97yGe+j5DiX9GEX4kDrrWgN9zN4rqGTfWx8fGKhQvAe/ZujFJHnmOM083LkGwsO+eqlSjnmM4S5lgfBqmlJLTnYPcdf9lXH39KpRzmPwMvfRvoQiNleEHcanTZwCVuVYihMqREz3YjsPSxigDQymyOWuMPVAIsUAGlir48O/cgQB018LQ9ZZXhdhw+VISw5lJURSXqrMlumrCMVUohHQfK4P1BLTJaYuqULmmfBMv9e7EKcKGY0qLZ3tep9Id4dqKS0um3S0KJLwxsI8fdT2PWcLzpSsam8pWFyX0mCuEEKhCsKx66s37vqGTKEKhyh0k4vKjjGg9GELjkrLpPWx2+jGQGTTfr4BaWRBSdrpxMk9ip7+DElr8YtrpcGDoJ+Sc1KTjeTtJ3JxcL3AuhOJDKBWghFGUUQ+wAC2Mqq8v2iaezuJ3u1AQDCQKKQ450+L5/cd/KQysD122GUNVuW/1al5ua8dj6Gxtmv798Kjnv4mTSBJm33nf52JAb7aVlDWwqM/ccGUzy1bXEOtPks9ZEylxBTSvqSvdeAFQ3xChtzeObdu88POD5HMW/f2JCQQqvxwQKMKFqkTQ1Qp0tQpNCU9KeVoM3FK1mWe7dxHLJ/m1pbcR0L04SLJ2jqsr1mIoGo2+s9ELy7FxqYuzLqatYfpzHSwPbJ2X+zWEQzxz5BiVfh9DmSxNZWEUIbiyppETw4MoQrCiLDpWnzVf6MocJF9k3ZgLGrxzK6ifC0L+j5K3WjHNI1h2N+nMc6T5OZHQ5xatDwACHY9rK7q2BNvuwW1swm1cijaSUiuEQVng47j19RSTgVEUDz73LahKBXnrOODgdd+M29iIopx1xLtdV/B/2Xvv+Dqu+8z7e6bdXtF7YQFYRIpdEq1C9WJJluQiy3GcKHY2trPrOM7rTTY9m2yST3bfZDfrN07sWHZsx5YsW83qFNVFikUUeycIonfcXqac948LggBRCBIgSO/64Qcg7r1zZs6ZOzPn/NrzuI3VmNZpdFcNLmMFLr1pZB8BfJ670bQ6TPMYUuZRFD8u/apR40pR3BSH/miUqe/CoeB1X4euVYzsz4/ffQeqEkVVCplCulZNNPAlsrkPsJxukKCqEVzG8tFz4XFdi6pEyZkHkE4KoXgxtCYUcbbGe/xYq8eN9cxZHx/hUVGUMJfaCSSEe0Q/64xOFxOOKURBomPb20fo6hjEMDTOMKECXHPDYuobJzd6FDSWRX5lRn1ZFvksqjD41H1rptxG1y6R0LAQArfn0lqzlbVFfObLt2BbDuo5A/Fpbu6qXAcU9LDyjoVL0dEmSQ0c7TOCRYE6moINHIpPThrRnxvmibZXsKXDptL1aIp6SfU+JoMjHbb0bOfJ9lfpy03tgW8K1LMoUIN+GSbmn57ewalUPyHdQ8TwUeGNUOUJU+mJUOWNUOwKTPtdSOsIqv+3Ea6bRos4pVwC0sZOfWe+hnFBOJXcRq1v/YSaAABhnf/Bo6hVCHclYKOfkx89Fd473MpNyxv55qvbKA8HRlgEbQ6095y37eWGEIJVVYXJYll5KfXRQjTU7zp/dMqvzd54lDgkrD5MJ4uuXBjzmZSSnJMhZ2cIGTPvi6QgFdGVOYUjHep8E1PXerLthPViDMU1o8iz5eTpz7WQtuY33fHAzhZee2oXsYHkBC+hogj+4B8/O6/9uefeVQwMJLnro1dj2w7FJQG6u4ZZtOh8zKRXFhThxmuswK2f1fvL5A9jaLWo8ywTUuMr4eM112M6FlFXYbGpIFgZWYAmVExp054aZCCfJG3laUsPsDJSS5Hr0mvZ5Z00g7k2snYStzr74920sIED3b0kc3mKfV6ub6gbOY5NxO2mIRQlkcvx6qnjrCuvIuyei9pySUty55zVTs6ngSWEC0NrRDpJ8uZhcvldaNrUdeyXEoriJ+CdnLVUCJ2gb3pSD0Xx4XVfh5epjXWBis99yxhSifFQlQBe1zXgumaKfriIBH5z2n5MByEU3MbVuMcQiahqFL/njnHbaWoFfu/UNd+KcOE2VuA2pr5WxEgt11RjPWPoSHmmVkvOk/DtGbHms1CVCGONPSEEi5orGBwoOP4c2xn3uW1NHSkWQqAyMwdR6UidVsBX0EHbc7Cdq5edZfCMxTMMJFJUlV9c7fH8r9rPgdtrULdw6pz0hJlhS8+HbBs4TMrK4tc9rI82sal0BSFjYlRHCIFf83Jn+UYOx1um1KTozPTx49Mv0ZHp5YHqmwlpc5eCdz4M5eM83b6Ft/o/oH8a48ql6FxbtJJy96VndJoM91Wv5ki8i/b0EF2ZIU719RPLp9EUFb/mImR4qfEWUecrYmWklsXBinHthbYInCHGM/A4IIevWKHhGt9qFodunsBwl7L6ydrxKVpNhObaNONtr6orR1dVvC6d65fUI4QgZ1oMpeaP7OBiIaUkkcvx9IFDnBwcwqWprKqs5MbGejz69A85rxZGQZ0181beyRIzeyh2Te9VzNs5Phh+CykliwMr8Gth9se2EzFK0BWD0+njJMwh/HqIOm8T7ZnjDOX7KHFVUedrmiCTkLezJK041d4FdGdO0545Qam7mqAWYdfQm0SMEmq9i6hw16Gch5FpKN/BQK4Nh9nXcFwI9m8vOKFu/+R6/OcSGV2Gcowd20+QzVoYRuFce70uNt2ylNAUNcDdqQRPHT1ExOXhk0uW8157Kx+pqZ/HHk+OvN1OKrdnnIE1nH6JqP/j825gAaNzpS1txEgmQpm7QEVtOjZZ26QzPUSNN4oqlHmLGEocBvPtDORaqfLOPmXctB021FaTzOfZcboDQ1VxpGRHdztry6o4OthHzrZpDEc5OjTA+orZ6/XF8730Zo9jy/MT+5wPQb2M6DzVXwHEkt8lm9uKqpZh6M143ZsmpG/9Ev9nQlFCKEoUe3Rd4yBljILxc+lIgqTMImWasetCTasfF91XVYXbRthjJSAdOS7DzeefGxKKfYOPsST8CJriwnEkz722b5yB1d49xInW/l9cA2s6ZKwcL3ft4vXePawMNxJ1BRjOJ3m9Zw9JK8P9VdcS0Cd6oDShclVoIasjS9g1dHDK/fflhnix6x0OxI5zW/l13FC8Bs8ktURzhZSV4Z3+3Wzu3kZrupOMPX0x+9XhZlZFmnHNcT62lJKWniFe+fAouqZwXXM9S6onhluvjtaxNFRF1jbJOiY52yRrm/Rk43SkBzmV6mPP0Gle7tzLAzVrWegZQJpnVOAFQinFSj2GYh5CaHWARFotSHMPqv9LczqmuUJT6A5cin+CQRvQy1gZmbnuheO0o4qGQp2duR/pDKMaGxCTLK6qigq5wp+7cQ0Rv2e0BsvvvnKYLqfD3735DhGPh2vrasiaFh92djGUyfDpq6f3xCpoeLTQrLVjbCdPT/bYeQ2sjJOkI32Sa4puI6BHUFAJG8XEzSEiRglxc5ASVxUD+W6OJD5ESod6XzMBLYIyJoVBjPw7w4I4nO+nP9dJnW8xXZlWdKFjCIMaTyNFRtmMouPd2aMM5FtndR4uBjULS0nGM7g9BhU1RWi6elm5Z9ZuWFDQVrMlnR1DDA0kKS2bOpf+xwf3sbKsnBdOHOMTzct44eTRy2pgSWljOcPkrHbyVhs5sw0AR6bJmIcn1DzMBxzp8HbffjZ3f0B3doi/WfkbRAw/2weO4NfcLAvV0+AvocwTwq+5KPWE8KrzUwMEMGx20JM9RpV3KbO9+F48fJR7lzbzzP5DuHWNb763nT+542YcR5I087zZdooyn59lxaUMZufGgXU6vWfO6kAX+K9BmyP5iplAYBD0fx5NLUNVoiO1V7845FO/xMVDVcrRtFps+9Toe3nzEIaxmktpYNl2N7bdOe49w1gL50SdPD4XLz2zm63vHKGiMsIX/uOtxIbTdLYP0biojKhr9mnMpxKbaQp9glhCkkhl6eqN0dVbyCKxbIdjp/oYGr741N8r2sBKWBm2DhzioZqPsKGoCVUo2NKhKXicn3ds5/qS5ZMaWEIIoq4Q91beyNFEKwlr6hOUsXMcTZymI9PLcx1vcG3RSjYUXUWDv3pUqHA2sBybtnQ37w/uZVv/PnpyA6SszHnV3svcRdxQuoZKz9xrdkkJL39whAevW04qa7Lt6GmaKosnaAuoQsGjGXhGBIdPJns5Gu/iUKyTw/EuWlP95GwTv+7Bp7uQ+b3YmR+PPRLILDL/HtLcMfLaREoLJ/sKqvv2OR3XXMCtBiZ9XxU6fn3mRC/Z4T/BG/0Ojt1GNv43KPoyHOs0hv9zU7bpS6SI+D3E0hle33+CdQunF5u8UnCwt4/vfOIBPJqOIyUVwQBbTkyt6TYWYb181gaWJXN0ZQ6zLHTrtNv5tTDXldzF/uFtLJJ5ar2LcCkehmVBOFtXDKKuUobNfhLWMFGjlKBehEedPuJgyjyWtIjopXSkW3Ckg6648KlBXIrnvPdv2orRnTlC+jKQdQTDPo7v72DL0x+gqGJcXxVF8N23/nBe+9PcXPCeSwmVVRGe+dnOabdP5HOsKCnn58ePFAiQzJkJTF4qSJknmXuP/uQT5KxW0iMOJ4FOwH0tmjL/NZXv9R/kx61v0BSo5r3+g5jSRgJDZoLNPbtZHm4gbmZ4qWsvA7kkSLij8iqi85AiCJC1U/RmT5C0hvBrF07NPhbpvEksm+X4wCBf3/QR/qr9TVQh+PTSFbTGh/m99dfTnohxoL+X6+fAEDedLCeT2+eMybQpOFH381LC770fITyAuCxZMgACF5XFPxjV5porDKbSPLbtA+5Z3kRzWQnlRf+EEC7O1PtIKWkfjvODHbv5g9tvGm13tLefZ/Ye4khvH1+/9QYWl14agrdYJsvTew+xteU0Ny1q4OE1Zx2S75xo5bn9h+lJJPmXhz+GcYF1QOVF3xg31smgabXoejO53NuciSblcu/i8z50lrr+EsCyT2JaY1mGVdzum8dR3zuO5MWnd/HK83uobSiho20Ax5GYps2OrcdRVYVo0eTXi5QOA7mpSePOwiZrDwOSE6f7eP61fZxqG+Bv/+kVoDD/VZaGuGvTxUfWr2gDy3QsYmaKpaFafGOU5ZsCNTxhv03emTokr6DQFKzn3sob+fHpFyclvDgDiSRpZUhaGTozfTzX+SZRV4jmQAML/TXUessp9xQT0gNT1msV1KNtYmaS7uwA7ZlujifbOBI/RW9ukLxtYknrPGZVAR7VxQ0la1gXXT4hLWmu4Hbp9A4nyVk2yWyOrqEEQa+bgOds1OTdvqPs6D/JwVgHJ5J95B0TRQgafSU0Byv4WM0amoOVVHrCuFUdRVmP4pk8h3oiLq9OzfmQteMci78xLi0woJfSHJqhUSgTIBSs7KvonvtQtMVYuc3TNvneG7v4rw/fzj++sJWG0jDf3bKTP/z4LbMZxrygPhJmOJMlFHGTsyyypkW5f3JD9VwUuxvoyEwdZZ4JLJmnJ3MU086gq1PXVAzmezgS303SipN3cvTnutg7/B5pO4mhuClkrRfu7XJ3De3pE3RlTlHpaaA5uAp1VATRoTfbzr7YVizHJKhH0ITO5p6fEHWVEdSjFLnK2DH0Bgv9y6j3NaNMcx/35U7SmTl0XqfLpcCHW48Rivr42n9/mNIRcd8zmO+6VICfPvE+jlM4D/FYhmx2eoOp3B/gWx/u4PjQAH/x7hYaQ7NboM8WQrgJee5AU0pI5/dQ7P/0mU8QwrjkDF2T4c3evdxevoZby1fxUvfOM72h0l3ETxJvA1DiDvCpumuwpcPOgRYUIZDIeboGJJ2Zg/Rmj+P3rz//5tMg4HLxF6+8zq+uXUXY4yFrWThSsrWzjVKvD79u0J9OEcvlMKapH54p2tP750xgOKCXUuZeNOv9XAhsZ5ih+O8jZY7S6D9j2z3k8rvxeSfKiVwqCCHQtIrzb3iBcKRkKJMhbxW+G20SeYTKUICv3DS+ZquxOMoja1fyD6+/S96eG+HoyRBwu7j/qmaEgERufGR7Q301ZQE///nZly5qXphsrOdCiAAuYx1Z9VUsu8DSmsm+Rt7cj8u4dsrardnAtvvIZt/Ask6Nvud234iuLWSsMWhbDlte2c/nfvMm/AEP3/uXApt4MOQlmzWJx9JMBVvm2Nz+5Rn1xxzRwVrRVMmi+hJyeYvf/+JIPZwAVRHTMhaeD3NqYI1loDLzFn1dMVLJLGbOwuNzEYr6CRf5xuVSTuc1UYWCRzXoygxS5jqbA9mTHUJX1Cl1oc7s16d6uKl0He2ZHt7q2zWjMZjSwrQtUukM7eketvS+P5oSpAiBV/Xg1lwYQkMRCo50MB2bjJ0hZWUL4nVn/kk5rWE3GRShsCaylI9W3oD7UlG1CigP+9nd0gkSDFVl6+HTXFVfTlPVWe2TH5x8l12DLayK1vP5hTeyNFjFgkAphqqNMgqeWZCOfo/naBuNXhNOHwg3iMD47a9QbO78a6KuBtrSu6n1rqU7e4BFgZnXVYHANvdi5d7AG/0WtnUKzpOjryAYSmYYSKb4yj0b+d8vvDerMVxqPPKjJ0jlTXKWxUcf+z4VwSCmbZE2TT67+urz7wAocTXOSV9S1hAdmYPU+6dmAyo2KthYfCdQiEgKBHdWFBbAYuThLhCsDBcm3AX+5TjSRhXq6OeMbFXuruHuil8Z01ayNLQOBYEiVIL6OhYHrkYT2jltxyNnp2hL76Uvd3loyKsaStENjdoFpRSVX35h65raIkYYtvH53Sxumn7h9etXrWZfXw/14QgNoShryi9v/YgQAoGB17gKt96AqswP3fl06MvFqPIW4x3jpBSAqiij7LV5x6Y3Gydnm7SlB3Cr2uj3MB8YzHfQkT5IlWcZLvXiGXM/u/ZqHlm9Ek0pzNd/fufNSODoYB+lHh+PH95LwHCxqa6Ro4P9VMzQETQZbGnRktxBzJwbMqIF/g2oQruouVFKyb7hN9kx9CKD+S4UNCo8jayL3s1C/6op9zkU+ys8nk3EEt8GCqK88fQP5tXAmgme3XeIQ929fNDexUeXN7PlyAmCHhf/8OA9mLbNS4eO88MdH+LWNe5cupgHVxbkZRwp+dbWHQylM3g1nT+/51bKg34k8Mzegzy15yAuTeNbjzwweixNUXDr2gWJUffEkzz+wV7eOdmK5Th8Zu3V3LV0MR5d42BPL/+w5T3iuRwRj4c/vvMmqsIhFCFwaRqGqpI7RyxdV1W8hn5J3RtCCNyuG8i6XsdKt1EQ+s0zPPwXFBf9G6paNqfrNEdmyWQ3k04/zRmSCyE8+H2PoijRcceSUtLbHaNuQSnx4bPGlKKIgtSPM13ABBShc2fNt6adex1sXm0vlKpomopfVfjNRz4yZyLDMEcGlpQSKaGrbYAtz+5m2+uHOH28F9sez/QhFEG4yM+K9Y3cct8qlq2qw+0tGBGTfZF+zcPSUC3fOPYc91ZtoMIdpSc7xAudO1keqpugg3UuhBCUu4v4WNUmBvMx9sfOL346blxI7LHFvhJyjgmzr2WdFAoKK0KL+Fz9vUT04CUzQgRQVxKhrT+G7ThURoPct37phO3q/MUcinfywWALR+KdLApU0BQsZ1m4mqvC1VR4IiPelcJFf25/pZQ4mZ9iJ/4X0ukCBEKrRfX/Dor7nivayErbMe4qeZR4519zTcmvEzM72Dv0zIzbG/4vkYv/Dwz/oyB8IDMIdXrhzojfwxe/9RR/+ODNKEKQNS/RhTZH+Mvbb52yGN7vmplzYK4MrIwd51RqF3W+1VNeV0IINMY/b9RJHoFjvfZnaq/G7rPwt0Ad8/CWSLQx2woEOlM/26Bwf/TlTnE8sRUuQ/QKwLZsXnliBz/559fxBz1oY1JRhKLwrc1fn9f+VNcU8e1vbqG3N05DYymlpUHKK6YuMH6l5Tibahu4urTAMvjjQ/v49NL5Y2GbCorwoggPUo5nv4L5dy6VuMKcTvWyIlxgh5NSYkmb9/sPU+8rnLeUlePDoVaG82kqPWEWBcrnOX4pOZXcyQL/eio8Sy76HGmKwhkyTAGU+HzYUuLRDOL5HLt7u6jwBVhaXIolL16zSkpJR3of7el92HJu0lKXBDchLjKz453+n/J2709YFv4Iy0IbsaRFe+oIL3V9i01lj7A8NHnqoe0M4nPfTSzxryPviHlikrsw2I7Erev8zqbr+K8vvs6Tn3+ER777OPFslr5kmp/s3ss3H76feDbLM3sP8c6JVlZWldOXSHH3sibuWrqYH+78kH/dupM/uP1GFCG4/6qlNJeV8LevvjXr/p3oH8C0Hf7x4x8l5CmkhRuqQt62+bvNb/M3991Jkc/DSweP8t+3vMPfPzg1Q+B8QogAfv9vYFrHyee3A2Ba++gbeITiom+jqfVcfPqoHL2UpEyRzvyMWPyvx4gbCwL+/4DLWMO5GU1CCErKQ7Qc6yVaXDCIpZS0tfaTzZoEziVkGtsWMNQQAf38JRb6OTXxNRWRwppmrFqJuPhn9qwNLCkliViGnz72Ns/84D1ymakXhdKWDPYmeOPne3jz+b2svX4xn/vKbdQvKkdRJw7Cr3t4uPYmBILHTr5KysriVV1sKlvJJ2qvJzwJi+C5EKJA2/6Zunv4XsuzHEmcuiypOOeDKlSagw18ceEnKfdMvxCfLaSEp7btZ83CaoSAdK7wnZ17/n9/2b383pK7OZnsZf9wB/uH29jef5Kfte0ECVGXjyWhKpaHq7mmaCFNofHeZif7HFbif6J6P45irAIc7NwHWIm/Q8NG9dx/Scc5O0hAYjs5MnYcRzpYTnZGLYUQ6J670D1nvYCa61o017XTtvvqvdeTN+3CsYXgd++b33z8C0Vj0ezTsYrddShCx5klA5cps7Sn9zNsdhIxptZuutAH5Uy3F2eEtGfYVkpJ1k5wMrmN/ssUvQJYuLya3/iDj472SQBnfl0O98d3vvUGX/pPt1FSGqLlRA9PPr6d3/6dqdNyt3e1sbG6FvfIVLa14/QVYWA5MsVw5iWGUj+n2P9p/O7rSGTeIeC+Bk2NzGtf7qpcyz8eeYbOTD+WY/NC5/u0pnrZF2vhz5YXaPjdqo5HNdiXbkMiWWrPr/4ZQE/uGCeT24m6aiYlGpopxrYqUDbD55av4vBgH3974x2cig1xoL+X2xsunsk272Q4lthGX+7URe9jLKo8yyh2NVz0mHcPvcqdFV9gVeSW0X1kIkm29T/L8cTuKQ0sRQlhOwMUGOTSZHJbUWYg0Ho5UB70U+b3Ux0OoisKIbebeDbH0d4+mkpLiHg9+AyDkoCfU4NDrKwqJ+L1UF8Uwa1rbGys489f3FKIzCpnUmDnBnXRCG8eP8Xfbn6bh65extXVFRiqQuvgMKcGhviPP3luxPEGddGLY6SbDoVMoQtd1xZGr2tLCAX/kOHYH2GaBwAHyzpEd88t+H2P4PN+Ek1bjBAKhTQ+MeZnQk84S8PuIGWWbPYtkqnvk8u/O6aPGj7vp/B5PzuivTUeqqZw74Nr+eb/fJnlK2vp743zg++8xYE9p2laWkXDgqmFf1Xh5p7a787oXmoI3o0ypvaruzfO61uPEk9mCmnSEpY1VfCRdRf3rJi1gTXYl+Cf/vI53n/zMJY5kuuqKWi6Nlo0LUacIo7jYFsOpmkjHcmOt47Q3tLH1/764zSvrEVVJ56QiOHntxbew6MNd5C0MrjVAunChU7/y0ML+cKCB/n+qec5EDs+pbDv5YBbdbE60sx/WPAJosb8PNzKIwGW1pSxec8xdE3FlhJtkgtSU1QWBcpp9JdyT9VKLOkwlE9xJN7FwVgH2/qO80b3IXrqYnw9NL7+ys48iRr4EqrnE6MUnMK4Dlstxck8e0UbWIuDN5OzEywIXs8zbf8PHjVInW/DjNpKKQsRK+G5oBybY539fO+NXfTGElRFw/zKjasIeedCp+XKRCGi5KLS00x7et+s9xczuzgWf5e1RQ9NW/N0JcDBpj29nz1DL1zWftQvLqeqvphsOs9QXwJFFfhDXjxeA8M9/yLsLpdGMOjFNG0CQc8oXfuUkILhbBZFCEzHwZ5FVGIukTGPcizJRAAAIABJREFUkB6haXdkBk3xE8++jsdYPO8G1urIIr6+5JM8cfpNytwRXujcTqO/kj9e/hlWRgqsjT2ZGEkry9eW3MW7fcfozcap8Mz9QvB82Bd7iRrfCmq8Ky86mnMuHCl58eQRWuMxNp86QWMowqMr11704tqRNq3p3ZxK7UDOQe0VCJaH70CbRUmALR0qPOOzAXRhEDUqGZ5GiD0S/AoDQ/8Fxx6kq/9hAEoi/+Oi+3EpoZ7JOlDGp2trqorlODhSYksH23FGCcqckddSSvKWjT5J3d1cuNsrQwG+umkjezu7+f723ZwcGOKBFUtRhKA06Oc7jzyIzzDm7HjnwnY6se2pv+fxEIVqY6EhhAsh3OhaA+HQnzEc+7NRIwuyJFPfIZl6DFWtxjBWoWuL0NQqFKUYofhHiDQESBsp0zgyhm33YFmnMa1D5PO7kfJckjkNr/dBAoEvo6rlcCYLagxUVeGWO6/C73fzzJM7sGyHXdtOsvGmJu7+2BqKSqbOXhNCoIvJianOlKycMb5WRH999DPHkfzNP73MssWVHDjayYol1bR1DNI8jYzU+TArAyufs3jyO2+z671jWKaNy60TKQmwZGUNTStqKKuK4PW70VSFbCbP8ECSlmM9HNzdSvvJPpLxDF1tg/zTXz3Hn/1/v0pR6dRpcYaqER3D8DaYSxDQPejKzIewOFDPlxc9zBOnX2bn4AGGzcRljWapQiFqhLi17Bo+Xn0rxjxR4woBH7/uKtyGTkNZBL/bhTZJvvFQPkXaypOycrSlBjidHuB0aoCebIzBXIqYmUYRgoXBMur9k0Td7EEUtY4JauFqDZYzPHH7KwhXRz8BQFPwNio8K3CwiBgz10zJJb+BO/BVLuQW+9ctO/jqRz9CeThAa98Q33vjA/70k9Mz4/2iQyCo962ZEwMrY8c5kdxGnX81pa4FV2wKaoHlqJXtA0+Qc5KXtS/5rMm21w7y/A/fo6t1AMdx8AU8bLp/Fff8ynUEQvOr2VRVU8TPntxOcUmQvt44FZXTGyO3NSzkH3a8R9TjoSuV4L6FzfPU0/NAWmhqEbpa8LQ60mRMeHDesSRUy59e9dmRvhQ892fuj5xj0pkZJm3l2TfUTiyfptwdviz3T8oa4oPBZwhopUSMyhGv+eygCMFnl6/CkZKeZJJ3O05zsQVmUjoM5ts4MPwqQ/mOWfcNCkyqdb5VKLMwKJsCazmW2IlPC6EJfYS4a5jeXCul7lrSVmJ0W5fiHpWYMPSllBV/B9M8CQJ0rWFk0fyLAUUIlpSV8vSeQxzt7SeVyzOUzrCqulCLmc6bHOrupdjv5a3jLayvqxpx+Ev6kin6U2nytk1PIonPMPC7DJK5PH3JFBnTZCCVZjCVJuz1oExzvcSzOfqSKapCQa5fUE8qnydnWdRGwwRcLt463sqKqjLO3P/V4SCmbdObTBHP5kjl8vQnUwTdLgxNYzCVpi+ZwrQdehNJ/C4XkWmcrYnEN0mmvj2LM6mjKD6kzDPRBJTYdhuZTBtzI2wgsK1TZDMv43KtR1HLUJWycTpYUKiL2nhTMxtvah5xWjOOhGmmkEgcxyTnxDCdNG41gqEEsGQWkGjiLNNvLm/xqXvXkExlefST17H7QBsnWmdquE7ErAysI/va2PP+CbLpPF6/i1vuXcVDj15fYKOa5mJMJrK88/I+nvn+e5w+2cuJQ128+cJePvbZjajazE7gPx9/gU/X3US9/8Ksy3J3EV9c+Ene7vuAl7rfpSPdS9ya30XOGcOq0VfNJ2pvpylQP2/HllLSHy94FPKWzYLyIk73TU4x+61jr/N+/wmSVg6XquFRdfy6m1pvERuKFlDvL6HBX0y5J4wxiaErtEXYuffQ1BqkEgIkOMPY+e1XrNDwGQzmWicY33Gzm6A+M7YjO/cOMvC1C1pOeXQdR8JwKoME3MYVTfI5JxAo1HpXIfg3JLOPPvRkT3BweDPBklI86uUnGDgXUkqG8p281/cDurKHLnd32L+jhdee2smytQ18+rdvxXDptLf08uz33iWXNfnc1+a32P2Bh9by1uuH6OwYoqo6wvKrps+j31hdy4rSMnpSSYo9Pizn0rF+XQgKekIqOasNVfiJZ15DwY1yGRavg/kEhtDwae4CMdE5c3POtkmYGaKGj/5cAo9qEDIuX+T8RHIbIb2M9cUP41Mjc2LoHR8aIJHPE8tmydkFZkH1AvcrpSRtD3Mw9hotyR2z7hMUnn9LQrfgVgOzGmdYL+Xd/qc4nT5EWC/FxmQg10nKitHoX8mbfY9zZuG8KnIr5e5CPZ5l96Aqxeh60xXrkMrbGcJeHSlduDWNxqIoAsHCkiJcmkrI4+aRdSv53vsfoKsq19TXsK6uikzeZGNjHf2pNN9+byduTeO3PrIeRQgGcp08/kErPfEUXl3nBzs+ZG1tOdc2VrO3o5ctR0+QsyxePXycjuE4D6xcikefOqLfGYvz+Af7SOXz+F0GD6xYRtjjRlUU/vjOTXz//Q954/hJBIJ7lzdTHQ4ymMrw+Ad76Y4ncBx4as9Bbl+yiLpomBcPHeNYbz9Rr4d/e383zeUlPHT18kt4lk2ceXN6m+Ty28nltyNwoenNFBc9hqZOvbYS4mwK/uBAEsPQ8AdmRiVvO3m6Mzs5HnuWvuxeVkQ/z8LgvfRkdpE0u1gUuh91pF7a5zGw7UI09OCxLnoHErMSXZ/VCu7Y/g4Gegs01jfctYJf++rteHyu896o/oCbOx5ai6oqPPb3rzDUn2Drawe59zPXkjQzKAgCuhdbOsTyEzWsJJLu7NBFp/npisbNZetZGV7MO3272TF4gO5sH/35GLa8dBO0R3VR7IpQ563g+pLVrIsun5YJ8VLhrQMtuPTCcdM5k/54mo8srZ+wXdjwcl3JImp8RdR6i6j2RanwhGZMHa96P4mV/AZWshehVgMSabch7V60wH+awxHNPfYPPztKvetIi4wVo9i9gA3Fvzaj9oq2ADu/HUWtZJR+VHhR1KnrllbUV/Dqh8cIel0kMjmW11x8aPoXBgKKXDVEjWoG8qdnvTtLZjmWeJeoq4YloZsxlCsnxVJKyUD+NNv7H+d48spgiDzyYSuNzZXc96sbCRcXMgSWrqknXBTgf//RT+fdwHr9tYMM9CVwHIe20wMkk1ke/PhE6u6cZaEpCjnbQgDlvkIh9I8O7ueLq2eWynsp4dIa8OgdDKWfR8ocWfM4Ud+DaOchurkUeLZ9K4uD1ayLLkYXE6f8kOHhrqqV896v6fDh8M9xq0FWRO6etZElgc5kgrxtk7FMrqmsuSCGOBipmXQSHIhtZu/wizjMTYlBxKhiUWAj+ix1hxLWEEtCZ2t8VXRK3QXh9QJZ19ka17Fsz/HkvxIOfAUxRUrVfMByTGJmDxKJRw2iCo2EOYCheHCpXlpSH7KwMkzUVYUjLb6yaR2qIvjyzU0ENZ2Y2UVzlcLKmrUFVmeZJeP043dH+cy6s2y2trQYzHUwlNfYNvAkX7z+txjO9yAEBLQiBvNdHE/sYHl1M+vqryVtJ8jbGXxaGLc6/VJ5SXkpf3b35JIq9dEIf3zXRAbisqCfr996w6RtPrP2yrofLxUkOUxzD1LOrL4d4LWX9lJbX8yGjYtntH3CbONU4lUCevVI1KoAXfhoSbzMguDdqMJACME9t1yFELB6eS1PvvABoaCH69ddvHTCrAys/p4Y6WQOw6Vx+wNrcHuNmReFC8F1ty7jxZ/sYHggwekTvUhH8nTXVnRF45G6m0iYab5/6rUJbR0k7Zn+WSf3FbnC3F+9ietLV7Nv+BgH4ydpz/TQlx1iMB8j58yeHcijuil2hSlzFdHgr2J5aCFLg424lJmfq7nG8rpyQt7CAz2dM2ntm1zg9AuLCg+Fiy13V1zXogkdJ/sq0moBbIRaiep9GMVYe1H7nC+sjDw4GsEynQw9mSOYztTaC+dC0RaQT30XVV8KI4saRVuIok5dsH/bioU8u+MgRzr6WFhRxI1L54Zh70qGQKAKg+bQTbzb929zss+41cueoedxqX4a/euvCCPLkQ7t6b3sGnyKE8ltl7s7o7BMG93QUPXxThN/0EM+O/8slu9vPcbvfO1uXO6Re2aKlJDDg33UBsNsaT2JMhKVkcDWzrYrwsBSFR8hz234XRuwZQJNCaEI/5ykvF0o9sdaaPCXXybakouDI23eH/gxeSfN1ZH7COmzo4w2bZsNFdW8euo4Hck4i6PF06Z8jUWBkCbOgdhmdg78lKydOH+jGUAVOsvDt896bAB3VDx6Ue1y5kGYg8yBi4ckYyfYM7yZSk8TIb2YlBWjJ9uCW/VR6qqnN9tCWoviUv30ZlsodzdS5Kphz9CrrI1+lL0jbT1qgMF85+ieqzzNlLhrR1/3ZVtpTx8ioBchkVhOjo7MYdJWjEpPE1k7SVfmGEG9hIyTpCN9hJyTwqMGWRa6Af0XKHXyFxHDQ6lp6dcLkHR1DFFUPHN5hYw1AEiawh/n4NC/j77v0YrJ2kOjDgdFEdx8XRMAN25YxIrmKhRFEAldvGzErAwsy3JwHEk46iNc5Ee5QK+QL+AmWhJAURXM/AhBhlBHp4GkleWN3r3cUbGGsbnrEokyhxNV1AhxQ8kaNpasoiPdQ3uml85ML325gqEVyydJWmnSdpacnceUFrZ0kNJBEQqqUNEUFbdi4NU8+DUvYT1AkStEqStKtaeMWl8FRUYYbQ7EDWeLRZVnJxfbcSiZ4gI6Gu/GqxpUeiOjRaPnImvn6c7ECOgeilwTlbUVYy2KsRbppAELoQS4XHUIF4LQGCY6KSWqMPhg4Eczbq/oTSh60/j3lOkjUj/fdQihCOpLI5i2zat7j/HAhkuZFnBlQBUqjf4N7Bp8as4WL725E2zvfxzLybEo8BEM1XPZFpgJs58TyW3sGXqevtzJy9KHqVDVWMKONw6z680jLFxehaqpDPUleOFHW1lzY9P5dzBHOHSwA9O00TSVgwfaCYW9BZ0Wtz6pFpYqFASCQwN9LCsuxVBUJMyJeOxcwJF5cmYLWev4SF1DAUHPzWjK/LK0lbmj5Oz8BWsyXm7Y0mTX4NMkrUGWh2+j1rsSZZII3PngSMmOrg6yloVA0JVMFBZVMzBqpJTEzR4+HHqeA7FXSNtzl0ZV7m6iwbcWQ5mb6NFgroukNYRzThaOVwtROsbQGAuXvpxU5ll0fcmoCLYQOoY+f/e+g42UDs3Ba0mYg5xOHSBsFGoXdcVFUC+hytNEiauWjvQhTJlH4pCwBnGkjZSSpuC1xM1+hvJd1PiW0Zc9RcoaooSz427PHKbK20yxUc3h+HvErQH8WhRV6MTNPordtZgyR5VnMS2pD3GwKXbVEDf7r0jm6bEQihdFubwi67OBQOHH//YumXRu2u2khMP721m24vwU7GNajfk5i5TVPUKGIUb2LclkTfYcamdgKIWuqdRXFxHwu9G1i5tXZmVg+QJuDEObgdU5NWzLAQmRYj9CwMN1N4xy5wsEVZ5iPt945wQRsuOJzjldLhUYzVTqfJXU+SpxpEPazjKcT5CwUqSsLFk7S84xsaSN7dijhp4iFDSh4lIMPJoLn+ohqPsJ637cqpuBvgQdBwbxLfbhD0z+RUkp6e+Nc/xoD9deP7PQ58WOcxzlhKIQ8EzumXny9HbqvMU8VLsOjzY5AcdgLsXTbbtYFCznnqrx4rJO7n1QSxFqHWKOJpH5wq6Bfx8zUUnS1tA4o2s6CCHQ3RdOTrG3tYvfu+9Ggl43fbEk39my4/8KA0sIhZBeRr1vDYfjb8zZfntzJ3h/4MfEzB6Wh28nqJXMawQh72Q4nfqQw/E3aU3tImPH5+3YM8XKaxfS1znM689+wBvP7UYIQS5rEgx7+dSXbp63fnR3DZPNmixaXE5X5zDJZBYhBIHA5GLDy0sKzopPLbmK+lAYXVGRUuKbpk5iPpGzWhlMP4UifOPqruRlYK+9tWwVb/btxVB0anyl6GNSvDVFpdJTRMrKETczl4U5cDpIbA7HX2cg10pT8AaagzcSNi5MTFoRgutr6snbNtdVldMaH55RxMiRFi2pXRwYfpWTye1YcvrF34XApfhpDt1EyKick0yWluRetg8+DwgS5gA+LUzGTmAoHq4K3TClgaUoYTK59zCtttFMC1UE59XAAkaNTF1x4dcjxPN9RFyVeLUQHjVAd+YEAoFfL+JUai8Jc6CgUSgEhnp2baEIdSTSpEwwioqMStrTh0hZw6hCozd7iv5cG34tjEvxoQsXOTtFR+YILsWL45jE8n0UuapmXBZxueB1342uXbp146WGohTx2ot7uftja9D1qc+1lJJW74VFEr1aKapwcyL+PEmrE0WotCZf41RiM5W+a1BHrnsp4ZlX9jCcyBD0u7Fth7bOQRKpLGtX1F3UuGZlYNU0lBCMeBnsSzDYG6esKnxBUazhgSQDvXFs22H52noUpRANOmMBRA0/v7HgjolRHwErQvX4tEuX+qMIBb/mxa/N3jCIDac5cbSbqprolIV5UkqGh9Mc3Nd2SQ2sC0Frsh9D0ab1fJrSpiXVN+kkYaW/V6BoVyd/uF/J8KlFZ0kXhCBi1FPqmdmkU2C8SZHPPIVjHgLhRjPWobk3IabJtddVlVf3HCPs89ATSxJP53hlz1GK/F7WLJg5g+EvIgzFw9LQzZxMbid/AamY58NQvoPdg0/TnTlCc+gmFgWuQx/DGnQpkLUTnE7t4URyG12Zwwzl269YD2hRWYjbP7GexStr6esaIpexiJT4qVtUTnXj/NULXb2qDtuRHD3cyeLmwgLaMm16eiYn4DmDRC43Thf12qor41lj2YNIaVLkf2gcK9t8R68A3h84zLt9B9g1eIyw7hu3WIy6AvzJ8l9hOJ/mWKL7ijOwzqAvd5L4QC/t6b3U+9axKHAdIaN8Rm0FsLGqFks6GIqK3zCmTQ+USHozx9kfe5XTqd0M5NuYS3JtgUKjfz0NvrXoytyknW0b+DlBPcKiwDqeaf9f3Fj6MMNmD8cTuzGUqeccj/sGPK7rzungfDopBF41SHOwUD9mKB7qfCtIGP24FB9u1U+1dwlJcxC36qdKi+BWfLhUD2uid+NVAzQFCm09aoAa7zLcqp9Kz8IJUh2VnmYMxYOheFgdvRuvGiJqVGIobnTFjVcNUue7ClXo+LQQLtWH7Zh4tOCcSQZcKhjGSgzjF7tuy+XSePDTG3C7pr7+pJSkRpxvM4Vfr6QucAunk6+TyLcRy7XQnz1A1NXEguBHUUaudykl7+46yde+cAtFER+mafP+h6c4crLn8hhYy9bUUd1QQn93jM3P7qaxuQKPb2YPDCkl77yyn96uYdwenVvvX42ijjfOPJqLVZEFk7b/aNUGgvr8RkXaTw+wY9sJMuk88Viam25dVlB0bxvkljuuortrmFdf2EMo7EUC2YyJqigEwx56umM8/9QuTNPm9ntWUltXzPe+9QaV1VFiw2kWLC4bVafu7hrm4N52Fiwuo65h4iJn944Wdu9swTA0ll5VzaLmSl5+fjeZtElldYRo1E9H2wDpdB5VUTBNm3sfWsPWt4/S0x3DzFvcdf8qyspnP5lKCZZjT64/Y3WMGBRXfkrguVgYvGnca0VoF6StlE/+CwgXmvsWkFkc6whWJo/unVr7a1VDFY6UmLaNz6WzZkE1OdPGtK8MbZ9LCYFKqWshC/zXcCi+ZU73nXWStKR20p87xcHYZhr919DoX0/kAj3h08F0cvTnTnE6tZv29H4G820kzP6LKob3qEF0xUvC7J0TZsXzIVISIFISwLJsHNtBH2GvnM8a0Ui0kF781P4Ort24GCEEyUSW1187wMqrp57c3us4zaJoEYaqIoTAUK+MhZAqPGhKGCF0dLXosvblupKlXBVumPQzl1pYXDhScjTeRUd6EI/mYk20njpf8Xx287zIOUlOpXbTkz3BscS7VHqW0OhfT5ln0bR1lkIIdFVFH1kke6fQmzKdHO3pfRxNvE135ihD+Y45jVqdQYm7kaWhWwjqpXOWttyVOcH1JV+nwrMAXXHR4FuBJU0ECl3ZE+MIMMbCpS+dk+PPBrriomSEkKPg2I7gUwtrEyEEhuIe99qjLhn5G0CM1lnpiouwUTb697lwqR4qR5ykZ7RZQ3rJuOdcsVI7ehyX6pugm/RLXDp87Y/uI+B3T7ADzkXjojJKSmfOEKwpbsrcqwjo1TQG7saReVThwqeX41GLxmW1lER9BHxugn4PubxFwOfGtC6e+G5WBlZxWYh7H7mG7rZB3nphL16/i088egOhqG/aCzKdzPLWi/t49odbScYzfPLzN7JwWdWElGjTsejPxanwTMwtLXLNPwVzOpWjvbWf2+5eSTqd47WX97N6XQM9XcNIIJPJc/JEL40LyyguCZJO5hCiEMESQrBmwwLyOZNXX9zL575wE9vfO87v/P49hKM+3G6dnu4Yw4Mpdr1/gkjUT1n5RG9nMpHluZ/u5PNfvgVVUzBcOgf3tSGE4KZbl3L4QAdvbTnIouYKEvEMCxaXs3tHCyeO9tByopd7HlhDX3eMn/3ofb741Tsm7N+WDs6IsSSRhQW/Y2M64xeKEkhZOXYOnKQ1NcDq6MQJXHGtRlotCGMto0x6vyB4u/cbE3LZx6LBfx2NgY1Tfm7l38ET/TZCBAEbOx/Gyr3LdL7BZbVl/HTbPvpiKaqLgty/fhllocCkGmX/p0EIgVcL0xy8iZbUjjmrxToLScLqI2H105M9wYdDzxExKqnxrqDUvZAiow6fHkbM4DqVUpKx48TNHvpyLfRmj9OXO0XC7CVrJ8k76Ys2jBShcU3xZwjqJbzU+f9ecp2sY/vbSSeyLFpejTfghpFc873bThAbTHL93fPjFR3oT7DltYPs3tXCj35QWBylUzmSyenZpTy6Rm8qhU+fPiox35CYDGdeYSjzErpSMqrxUh35U1zahdQPzB7LQ/VTxl/OnLFit59by5djShtVKESMiy/sPh9cip863yo6MwdJWgMX2FqSsWN0ZOL05k5wJPEmAa2EUvcCKjzNFLsaCOllGIr3vItiy8mTtAboy56kPbOfzvQhklY/aTuGLWdPcDUZ3GqQ5sCNVHuvmlMxdF0xRhiQBT4tzEC+g2JXNT4txOnUwTk7znzh3O9u7OvZGDvj93Nhx/0lLi1Wrqmf0fneeGMz6gXWRKmKQUCpIqBXjWaTTObcGBxO87t/+SRlxUFyOZOhWJpw0Mv23acA+PT961jeNHPH7LQGluNIdr93bOIHYqRmSVXx+V3c8/AGHv/WGzz/o/d55+X9LF1VR0NTOaXlIdxeF4qqkM+ZxAZTnD7Ry+G9bXS09pNO5njo1z7CvY9cg2cSBsL+XJzf+eCfWRlp5PbyVSwP1eOeJzHeqVBcGqSsIoRtOTz/9AfjPjsjhmYYKpGoD8dxEKJgFEWiPkrLQ/h8Lp772U6kI1FUhQWLylA1FcdxaG8bYP+eNgy3ziO/thi3Z+JYe3ti+ANuyqsiKEqhXqKzfZDq2iKqa4tobemnrzfO6nUNxP1uSsqCaJrC6dZ+Dh/oIJMxcRyHUGhyj9+PT23jBy3vAjCUT3Io1snrPQcnvRgLC808tb5i1hdNZLxTvL+KHf9bpBxG0VbAWBYexYdyBXjPpoJPi5Kxhqnyrkbi0J05iKF4KfcU+hw6X/RDWiNinlohhUk6nI+t6bEtO3lgwzLKw0HaBoZ4/J29/OHH568O5nJDoFDuaWJZ6DZ2Df7sEh2lwAiWteMM57toT+9DFTqqMHCpXvxqER4tjKG4UUXh/rNkHtsxsWSWtB0nZfZjyhyOtLGlOfJjzUm0qSlwAwv91+BWg2jCYO795+Oxd9txMsk8dYvKCgbWCCzL5olvbpk3Aysc8XHtxkUc2NdG85JKBKC7NCqrpi/cbovH+C9vvoJH11EQaKrCv9z5sXnp83Rw6QupjvwphXte4YwpoynzH82aKSFUZ3aYbX3HqfUVcVPZEoL63KfgCxTqfFdzS/mXaUluZ3P3Ny4ySiQxnQymkyFh9tGTPcbB2BZUoaMIFY8aIKCXYCheNOFCVwwEKqaTJS8zZK04CauPnJMeubfzWJOKrM4dFFTqfatZEroZfYoo2sWi2tvEyeSH1HibqPMu4+Xux2gKrOdUah9hvXROj/VLTISUeXLZlxEouDz3zKiN4ySx7ZOoaiOKMpEg7P82zLS8yOe/MEmDRL6duHmaSu8GhFBH17I5O0ZvZi9VvmtQhI6iCH7j4Y2Ylo2qKEgpkRJU9ezat7pieuH7czGtgWVbNn/5lX+fbhOEKBhi+ZyJlNDbOcxAT5x3Xz1QoNgd0QeTsrAgd2yJbTujodcXntjOsYOdLFtVx6e/uAltjGUaNQL89uJ72dz9If/t4OOUukLcUraKTaUrKHIFL4t3QdcKqSiKIpBS4nJppFN5HMehp7PAMCQQCDFeHC0eS2OZNoP9CcIR38jnjAuHaprKqnX1NC2p5L03j3DXfavQzin4i0R9dHcNj9YdKIogUuSnvzdBPmdhmRbeES2ys30QlJQGqa4t4tEvbkJVlSnpj28uX4pPc7G17xjb+o8DYAh1omcHgU9zsSRUyf3Va1gankgAYQ1/FWkehNwb2OewPwltCUbxT2Z+4ucZXen93F39l6MFkMWuBewdeooa3xrg/NT1hv83SfV/GlVfAjKHlCau82h/uQ2N1Q1VaKpC1O/h3UOtczOYXxAIIfCqIZqCN9CZOUhX5vAlPZ7EJu9kYESfPmnBIO1jvlsxumXhtxz5fWkWYSWuRlZG7iaolwKCoFFGKjPEpVz0xQdTBMI+XN7xC76y6gjtJy9ewf5CoaoKlZURPvXIteNILaZ6Tp3Bf95wA5Z0xtyNV4bHWRVBfMaqST6Z/2j0S107KXWHWRFqmJLFtj+bIJ7P8KXFt7B94CS92RglrtmJ306GgrD41XiE2OcoAAAgAElEQVTVMI3+DVwdOc3OwSdntU+JHGMgFZC0+unPtXL2SS3GbH3m//lNvS73LGZD0cP4tSLm+jrdWPIghnAhULim+KM82/EN3up7nBrPElZFLpxw6Ze4UOi43BMzgqaDdPrJZZ7H63sU+KWBNRZSgpm3eOWFPWx+YQ/9fQm8PoNVaxu4+2NrqK0vmQkJKAAx8xRtybeo8K4bV0tnORkODH2Pcu/q0TqsZYunFjsGLjhL4rwpgtnMhYfKbdvBnmHdSDqZY8/7J9i3/SSf/MKN4wwsQ9HYWLyMa4uW0JMd4vXevbzQtYN/b32dDUXNfH7BnRRfhlTBsViyvJqfPf4+f//ffk4g5JlyQWDbkh8+9hbx4QyfefR6VG0So0UIfD43azY08uarB9ix7QTXfGTxuAspHPFx8x3L+fM/eAKf18XqDY2sWd/I9//1TfbsaqF+QSnrrjlTt3a24eLmClpO9PKPf/cCABuuW8TNd1w1oZ/l7hD3Va/io1VX87sf/JBabxFfWLgJrzYxp1lQmL4UISadiPXIY8BUaXazyk695Ejbw2TsIQJaORKHtD1EzknMOK1Dc9+FaqzCzu9HCC+qsRzE9DVvedPmL36ymbJwgPaBGIlMln9+ZRvVRSHuWbNkLoZ1xUMIQZn7/2fvvMOruq60/9un3F6kq94FQkIgOgYMxmATA67EPXZc0pPJTPq0fJmZZGYy5ZvJFE/8JZNeHMc97r0bjE3vHYQANdTL7feec/b3xxVCQkKoAnb88vAYn3LPPmWXtda73lVOlX8l7fFa4tbAQuMTCXmBxKwdio95gRvJc07r5YRn2ks4GT2EPGsfGjs0XSMWTWAkTKRTIkTKcdTdGUHTz18flVIiBFROOx0ZjseTbNt6jCVDFJRsjob5xY4tVHe2UeDx8eV5i/DYLrxccWo8vDjywd44uY3VeZcM6RiwkMTMBMFkjIgRx7BNTH6zIhSK3LN7cmn8zEq7hq5kI4eD68f9WqcMqItBXsav53JZ5r1k2odHgxopsmynaadeLYM7S/4mtUoVSkpt7wMAKQ2MxA4iof/BsppQtQqc7i+h6TMwkjuJhO7HMhtRtVI8vn9CKOmYxiFCXd9FUXMwjaNo+nRc3m8hhINo6FeY5mEssw0pQ7j930XXFwAKycRWIsF/R8oYqj4Ft/evUdUcpBUhHn2aWPRJLKsTm2MFLs+XUZSzRy5Ms5lY5CESsVdwuO7A6f5UarvRSLj7HxCKEyNZDRh40+9DVcswkruJdP87hrGfZHwDml6F030PqlaJaVQTCd2PadQgFDce3z+hapOBJOHuf0VVC4jHX0UIJ07Xp9Bs84mGf4NpHMAy25EyiNv/d+j6QsSYaKiyn4DQRKNvvzBNk9/98m1eeW4HS6+YxmVXTCPUHWH7lhrqazv47J+uYPKUs5e96VtMW0qJJY1UkKfPaCCRRI02ZE9KjBACdZz75jlnUPUcCWcTiVOS4gKFfGcGnyy5ghsLF/Niw2YeO7GWW4ouO68GVnllHuWVpy3cv/vnWwH4/n/cMarf+5+ff6b3oxJCMKUilykVKWWkm+4YvFimEILV189h9fX9JdG/9pfXnvU606pS0aVP3LPkrMf0/f2U0QSl7kzsig1NUdFHUV9GKBenItVwcGnmZ/nDsa/j0TNTMQtpsTTnT4d9fiL43yi2mai2GQglh544LkN5LlfPqSBpWEgklfnZKErq+0/3XPhCuecTCipTfZfTFj/Bzo4XRiUU8UGCJuzMCVxPhfdylD6L8kx7KYoQmBM4yeWXZvL2s9s5urCB6fNLU3TuWJLH//dNZi48f4WuGxo6saz+TrlwOM6enSeGNLDu37qBWyqqqMrM4nh3F/+4/k1+c92tE93cDxy8mgtliLEn35lOhyfM4yc2Uu7NpcyTPSHBQI+WQaDHGBBCkG4rYEHgVsJGOw3R/eN/wYsATtXHoow7KHbPnVDWjez5Y0kTTeg97+9iMC+HA4lltRAN/wKH+15s9qugZ9yXMkgk9GOcni+g65cQizxMOPivePz/BtLEMPbi9/0NippDLPIIyfg72ByrMc0aVG0qHv9nSMTeJh55At0/GykF4e7v4Q88CEIjHn2KaOgXePzfIRFfh2Hsw+P/J1RtKhAHhqZzKkoWLs+XEMJF/zQASTK5A4//+3j8K4hFHiQa+hke/w/Q9Nm4/d8jEvoxHt//6VkjABhEw7/E6boHzTaLROwNwt3fxxf4Vc+ziJBM7sIfeKCnXRIpg5hGDao2BY//8yTi7xCPPInumw1i+I6SlFHS96+FabZgWR1YMggyOWHOPrttUc/zS8E0Ld56dS9f/ctrWXrlaefyFdXN/O4X71B3om1IAwsgbnbQHN1Ja3wfYeMkteG3eyNYEov68HrsavoYjdChMaSBpekqj773txN28TNhs/dvjpQpf7JhmTTFOlnXsoe3mnfRmQhySaCCdNv5DatO5OA4kt8+X9TI5dnTSEqzX92UEUGAlCbIJL0Dj1AAfUI/6vFAqWcxd5fNpTNRh0AhzVaANoTc7ZlQbbMxk3tJRv6AtNoRSha6YxW666aznlOY4ecnr27gZGeQ4sx0Pn/VAiZlX3hv/PnGKe/2vMCNBI0WqoMbzjud53xBFTqVviuYk34DdrX/ZJhpLx2W6MZYcMnySnZvrOYH33qYgtJMHC4bxw+fJJkw+ecHvjCh1+6L//y358nK9qH24eEnkyaRcxSezHK6mJIewK5pTEkPkOF0kzBTi4CLRVHwQmN+oJzqcAPT/cU4sQ+YP1ShkLQM2hNhupNRmmPdhIw4Hs0x7kZWkXvOAMGCfNc0Ls38JOuaf01LvIYPjlFwbtgVNwszPsGs9Gsm9DqGTPJe65Ps6HiTsNnFV8t/gqboHApuJk3PocR98eY7Az1r+jCW1YTdsYLUh5eibZnJ/ahKFqqSjxAadud1REI/Sp0nBIpagG6bhWUFUZQspNXds8uHps9AUfyo+mQSsedAWljmEUyjmq6OVKRJoKHbFoOUWFYDipKJplf0tOHcc34q6j94R1GUTHTbfIRQUbVKErHX+3z/p/97aptpNGIa1YS6vwM9JV0UcVpJWggbum1Bv3IvqUBln3vVJpGIPsdw+1HKsDKwrHZi8bXE4u+QTOzEMI8jZXJYvzFW5Oa8h6L0F0qTUjKpPKffeBHI9OJPcyPPWXtXkrDC1IReozm6k7jZSVtsP30HNJeWzfzMr6GK8SmVMBiGNLCEELjPUrfpfCBuGWxsO8A7zbvY13WCDLuP1bnzWJ49kyy7/yOFlwnG/IzBpX2HC2lFMGPPYEWeRpp1IBSEUojivBHVeQNCmTilqrFCCIEunGQ5ykd1vqLPRCjpCCUHyziMNBuR1tCKWT99dSPfvH4peek+jrW088Bb2/jeJ/54+fPptnwWZXyCmBmkPrJvQqlyFwKasFPuXcKSrLvxaIMopdpKUpTUCVxv+gNuvvCdNcxeso89m2tIRJOsum0RH7t5Ptn55y8CvWr1LD62qgq9Dy0xHIrxysu7hzxPIPjPTe+S4/bQEAzSFY/xsx2b8drsfGrmYDlQf3xYnDmdHx9+jpPRDip9RTj6CCw4VBtLsqbTEgsSMRL81fTrWd9yiJZYN7mO8a7ZJSh1zxt0+yTPAkxp8F7L72iNH/tQOFScqo+lWZ9mdvrwRA/Ggg1tz7Gnax3zA6tZ2/IYkOobYaOLptixi9/AApACUJAygRDO0zQvofdQu6we4YEoQpz6hgVC9GV4nIq+pIyR/vWrTg2kKqpaRFrGEwih99DgTu+TWEhpIoQyZpn2VNv6nnvmYC76f+tCQVEycXm/i6pV9cjJW/Q3xgZL17AxkJJ87olDSgvLaiMceYRQ+NeYZuM5z5koRCOJ3udtGCaz5pawbdNR/H4XiqogLUnNkSbsdo2snKGZa0Io+GxFLMv7Z+rD71EXWsf8rK/25lqleHHahNsQF3UiTGciyC+PvswMfyl/Me2WYakIWlLSFGsdsN2jufGe57pZEwkpTxECQGHwHKiRwrBMLCnRFHVcJI/N8G8xY0+i2lcitE8AII2DmJFfgexE8/zJmK9xsSLSdg+KVoRqW4rmWI2ilSHOoRTk0DVsmkYolsCmajhsH3ng85yVXJH9Rda2/Ir6yB7M8+RRm2jYFTdTvItZmvVpvPrgBX09egCXlk4iEZ3Qtrh9Dq5cM48r1wy2+D0/uPq6lFphMmEQ7plopSW5dMmUIc9bWVpGxOihkOadpuDaP4pe9eKBmtdpjLbRGG1jR0dKuOjUk8q0+1mSNR1dSS0sa0IthI0EWQ7fuEevNKFT6Jo16D6BoNy7BFXovN/6e5qihz+w1GCBwKNlsTzn81T6lp+Xa+7pXMuq3M8y2TO718DShI5b9XMyWnNe2jAmCAGKF1UrIx59Ed02H1AQSgBFTdXIMpL7UbFIxF7B5rh61JdStXJQ3CRir6Pp0wEJwoGq5qFqJZixYyTjG1C1IkBFUXNhiAIrUsYxzUak7ERKHdM8OWTO1ulbtiGEE9M4DCgoShqKkoNQM0gmNgP23vIOilo66vs9OySm1UB3938RiT6NlBM7z5wLTzz0PtFIolcYz2bX+P0v17Ft01EyMr1EwgmOHjlJ6eRsfP7hreUFAqeaScAxFVXYUcT5NXkuagMrw+7j/87+LPnO4UvbJqwkf7v7R/22KUJwfd4ybihYPmzJ2osNScsgaIQJG1GiZpyklSRuJTEsE5uqYRM2bKqOU7Hj1py4NSeaclqScjioj3RQE2qhKq2ALIePhkgHNlUjYHOP6rlZ8TfQ3F9Ccd7UO1BImUSokzBjz8KH2MBy+P8RM7kLK7kbM7kdRclGtS9Gd5w9IjW1IJtnNu8j4HHSHopSnj/4wvuPDbnOCj6W82XWtfyGE+GdJM6z8MV4w6tlM9W3jEWZd+BUvUMem2WfRGei4Ty17MJj65Ya6mrbaW3txuWy43bbueX2wfNRAebmjl+x6A8r/nLabVhnyVY/5UjLtHvJc6bxfP12pnhzyXemj1sR3FPIdpTh1oaOik72LMCl+tjQ+jAnIjtJWJFxbcNEQxdOcpzlLMm6hyLnQBGpiULMCg8YSywsEjI2rvW2JhKKEsDhvpd45DGS8XUoajF258fR9DKcns8RizxKIv4aipKNy/NlTkWvNC0VnROoKGo2yCipKFVxbx64EG5UrQKECtjw+v+daPg3JOKvIYQHu/NGVDUP3bYwJXQRexFkFM02F7vzZoQ4u4FlmU3EIo9imScAhXjkSezONQjhSKkI9yyzFcWLqk/tc79Z6LZFxCJ/QNOnYXdci6oV4/J8mVjkEaLh/wUsbI5rsamlqTtUSxDKmWwHDVUrQul3r+U993p2WDJKJPIUkegLF9y4AmhvDxEJ96eEz1lQCtBbD7G0LFVyoKszTGHx8OyCDMdUMhxTz30gqcCFaVpYfSiIiiL6ie+NBBNiYCWTJt0dYcLBGMmEgWVJNE3F7tTx+p24PI5hiWfoika2PY3mWCcRM95PGQQg35nRW4n+FCSS5vhAKlZjrJWoGcetfbAEA2JmnIZoCzXheg5011ATrqcp1kZ3MtRP70wTKuk2P7mODErd+UzxFFPszqPAkYVDHci7Hwz7u+p55PgGvjDlSrIcPn5dvZZidwa3Fi/EqY2ibofiAeVMSVoBagDEh1yWVCZQ1FKECCBlJ5Z5AmkOvVD+5OVz2Ft7kpauMNMKs5ma/1H9klPIsJdwVe5X2d7xLIe736U9UXuhmzRiqEIn11HBzLSrmeZbgaqce/jNdpRxJPjehEnDX2x47pltfPKey3jxuWZmzirm6NHmC92kDzyGUzsybMRpjYfIc6YRNRN0JML4dee4UmgmuRcM67hc51Q+lvtnbGt/liOh9XQk6setDRMJv57LFO8SLgncikcLnNcUhlL3DPZ2rUcTGlJKOhIniVthToT3UeT6YCjQCqGh6zPQ/TMG7NO0Mjy+7wzYrmoleNP+JXW+4sLuWNm7z+n5TJ/zJ6P5/vr0/+sVvef1b4MTu/Ma7M7h58ypWjEe37cH3ef1/2Ofa07H06f2p1DcOFw34nD1r9unqvm4vd8a5Nd0nJ7PDdiqKJ5e5UI4da9/dc52G8lqYvG1SNl9xh6BomShKpkoig+EvYeSKSYsJ1gRLr7+V4NTaS1LYhgmqqpMqOielJLdBxro7I5gWrLX3ijITWPq5KEFNc6GcTWwujrCVO9roOZwEw3HWmlt6iIaSWAkTewOHa/fRW5hOsVl2ZRNz6egJAOb/eyegYRlsKOjmnUtewkZUZKWiSIESStJtj2duyetIEsdHk/8VPTng2JgSSlpirexpX0v77Xu5GDwGAnr7PQoQ5q0xNtpibezu+swdsVGmaeISwLTmZc+jRJX/llroJxCzEoiAUeP0Xo83IpN1UYtXK3Yl2LFXgbo8bpIpNWKFXsVRavASp7OrxBKLkL98ERsjOR2FJGOohUi1Fkoaj5CGTpaIQTMKM49Ty384MGjBbgs8x7yHFPZ1/U6dZG9RMyOC92sYSFgK2KS5xKq/CvJdpSd+4QeZNvLOK1A+eGH1+ugclo+b76+F5fLTrD7wntWP6xIWgZb2g+zOHMaQSNG3EzysdwqtrTV0BTrItvhw6nq48b6KPUMn4Lq1bNYmnUvuc4KDnS/TW14JzErOC7tGG84VR95zkoqfVdQ4V2KKmznPT/80owbeLflD7zX9gwSybutf8CSJgFbLlO9wzNsP8IfFwyzFsOo7rdNCDcOxwrs9iXoajmqmouieBHCDagTKE420BQxTYujh5s4crCR7u4oTqeNguIMyqfm4fOP/zresiQP/GEDMyvzsfexS3wjLGzcF+NiYFmW5OCuWt5+cSc7NlRzorp5yPWAL81FxcxCLltZxZKrqvD6B/eUBZMRnqvfiE93YVd0omacOf4ydnQe7c09Gi6CyTBhIwJc/KpslrSoCTfwUuM63m/dRbcRGvFvxK0E+7qrORI6we7Ow6zIWcjijDnYlLMn9ilCIWYmiJqJAdHCUcEKYiU2Io2ankiWBVYb0mpG0Wdghn56+trONajqqrFf8yKAEAKH9xsXuhkfSihCZYp3MTmOKdSEt3AstIUTkZ3EzItz8ZWm51PinsskzyWUuOejKyNTLMpylCEQfyTmFVy+vBIhBNOrCjhW08KU8o8cDhOFmJnkgZrXWJw5DbuaWgpsbz9OZyJC3DKwKxpTffm4RsNeOAMeLYNM+8hk/1VFZ6rvcvKdlRwJvs+x8FZqI7suGtqgLhzkOiso81zKZO8i0vS8C0bHy3OW8bHcezgW2kOWrRALizQ9h1JPFf6z5Hh+hD9uSCuIZfV3ULqca/B5v4WqFlxQETnLkuzfXccTD72PlBKH04ZpWGzffJS5CyZzxVVV+NLGWVNBQH6OH4ddx+tx9N6/03H2INC5MGYDS0rJ5ncO8tQD77Jn6zFM47QiiqIq2B06qqqQTBgk4kZvEcst6w5x/EgzzQ2d3Pyppbh9jgEvNG4laY538dnJq6gONXIi0sJtxUuZ5i/i5catxMzhJ7wHjTAh4+L3hkopOR5u5InaV9nSvpeYNfJCz32RsJJs7zxAY6yV5ng7NxasQD+LekqazYUlJU/VbuFoqIXmWCp0/IcTm7Gdg85U7s0ZoDoo9Llo2tBJ6r3HqmNTLPwIf1zw6lnM9F9NkWsWDZG91Eb2UBfdTWeikQsd7RGoZNiLKXXPo9A1k3zndJyqb1QTlkcL4NYCBI2WCWjpxYclS6cCksuXV9LaEiQQuHiVRi9WhI0Y9ZFW0m0eXJqDhkgrsUHYD8FklM5Eynnn113MSi8mYRmUeDIBcKo6mjI+0asi12w0MTpDzaNnMif9Bords6mP7ON4ZBu14V1EzM5xadtIYVNc5DqmUuqZR7FrNhn20hE7TiYCAVsegUBeL514vHPoPsKHCym1xL5qnQpu122oat4FV+g2TZOnH99EbkE6K6+ZhcfnIBE32LPjBDu2HqO0LJtZc0vG96ISuoMxMtIN3C6JEKl+NJZgw5gNrP07TvDEr9ayf8cJTNMikOVj/tIplE3LJyPbh27TUBSBaViEg1HqjrWya1MN1fsbaGns5PlHNuJLc3HtJxYNqIMFoAkFTVGxKRqGNAglY5S4cmiOdRI1h66R0hepCNbFb2C1JTp56eS7bG7fS3yMxlVfnIy18nTdWyRNgztLrhl08J3qzWNxVjkv1e9kW/sxwkaC5lg31aHmcw7WHy+aN8DAUh1Xjlv7P8JHOBOpQqX5+PVcitxz6UjUcTJ6iNrILppjR4iYXZw/Y0vgUtPId06j2D2HbEcZGbYiHKoXMQaKlSJUshyTCYb+OAys1LwusNk08gvOrcT1EQZib9dxNrS9yA0Fl3JJoIKHT7zN0dBA+WXDsnoX4w5VZ5Jn4iIdpZ5LRn2u6JEVC9iKSbcVUOSeTZvvGPWRvRwPb6ctcWLC1UVPKQOWuudS7J5Dpn0SflsOuuIccm40EgaHdhxn+sLh04JHg4QVZ3/3+7TGa0la/ddFuY5JzEn/2IRe/yN88KAoPlQlHdNq6tkiEcILE1x7cTiwLMn+PXX8w7/fQVnFaRaDy2Vn3+46OtpGzuoaFgT4fU4CaS6EkurXbtfonSdjMrCi4TivPrmVQ3vqME2Ly1ZWceO9l5FbmI7X58LmOB0pkVJimRaRcJwrrpvN+tf28cIjG2hvCfLkb99l/uUVFJZm9rOcbYpOtiON6mAD2Y40Wlu7ebr+fdQeKtu5cor6ImhECJsDDazWeCcnwg0cjzRyMtZK2IgSMeMYloGuaLhUJxl2P4XOHKZ4iyhw5qAPIzl9NIibCXZ0HmRty9ZxNa5OIWiEeb5xLZn2dFbnLRmwP8vh5e5Jl3FF9jSa49387PCb5DnT+FhuFfZz3HPJBE3O5d4lZDomwRi8CKmFeOE4tmp8sf7dQ7y3/jBf/+ZqbLZTaouS1tYQjz78PjffuoD8/P6LTY8W4Jr8vyBpxcZ0bafmRxlQPwO6u6O88doeVFVhzY3zx3SNiYVAESo+PQuvlkGuYyoVvqWEjQ5a48dojO6nJX6MjkQ9SWt8HSwKGun2QnIdU8hzVpJln4xby8CtpaGJ4QnLDAfLsz/PgsCtIz7PpfkZd63tPshxlLM671ujfq5ePRuben5KZ+Q6K7g678/P2V+6kt385tgDXJt3DeWe04tivy33jJo6E4c851RuLPwHLDlymXIhFOKWTiipU+hKRaJqQie5Nm8hOc7+Y0gwGeWnR54f6RVYknk3c9KuH9FZmY6xMxSEEAi0HqdKDvnOKqb7r6Iz2UBDZD+NsQO0xI4SHyeVUVXYyHaUkeeYSq6zkoCtALcWwKWloQ5T7jmZNNi+9sCEG1ib2p5jV+da8p1T0JX+kUJLjn/9wHmBm5jqW35GBGTk8Ns+ogBfKGjaJHR9Omb8tIGVNA6h6xXA2GnBY4XdrtPd1Z8OHIslsUwLVRt/I1AIyM/2094RJhiKcWr6VoXCpKLMUf3mmCyFw3vrObSnjkTcYMb8Uj7zzdXkFWcgxMDCbEIIVE3F63fh8TnJzPETjyV44ZGNtDR28f7r+7jlM0tR+8ghejUntxYtJcPuw6e5mOkv5Zn6jSTMJNcXLCTTNnSxsb6ImnFCRgRTWljSYk/XYda2bONAdw1RM0bcSpKwklg9+0/VCVGEgq5o2BQdh2qnwJHN4szZXJ41D5c6kNY4FrQnuni5cf2ERtpCRoTfH3+BCm8JkzwF/fYpQiHb4SPT7sWUJi/W76DIncGK3Om41KGt+PGomzUYPHomHn10H/cHBW1tIQ4fOtlPGhQgHktSXd1MIjFwoaUpdnKdFUP+rmlaxOMGuq6i6yNbHCaTJvUNHaOWJ70QEELBrrqwqy7S9HxyHOWUey/DsOIkZZzuZBPt8VpCRhtho4Ow2UHE6CBuhjFkAlMmMawEFiYCgSp0NGHHrrpxqB5cWjpeLQOvlk3AXkS6LQ+b4kZXHNgU57gaVX2RYS8mw148onMiRoRgcmLz0hyqh1zn6Apxn284VC+5zqFFZqSUOBPtxCwX6fZJFLkHr9k0VkTNKN3JbrLt2YN+Lw7VS4Fr9IVhUzUST5vWDsXGzLRJFLr6O8GCyQj6COvCCCFG9T2ONxSh4tL8uDQfAXsRRa5ZJKwoCTNKl3GS9vgJOhONBI1WwkY7MTNIzApjWPFew1VT7Km+KxzYFBcePQO/notfzyPNlodfz8WmurApTmzCiaqMPBdDCIHNrtPe3E0ge/jrlZFid+daFmZcx1TvggGiJOoQEuNnQlqSk/UdPPPbdzmyt55YJIHb52DJyhlcecMcfOkpym66LZ90W6pEwtvP7+Dp36zjzj+9ikUrPhiKhecba1/axRM/f5s7v/wxFq+sutDNAUDXpuB0rCSR3INlpRgSofBvsNsXoSr5F5QmqKoKS5ZP5Tc/e4v2thD5BekEg1Hee+cghmlRUDT+WgpCCG67fqAz2W4bvZk0JgPryL4G2ppTeTpr7rqUnIJ0FOXcL0UIgdvrYNVN89nw5n7CwRib1h7kxk9d1s9HaFM0Kn1FiJ4g/Krc+SzNqkJKcGl27CMY8CSSrmSQvV1HeKFhHXu7jxA2ohhDeHckKe+PYZpEzThdyRAtsQ72B4/yfMM7fKL4apZmzh2XDzFhJdnXfZTDwRPDPidVRM2OQBA1Y8NW++tIdvPbY8/yvRl/Mii9QRECRWgE7B7sipYyMNWLumTahxJ5+Wn8/T/cjNszuhB1a0uQl1/exeWXT2Vy2R+X5LsQAl3Ye3MjJJKArZBi12ysHu65hYmUp2hSPWQpmfr3qeVpqm8rKYFaoaRqrQgFRWgoqBecq342bO/cSW3kBLcX3fZRLsZFhh0duzgeOc5tRbegTkBULBXpOY2/m3EXHs0xwAlmV3Wuyr1wxaXHBx4ys0gAACAASURBVAJVaKiqF4fqRWqSgL2QYtccLGkiMXscpj39vC8TQpzKU0rJTytCQUFFEam/pyKWY+njpmmxd/MRNr2+G7vThhBw+Zr5rLpzIINkLIiaIQqcU/Bo6WNqbyyW4Ed//xQHd9ZSUpHDpMo8opE4mqaeVfE52BWl4Xg78diFLwIfCcV48ZGNWJbkls8tG3dZbyklRw808m/fepgfPfN19GEuvkM9zyh2ETyjUxBCx+W6GcNsJBR+ACm7SCS20d7+Vfz+72HTZ12w+U1VFW67awlCCH7707eIRhOomkrl9AJu/eSlFJeMP2NKSnh7w2FuuGom2jh9N2NaNXe0BomGE3i8DiZV5o84bJdXnEFmrp+6mhYajrciz/DgCyFQ+0wVdlUfUPdqJHijaROvnHyfUDKCxehC2xYWUTPO8Ugj9x36HRvbdvOV8jtwnCPCcy5EzTjvt+48Z7u8mptr85cyP72KQmcOao+3KmrGORI6zjst29javpeIOTQVZk/XETa07WJxxuyzHrOmcB6qULCNgIr5EUaOwYYwIQSqKvCPUilHSkmwO8re3XUsWfLBiDJMJAQC0bNw+mPA3u59I45OfISJJFSexv7g/vN0pRT8tsGFQuyKzidLP1x5sinj8uLp5y6Pg2//5PNIKXvfuDpCNsFwUOadw6HgZnIdI1Nq7AspJaGuKDs3VDP70jL+5od3o2oKUqYWvGdb3119+wI+duO8QXPozzc628Ic2l1HfsnwitCOBtvXH6ajJTiirIWVt1zCFdfPuSie0WkIhPDh834TTS2gO3g/plVPPLGRltabsNsuweFYha7PxKZX9BQyPj/jlhACn9/JvZ9fzu13L6G7K4qqKqSlu7HZVJRRGkCWNHvWAgPPl1Ly2rp93Lhq/JgLY3rbkXAcI2mQkeND00buzVUUgdfvRFEVujsHSq9a0qI20sJjJ9ZRHWocUAfqezPupsQ9fM98e6JrRO07FxKWwdqWrTTGmvlu1Z/g0zyjsvillISNKLu6Dg15XKV3En8+9VNkOdJ7JeqFEClqi2pnYWAm89Or2NtdzYPHn+dgd81ZY1oJK8kLDWu5NHB2L8Xc9HFWabnIEYnE+cLnfsk//8ttPPXkFtauPYCqKtx++yJuv+PSVF5US5CnntrCW2/sQwJLlpTziTsuJTsnpRLX2NDB7363np3bj9PdHSWvIJ2bbrqEq6+Z1fuuduw4wUMPrufw4SYqK/OYNCmrn1JNImFw5+33EwrHyc1N49vfWcO0afnDvo9wKMa3//pRjtW0EI0m+LMvH0cImDuvlC986UrKynJoburiscc2smljNe1tITIyvVx/w1xuvW3hgO9BSkkyafLgA+vZv7+eP/vqSkpKUrTNd97ez0MPvk9jYweFRRl8/MZ5rFo9a1iR7LHAkpJlP/o5bZGBdNrbZs3gr1dcjtt24Xnkw8XzDS8SMaOUuIp4p2UdNeFjeHUvXy//CvmOPCAVYzscPMIf6p+iNlJHwJbOypyrWJx5KfaevIsnap/k/faNtMfbkUjWta4HwKN5+O85/4EqFI6Ganiq/hkuzVjIZZkpT3rMjPF/D/yAxRmLWJF9JbqiY0mLb+74C744+fPURup4velNolaUxRmXclPBGtyam+fqnydsRvBoHja0baAt0U6eI487im+n3DNlROPhfx68j0rfVJJWkreb12JIgwWB+dxccCNe/TS97+ETj+LVvGTaMni9+U3qIvX4bT6+VfENsu0pz2ZSJtncvpWXTr5Ce7yNAmcB1+Zdw0x/FapQe/virq7dPFH3B5piLRS7irgu75p+S4g9XXt5tel1rsxaztz0Ob3P6u/2/D3X5l3N8qxlvRHCoBHimfpn2dG5i7AZxq/7WZG9nOVZy3CoDp6uf5b1re/TGm/tqVWUejcOxcH98+7rdZaNF85UvxqMtv+RET6xsCxJ7aFGtr69j0Q8RU2csWgK864YSKX75IOPsaOhccCcXZmdyf03Xk9h2uman/u61tMSP11s3aX6eK/1aY6F95LvnIKtj6phpr2IKv9lZ23jqe9ESklLYydCEeQWBnC4+o+ffb+fvt+WpqnnpJIPR4ltsHlnOMf3Pa6jNcixQyfJL8lIUWXP0QeGi9PPCLauOzRg+2C/3/8ZKWhnKXcwEpW60T6jofc7cLvvwe5YRij0S8KR3yNllFj8XWLx9XAqyiucKEoWiuJGYAOhjRs7IhD4MZqa1/v/p+5L01U8uorHe6oWlWCkrzBVePsQe9ofoDGyibmZX6bMdz2Nkc1YMkGh+3KUnnHQ7bITTxgDaIGj/W7GNLraHTqqphKLJLAsK+WlGUFDpJTEogmkJXG6B358nYkwPz78Aq3xbhZmVOA4gxLo0UZfAGy8IJEcCp7gH/b8hO/N+FN8mmvEL8OUFjXh+iFVEQM2P18pv5McR4p72vcaff+tojDLX85XptzBL44+yc7OQ71KUWe2uzpUx4FgDdN8g3u9zhwseoaYU3tT3e4ipUiNFqZp8oN/e4GVq2dwy20L6eoM9xadC4VivPjiTk4cb+Xb31mDqio88tB7PPzQ+3z6M5eTlu7G4bSRmenh//zNGnx+F5s3VfPQg+spLc1k2vQCThxv4+knN5OT4+fTn11GQ30Hv/nV2n5UBl1XeeKpb3D8eBt/+53HRizw4XLb+ff/uJN9++r56Y/f4KvfWE1ZWTaqqvTmYtkdNgIBD9/882vJyvKyd08dP7zvFcrKspk3P5WQLnr+JuIGT/5hM4cONfKFL15JcXHKuNq6tYYf3vcKX/naaioqcjh48CQPPbgeRSisunrm2F/GOWBYFoY1MOJrytGWxr5wkEj2du+lLlrLwsAC1uRfz/HwiZTB0FNn+ESklv935H+Zlz6HNfnXczR0lLea30ZTNC7LWIwQglW5V3FF9jJ+dOQnZNkzua3wlh6vvuhXN9CS1oBxYbBtCSvJq02v41Dt3Ft6F6Y0U/kvPeIUFpJN7Vvw6l6uy78Wv+7n2frnuf/wj/i3Wf+CSxt+BNaSFi80vsQMfxVfLPscbYl2nm94AYnkUyX39I41lpRs79yBW3OxIvsKArYANeFjZNozQIBlWWxp38qjtY9xZdYVlHumsLt7D0/XP4PEYm5aylBqiDbys+pfMjOtiruKP0lLvIXfn3i4/3uRctDnYp6xLWbGuO/Q/YSNEGvyryPbkU1LvJV0Wxr2nsXuiuwrWJq5hJ9W/4I0Wxq3Fd7cQzsVI6rpeKpdp3C2MdgwLP77h68wo6qAFVdMxzGGei4XO4bzPC4EYqEYD9/3EotWzeTQ9uNkF2UQiw4uYGVIq0fZ8Yzt1sAZvD56mOrgjn7b0vVcokaQ6uD2ftsne2JDGlhb1x3igf9+heaTXQQ7wliW5MVHNvDSYxsByCkI8Jk/v5rLrznt2T9xpIlv3/tzgp0RLEuiqIKvff8WVt0yuFrk0f2N3Pc3T3DVTfNZdu0snvrNu7zzwk46W4MEsn2svm0Bd/zJit7jpZS0NXXzxtPbePeV3TSeaEO3qWTm+Jm3tII1915GIMuLEIJE3OD1p7by2pNbOHGkmWg4zmNHm3n852/3/t7Vty3ks395LW7v6NaMG97YxwsPvc+hvQ0EO1IiKjfN+dve/cVlOXzmL65h4RWVvdvqalr47ud/TUtjZ09+teSr37+Fa25f2O+3jaTJ4z9/m4bj7UypyufVxzdjWhZf/cebcbrt3PedJ2hp7OLaTyzk7q+v6nVeSimJhuO8//o+Xnh4A8ePNOFw6MxdUs4nvryCgtJUFG84/UHKBEbyAIZZ20e45BRd/tQxQUwziDn+milI2Z9xZZoWD/16HYuXVVA+dfjO5cEQTNaxr+MRDCuGTy9OjRUSFBT2dT5BnmsRikgJ8i2eN5m/+4/nWDintNfIKi3MYNa0gnNcZXCMycDy+l3Y7Tqd7SHamrrJLUhHqMMf3Lo7I7Q0dmGaFtl5A7nDMStBRzLEX0+7lQrfxasCB1AdruMnRx7lmxV3Y1NH5jk3pcmRc+ReXZm9gCx72jA9ElDizueO4qvpTAQ5FmkY9NiEleT91l1Ueied9XellCQsg24jyr7Oeppj3ShCkOv0U+HNx6870ZWLNxdlNJg1p4gb1sxLGT3Fp6kGzU3dHNjfwFVXVVE2JRU5vWzZVJ5+cgvdwRj+NBdpaS7uvmcphmEiJSxaNIV17xykrq6dadMLOFrTTDJpsnLVDKqqCqmqKmTf3np27jj9/k9510cbBRJC4HDo2G0aQhE47DquM6RGfT4Ht962EMNIOUaWLCnnySc2c/RoS6+BpagKpmXxwvM72Lu3nnvuXUp5RW7vu3704Q1ctXIGCxZORgiYOauIqplFrF9/iJWrZ3yovonzgWAyyK0FNzPDX4UQgkrf1N59JiYvn3yVLEcW95TehSY0St0lhMww+7sPMN1XScAWwKenEul1RcOhOsiwZwxIeh8JJJKwEeZr5V85a4TFlCafLP4E5Z4pKELBq3n47p5/5HjkBNN8lYOeczZoaHxh0ufQFY2klcS0TN5ofpPGWCP5ztMTbVeyi7uK72SSu7Tfs5JSkpAJXm96k7lpc7mp8OMAlLpLiJkxdnXuZpK7lHRbOuva1uPW3Hxm0qewKTYqZDkSeKz2iRE/p+2dO2mMNfLNiq9R4U1Rcs+MUZx+NynBpAx7BuoYqGxt7SGcDhtu9+D0dCHAbtew2/UPfV8MR+KYpsTjtqOOYA0y0RCKILswwJzLK0nEDIorculqH7vE9MrcT7NynAT4svL8rPj4PCwrFcF67vfvMXVWEUtXp5xkLq+DyZV5/c7JKQzwl/9xBx0tQd57bQ8b39o/rGu1NHbyg798lGBnmEVXTgMkh3fXDfAhtjV187v/eZX3XttD5ZwSZlwyiUgoxuE99bz8+CY+fu9pg1FRBNkF6Sy/djb1x1p589ltVM4u5pJlU3u/+9KpuWOi5/kCbhYsn8a8pVN57GdvEY0kuOdrK3sdo750N8VT+rOpsvPS+Ma/3EpbUzfvv7GH9a/sZaiyIQd3Hqe5oYP80kz2bKnht//1MrFoktKeOfeJX75D1YJJzF+aEreKBGM89/v3eeKX75Bfksnya2fT1R5i0zsH2L3lKN//xecomjx0rpKUJsnkPrqCPyAWewcYf/Xq0cA0LF56dhuXXjb29IawcRKQXJL1dQ50Pt673aMXEjGa+hmUjc1dlBZl0Nx2WiDK73WO+tpjMrBKyrPxZ7gJh2K8/vQ2isuy8aUPL4KTTJq8++oe2ltSNzJ3yRSUQQZGXag4tQtfxO9csKTFto79vNL0HtflLRvRosaSFvXRprPuFwhmpZVjH2GeV5V/CsuzL6G17nVCxkAKZsJKsrPrIHErMWgOmZSStkSI3x1dz9O1W0haZm+itCklHs3OzcWXcFvJIjJso6NHXoyoKM8dcC9SSmKxJLt31XJgfwM//cmb/fZbZqqTtrR08+zT2zh4sJHOzgiGYRKNJEj2FOAOh1IJw17f6U6bl5/Gnt11E3xX/dHeHublF3eye3ct7W0hTClpauzsr1goYdfOWnbKE6xePbOfcSWl5MTxVg4eaOTtMybXymn5WJa8qBY65wOGFcOQMfpOonbFP+w6WPnOfNJs/kH7kZSS6tBRKr0VdPVQnSUSh+KgPtFAyAgTsI2/spKCwjRf5ZD0tRxHNmm6v3fMC9hSTonuUagYFrsL0XqMjpQRWUzcStCaaOtnYBW7ivGchZIdt+I0xZu4MvuK3m0e3UO2PYuDwUOEjBDptnQao41McpeiovZSXSa5S8/ZxjOXSBLJ4dBhvJq317g6H/h/P3mD1VfNZPGiwSXANU3l619Zdd7ac6EgpeTtdw4QTxhcdeV0/P7zI/0/HAghcLrtWJZF04lWGo42UTazaNyvEzejKbEP0bc0jkVSJhGIAdLtfVFSnktJeS5SSg7uquPFRzYwqTKPmz5z+VnPcThtzOtZ/Ha2hYZtYL3y+GaWXTeLv73/bpxue68zMRnvr5RbV9PCwV21rLxlAXd+eQXenlxkKSXNDZ2k90SvAHSbxoJlU1mwbCrb1x9m/at7qJhVxMc/tXTcRC6q5pVSNa8UKVPRPdOwWHPPZUMabXanjdmXpvpmd0eY9a/uHfIabU1B7vyzq1h+3Wzu/+5TvPnMNq65fSFf+M71nDjSzNdu/iH7tx1j/tIKLEtyaHcdLz26iSUrZ3Dv11eRmZuikL7+1FZ++i/P8cB9r/Dt//okqqacZU6xSCR30dn1fRKJ98fwdCYAAhwOGw7n2Gn+lkwAJjbFc8b2JH1Hc0VR+LN7l4/5en0xJgOrYkYhBSWZnKxt543ntlNQmsHya2eTluHBZtcGfamGYRIOxti77RjPP7yBzrYQbq+DpatnoCgK7fHTk3LcTFLkymJdyx6uzJ6NTenP+fTprhHVwjobFBTsqg27ovcohKUIG5aUmNIkYSWJWwnMc9R8iJgxXm5cz5y0Sopcw3cvWUia4u1n3R+w+QnY0kbF0b8q51I2tu3mYPDYoFTBrkSQ6lAtVf4pA/Z1JML8657n2NNZS4Uvj6q0QgI2FxbQGutmT2cdz9Rtoy0e4itTV5FmG97EJqUBVgtCzTv3wRcAZ1MGklKSl5/GnXctYc6c/vlpfr8TIQT3/8+rdHdH+erXVlFckkmwO8rff+/J3uMURYAEy+wTercmltA22Ht/8IF3qTnazOe/eCXlFXmoqsKXv/jLfsfE40l0XaWkJJNt245TUprF7DnFKb69BEvCmo/P4+Zb+1MeNE0Zd/WmDwIaIpuoDa9DEXrvODU340vY1eHJM9sVO9oQOTFhI8zWju0cCh3ut73EVcJYCyoPRoM7Bbc2uEjCKThVZz+H0qlhX45CSMiu9KfwqEJL0VTN/p5Vh+o4a/QnYSVB0puXdgqaomNi9Y7jMTOGX+//bs48ZzCk6gr1f1YxM457BHTIsaChsZNoNMHOXbXMmlHEkepmVFWQEfDg63HcdHSEae8II4GMgAe/z4GinH5HUkqCwRidXREMw8Ju10jzu3C5bOd0lFmWpLaujZxsP7qu0tUVJRpLkJnhRVEEbW0h/H4nTqeN7u4onV0RkkkTXVdJS3Ph6/EISykJheOEw3HcLnvvcR63nUDA3ZvX09UVoas7SjJpoqoKTqeNQLobXVcJheO0tQXZu78BTVOpOd6Kx+0gze8kI+PCO/00XaV8TgnhriiXXj2bztYg0+aPvSbYmdjQ+gzF7umUuk9TsxNWjIPBzahCG5IieD6h6So3fmppr3EFPVL2Z9BXNV1Ft2kEOyO0NXdjc+i9a8qcD2kB8oxcH4EsL6qqUDQ5C92mMmfJFBRFUFCaCTJlzEJKLXHv1mOomsKCZVN7jSuA5dfN5vFfvMOmtw4QCcV6jdMzYVkdhCOPk0hsGqJVdoSwIYROT+Gi8bvhPjizxqCqKly+YjpbNh7F63em0jT6dGWbTRt2CRmb4kWg0RY/gCFjGDJKxGzmeOhN0mzliJ55REqJaUna2kNEYglURcHrceD3OkfNJhqTgZWZ42fZNTOpPdpCU307v77vVXZtqmHJyiqKy7JxumyoqoJQBKZpkYwbtDV3s2NDNe+9vo+25m7sDp1rblvApPIcFEXw25rXeqcuiSRkRHmydj3b2qvJdvh7vZsAd5euINuRNur2+3QPWfY0su0Bily55DuzcKlOHKodVSi9tbOaYm0cDzfSGGuhJd5B2IiedTHSEu/gjaaN3F1y/bCNP0tKuhJn9/bmODJGJEnfF2k2L0sy53A80kh0EGXBmJngUPD4oAbWK4272d9dz72TL+fW4gUpA7dPBKMrGeWhY+/x9sn9bGw9wur8YaqvWG0Y3f+Knv7DUd3ThYAQAq/PSXa2j7raNubOLcHh0EkkDEzT6qU4VB9pYtXqWRSXZGIYJkePttDehxISCHgwTZPa2lby8v0kEibV1c0YxiCL0R6u8GhrLPcuUDojxGJJFEWgaQqKonDieCtTK/Mp7RHYOFrdREtL/29Q01WqZhTyybuW8PhjG3n11d34/E4mT07lc82bX8qB/Q3E40nS0ly9Ub4/VgihkmGfRrq9rDdpVlNGTy84E1n2TPKdedxYsKbfdl3R8Wr9azwJlLMmQAuRShQ2rdNk+s5kF4Y18sK2fa84HuhMdiKRCAQSSdAIIlD6iVycC04lNYa3J047rQzLIGyEcSh2bD1GlF/305nsQvb5057o6PdbpwxHq49zrT3R0c/ZJhCk2/wcCh0iYkTOmXcmECNKbD8Tzz6/neqaFjo7Izz/4g7WrjuIx+Pg+mtnc2lPQdut24/xymt7OHSkiTtvX8Sa6+fi6vEGSynp7Irwh6e2cPhIE/GEgd/nZM7sYlZcMR2/b+hvNpk0+d73n+YbX1nFpNIsHn9yMwcONvKlz1+B223nVw+s46Yb5lFUGOCpZ7dx4GADsVgSu11nakUeN62ZR0aGB8uSbNp8lFde283iRVPYubuWjo4wM2cUcuvNC0jzuwiFYjz4yPvU1rUTjSbQNJXiwgzuvnMxGRkejtY088xz29m9pw4E1BxrQVMVli2t4Ibr56IPcxGWNE0iiSRWz3vRVQW37dzG5nAQDcZ46w+b6GoL4fI6cbjtZOSNft0yGHZ1rSXP1T96KoRCworRGD1y0RhYRWXZeHzOcz7X/OIM5l5WzlvPbqe9pZvLVs1kSlUBeUUBPP5zn/9BhMNp63Xu2h0pWq8/4EEg0HQVoQiSydSYHQnFOXGkCU1TaG8JsuP9I/1+S9dUjKTJydr2sxpYSeNAj3F1ZlKVHU0rRFGy0bVJqGouihJACAcpk2H8n72i9DeahRAUFAZ4+rFNHKtuIq8w0M9pu+iyckomDU+q3WsrJs0+mcNdTxNKNhBONtAa20s4eZLZGV9AFaedavsONfLG+v20tIXQNZWKyTlcsbiCgtzR9dcxSwgtXTWDlsYuXnxsE21NXWxdf5it6w/j9jjIzPXhdNlRNYV4zKCrI0xna7D3I3F7HSxeMY2P37Ok14NhV239jJc8Z4A85+DUl9EqmNgVGxXeYuYHqlgYmEGhM+ecHdaUJsfCDWxu38umtj0cDdViDuKhjZpxdnUe4mROK4WunGG1J5XncPbiwuk2L7oy+ld1acZMnm94Z1ADK24lOBqu713U9MXOjuMUOgNcWzB7gDy+EII0m4uVuTPY3HqUI8EmVllRkOcukiytFqRxbNT3c6GQneXj8mVTeW/9YZ56cjM+n5N4zCA94GbZ8ko8HgeLLi1n7946Xn15N6ZlcfjQSTIyTi8Oy8qyKSrJZN3ag5w8maJ6hUKnxU2klBw92kxdbTtNJ7uIRhNs3VJDe3uI4uIMikuGV3T5lMxpfn46b7+5n4b6TvLy0qicno/P52T2nBL27q3j9Vf3oGoKR6ubyc7xD/pbPp+T666fw+8ffI+XX9rJLbcuJDc3jdtuW8RP/vd1Hn1kA4WF6UgJyYTB1Mp85l8y/l7aix7Sojt5grjVhdLjkfPbSkdU6PNsUITCgsB8tnZsJ2SEU4IOpKJamtQGRHPSdD+tiTY6Eh3YVTuWtHpzgOyKHYfqoCHWSGu8DQHs7tpD2AiPuZ1jRWP0JAeCBylw5hMxomzv2EHAlk6OfXhqsUIIbIpOlX8Ge7r2UuWvwqt5aYqdpC5SR5G7qPc5VHoreL7xRY6Eqilw5hMz42zv7C8c4NKcqEKlPtrA5MQkLCnZ2bmLuNVfkGiGfwbvtW5kXet65qXPxa7YiFtxVKHi1/393k+a7qct0U57ogOn6uj3boaDz336cuJxgxtvv5/P3Hs5ixakRIq0PjLaV62oYvnllXz3+08N+huvvLqHXbtr+fIXVxAIeNi9t45XX9+D3+tkxZVDFzlWFMGUshxqjrWQk+OjpTWIx2On8WQnPp8Tn9eB22PnpVd2sXPXCe6+cwmTSjOpq+/gp798G8uSfPFzp6k4x2vbqaqKcc9dS3DYdCzL6jUGq4828/yLO/n+925mcmkW3cEorW0hvL5UpLNqWgHlZTnc/7+v4/E4uO3mBfh9TlRV9IvYnQsHW1pZe/QYoXgqUlqWEeCmmdPHvJS0LElnaxBVU8ktySQjN21CCg7HrQgerf/4raCgKzYS1tAlW84nfGmuYb2XQLaP6+68FK/fybZ3D/PQj17Hn+5m4ZXTWHxVFeVVBYgJVqo931AUMSBSop0p6S97UjR6mGDNDZ089et1g7JuCkozh+Q1mOZJDKO23zYh0nA5r8HlvBGb/RIEF8aYtUyLDe8eIjc/jWB3jOC+/joClVXDF51wqGlM8a3BreXSHN1JwurGrqZT4b+ZbOec3pIOliV56JnN3HrtXKZNySUUibN242He33aUW68dXb3AMRtYDqeNNXctxuN3svbFXRzeW088liQcihE+MnjH1nWV/JJMLl0xjWtuXUAgy9f7Ev+0/PpBzznl8Rvry/ZoLpZmzuX6/GUUunKHTbtThUqZp4jJ7kKqfGU83/AOG9p2D1q3qjXRya7OQ8M2sECSHMJ77O6Z5EeLXGcmJe48WuOdA9prSJPmWBsxM4HzjDysiJHAb3OhDhEW1hUVl2YjbhlYiY1Y8XXnbpDshlHWIZtIaJrK1VfPJj8/5a2o7e4inEhQmZnylDhdNi5fVkkgw8P+fQ20toTweOzk5afREo9gd+rceddi3n5rHydq2/B4HHzsqirauyPEbRZ13V0UZPm49ro5bN5UTWtLMEU5/ORi9u2t7/XQNJ3sZtfuWrY01HPFiul0dUU4sL8Bl8s2wMBKmCbBeJyA8/RAmDRNdjSfZHZmDrfetpCtW2pobu7C63P09qPrb5iLP81FY0MHdoeN5VdOY9780l4xDIdDZ9as4t4BPzc3jZtuvoSNG6qJxw2klEwpz+ErX1vF5k1HaWkOomkKObl+cvMGN9Q+7FAVOx4tupYMAwAAIABJREFU7/+z996BcVznufdv6vZd9N4LQQJgA8VeRIrqVG+RuyzHsR07sZ3iXCdxyndTbm7sOIpL4rjki225SrYsiWoWVdl7RSF6L7tYYLG9zdw/FkQhFiAaJSXx8xcwMztz5syZM+973ud9Xsxy5kTelbhMhWQFBLZnbGMo7OLlgVdIURM1SSJamBp7Neun5EAB3JC2gef6XmB//4uYJTMW2cwdubcDCQN/pa2K0yNnea7veVTRQFyPo44XLX83kW5I45DrCDbZii/mxxl2sitzx/j9zg+KqHBT1m6e79vP8337sck2xmJjWBQrdSnrsYwrIG5Iq6PB28RzffvJN+UhCRLBeBCzPBnByVAzqLCW0+S9zGh0FFmQiesaRnF6X1VaK9iVuZPTI2foDfZhkgzEtDhl1jJuSNswbf6uS13Pc/0v8EL/i1gkCybJyL68O+d/f4o8rkqWmLPUWSjNgjD7WvMLL58nPy+FhsZ+ADxjAcY8QVrbnezZPbcasCAKVFRk0d7hYs3qQkKhKOVlWQwMeAiFotisRgyqzJHjrWzfUsnaNYWoqkxampWb96zi6WdO85EPbpuIsGekW7mhroTy0plOdEqKmZLiDE6d7iDgD1NSksH6tUUTc6UkiaiqjCSKSKKIqszeH3PhjZZ2/uPEacbCCcd5T3kp99WumuS7LgGappNdlI5qVNA1nXh0+WXYUpVs2nznyDaWICEn2ARaAGeoC7P83pmPF0K1ys5P5YHHd7H5pmounGjj0skOXvzpMS6d7uAP//4RsvKvLfr1XwoLuBVRFFAMMll5Kdz60EbyZll4zSmcPS9X10Po+vTcfLP5Phz2LyAK727fyorE//rr++fcvxAYJAcltlsosd0yEcBJ9q3zeAOsrsrDYFAwGRUKclJp6XQurPFT27noX06BxWbkzkc2UbEqj0tnOmlr6GOgd4RRl49wOEo8pqEaZKx2E1m5KZRU5lBdV0z1+iIsNuOcCnaBeIgzI220+fops+ayOb2K4fAYgXiYfFPGtMiKrut4o7Ovwqqiwo2ZG3iw4BYy5qHIlwyCILA6pZI01U4wHubMaOOMY7xRP82+TiLaFtR5UvuSRcOuwCgalqQEJiBQ66jk7EjTNKrLFfhjIZwhN0WWq5SCjHYuenoZjviwKTOfU1zXGAqNMRLxk26wokdPoscuIyrVzDVb6Pp7s/aKqso89vguIDGW+rxjXHa7qErPwB0KcmFoEJOiULUmn9SKFLrHPBTa7dgMRn5Wf5HVWdmUp6bx8CObp1EpA9Eox/p6uOweJttqJWyFlBsyWGsvJ8dq46JzkLQtGZxzDVCdkUkwX2Rd4Qo8XSof2LCZhmEnsiCS43Bw2e2iz+ulJCWFPKuNU/19hONxdhYWE47FONLbhSJKHOzpZGNuPjW1BdTUzlTgTEu3cu99G2btC4vFwK4bpyvAlZVlUVY23QgqKcmkpGT5q6r/V4RRSiMYP4Un0kWWaQ2huBtNnx/trsq2ghxjDlY5ORVOEARSlBQeyL+XRm/TBJXNodgpNBXMmB/WpaxFEiQGQ0Po6KQokw6KSTaxMW0jDiUFV9iFKipU2iqpsJaTY8qeOJeAwN15+6i0zqQPX8Eq+0pyjDkTTguAIig8UHAfheaFK7/mm/LYkbGNzkAXDsXBprQNrLRNH4drU1YT1aLTHKGpEAWRQnMB9xXcS7O3hUAsQJGliAprOdnGSbaCQ3HwYMH91I81EIgFcCh2qmwrqLBWkDtee8yqWNmesZVMQybuiBujaGSlvYoSSzHF5sLxopUCMjJ35t5GqaWEofAQMS2KSTKRZ8qdRmsHWJOyGlEQGQwPouk6DuWdNYB1XWdwaIycbAdDrrGJ7evWFVE9j3p7oiBQWZ7NwUPNuN0+zGaVgoJU2tqcjHmDpKZakCQRvz9CWpplwqgWBMjMtBMIhgmHYxMOlsVsmMjLuhpFhek8/pEdnD7bxaGjLRw62sya2kJuvql6onzGUhGMRmlyuvBHll9BTRAF0nMchENRhgc8REIRMq9DDlFd2q0ccf2KmB4lVclCQ8cZ6mIg1M6WjHuX/XrvFCRJpKg8i6LyLLbcVI0jzcLzTx7h7NGWpJLwgiggSmLSGljL1iZZREdHS1Ii5J2CwaSSU5hGf9cwheVZ44qMC4MgGBEEE7p+JTVAxGK6H1FILrT0TkIQBAzLVFZC1zX8sQFcoXrC8dEpqoEJVDruQxJVBAHWrCzgx8+eJD8nhXAkxoBzjKqy+QZKZmLZLF1JElm1rogVqwtwDXhwO734xoJEIjG0uIaiyJgsKqnptgR1cEqS42wIa1HeHLrIa0Pn8EYDuMJj1KVW4Ax7OOi8xAOF28mWpk9Wc8mdr7KXcXP2FtINSx9A+eZsPlC8jxZfF96rFPoSUSE3w+FRck1LNz4VUVlwnZSrscJajCRIRJMYfBEtgis8OsPB2pW9iiOuVr7VfIBbc9dQYcvGJhvRAU/UT4Onn5f6zmGUVOrSSoCziMZbkEwPzdkWPd5LzPPHS7qfdwLWKYVqRUEgFIvS4Rklrmk4A3484RClKamooogr6Mcoyxik6caUIAhIoohJkQlGYwmDDHAF/DgDfkocKXR6RonG44yGQnjCIXyRKFkWhaimMej3cXqgj70lZQz4vDgDfuyqgVP9fZgLE0Ib3WMedOBIbxe+SJRMs0L8Ogtn/AYzEdV8WOQsQCDDuJJu/8FZczWvxnzU5xK03BS2pG++5rGKqFCXuj75eRBwKHY2pk13sIvM09XNBEHgjtzb5rxOsnYrosLdefuu2cZk0HSNlbaqOeXdax011zyPJEgUmPIpMM1NJckxZpNjnP4BzTJOLiIICKSpaWxJny7kkmeaPlcKgoBRMrI+de0126aIykTR4sVioibYot5zgbRUC6UlGXzkg9Nzc2Tp2iU3BAEKC9LweAK0d7ooKc4gPc3K5eYB+vs9lJVmTQhmuFzeiTbqOgwMjmGzJgQwpp5vtsiGIAjcUFdKTXUB3d3DXKzvZf+L5ygsTGNN7ZTxKkyt1bgwdI146B/zEr8OBrmu6XiGfZTVFlC1rgRJFjHOIqu/FKyybyGqhenwX6Av2AwIGCUL61P3Umyem/L5XkTAFyIWjWNLmVSlTs+yk5WXgigKBAPJa4aqqozFZmTM7cfnCZKSbk163FKQlmnH2e+hv2uY0qp3R6jLYjdSU1fCkV9f4szhZiprC0jLnFyci0ZieNx+0rPts77PspSHIpcSiZ4f36IjCAauR47VQqHrCRrkhbNdXDzXhXcsiGqQKSnLYt2GEtIz7fMOLvtjAzSO/hxPpAOD5JgRuaogkdMsCAL33rqW42c7cLl9yJLIqoqcRdfAgmV0sK5AkkSy81OXRenFGwtyyFXPjZmrGY36cIYSOSspqoVWXz/+2HQKoo5Ok68j6bnMkpFNabUUmnOWFA2aikpbETsz63ih/+CMfWMxP4Oh4WVxsCQhuczmQlBkyZ2VDhnRooxGx2Zs35BWwvtKtvKDtoM0jQ2QqlowjOeCheJR3BEfJknl8fIbWWHLQdRuRxAMCOI11LT0NER1cZzWdwNRTeOSc4iopmFVVHyRCLWZ2ZwfGqDXO0aWJZcUo5EVaemkGefmLLsCATo8o1hVAwM+L0ZZptc3RprRxLacPF5ub+HmkjIyzVZebG1ORB8MRqozsjjR14skiKzLzuWSa4hQLEaezc4llxPQuewe5uaScjLMZg50tL5zHfQbABCMjWCWM4npYTQ9TjA2jD4jgfg3mAvXadH5vx1kWSIt1cy5811UVWYjiAIm4/R6d5quo+vjTtiUfhUEuOvOtbz864usri2ksiKbcDjKyIif9AwbBXlzf7sFQcBsVklNMXOxvpc7b1tDaqqFSCSO1xckNcWM0aiyfUsFB4+0UFaWRXlpFt29bg68dolb9lajKBLx+LUjAA1NfQQCEfJyUshIt5GVaccfiEwrJyGKAjarke4eN319I8RiGqoiYZuDHTMVTU4XrsDMMibLAV3XicfirN2eqNPWdKaDge5hsgvTr/HLhcEoWahLvZlS62rC8QAgYJKsOJRM5EUKZM2FzuZBvJ4AoUCEzuYBdE2nraGPU29fxmhWcKRZyS/JWLTd0ni2ixd+coys/BSyclORFQnnwChHD9RjT7WwfmvyBan0HDuVtfmcPtSMwaRSWJ5FPBanqCKbmg0lsyoELwTbb6vlwvE2vvePL7LxxpXIsojBrFKzoYScgklKXnfbEGNuP8FghI7LA6AnCi6ffLsJo0nFnmKmsHx+uaVXQ1FkqutK2HZrLcdea2DU5aO8Og+DUcHrCdLZMkhhWRbv//TeWculKMoqDIYbicZaxqmCOpHIGRSlClhcQeblgqZpHHjpAi8+e5rMLDtWmwm/L0RLYz+tlwe49+FN5OTNjzbui/bhjXZTYb8Lh1o2o2zKFZELQRDIzbJzx54afP4wsiRisRiQl6CI/N7kao0josVwhce4Ia2SMyOtEw6WQVSJaLGkK06d/v6k58o3ZVNmLUCVlm+yEQWRm7O3JHWwfNEAw5HRZbnOcoRrrbKZFNWGPzhThCKqxRiNzix+aJYN3FNQxwp7Dm8ONlLv6WUg5EFEINNo4/a8tezKqqLMlpWgaorJ67HMgOhAsvzOUm/puqLf5+X1zg46PSNUZwzQ5/XSOjpMitGEKkv0+cZoGx0hpmnUxrMpsjl4pqmBLfmFVGdkTjyzmKbRPurmYHcXiiiiiBKtI26CsSiyKGKUZTo9HrzhCK6MADfk5POLpgYK7Q4MkoyIgDoeFSuw2+nsGeUHF89hM6iE4nGO93VzYWiAUwN9bMjJ55dN9RTYHajSe/rV/m8JVbLgDF1kJNxGMOZEFNRly8H6DX6DqRAE+OiHd/Ls/rNcauglJ9vBfffUsbqmgPYOJ8/uP0NzyxCdXS7aOpwcPtpMTnYKX/iDO1AUiX13rEUQBH71/Gl8vjAGVaa8PIs7bl197YsDsiRSXJzB5eZBysuyErlPioQiS+MlK+DO29cQ13R+/vQJ/IEwJpPKphvKuPeu5JHVZPB4gjzz7Gm83hAIYLMaufXmGlatnKQyCoLAjm2VPP3MKb7+rwcwmVXuuHUNu3etRJbn/nbqus5lp4th//I6WLqu4+x18/ovTnL6jXoEUUDXdJx9I5TXLn8dLABZVMk0XJ9zX43v/uML9HW4iMc1fJ4gmqbz+nNnOPZ6A5IkUruxlN//3w8s2nYx24wgwIk3mggGIsiKiMlsYMXqAvbeW0dBafKco/QsB/vet4V4TOP4G40cOVCP2WLgrg9sZdX64qS/WSh23bmW0WEfb71wnqe/9xayLLJyXdGMaNaTXz9Ay8WeRB+NBdF1nTf3n+PkW01IkkhJVQ5/+sQHFt2O1Ewr9z+2k+z8VI68eokXfnwUTU/kimcXpFG6ImfOKI8gOLBYHiUe7yMY2o+uh/D6v4OirkZV1s+7fuP1QDym8ezTJ9i1t5pdN1WjGmTiMY3mpn5+vf8cnW1D83aw4noEWTSRaVqLWU4+bv71B2/xiQ/s5PXDTezdsRLDMjji8B53sCRETJLCcHh6dKXNN4BRUlGTKOs5wyMztgHkmjLIMqQtexJ3iSUfh2zDE5sucR3SIozNkQ+2ECxHi0VBIMOQQl9waAaNIqbHkxYiBrApRurSSqiy5xKMR4iP844VUcIkqZhlw0TxYeb5QgqCDNIylaG/TsgwW3i0ejUxLY7dYKAyLZ1AtBhVklHGOd4rUjMwKjJWReX28kp8kSgOw3T6hyQIlKak8tia9QgImGSZ6oxMNHQkQeTlthY+VLuWQruD75w9yR9u3kGB3T7uIOlYVZU8W0J1Ksts4ZbSCsKxWIKOKEtkms3sLSnHrhpQJInC8d8KS6yL9BssHFnGNRhEByYpA1WykmGoQRHnriH1G0ziY6WPvasf9f9q2LN7FevWFhGLaShKwrEByMtN4X0PbyEUniyZIAiJqJcsJyiADruJ++5ez027VxGNxhFFAaNRwWad38q1qio8/uGEmmFamgUBeP+jW4hG46SMF/p1OMzcf08de/esIhbTkCQRu82IdfwaoiiwZXM5q2sLSE1N/p6sXV1ISXEGsWgcnYRAls1qxGKePs+uqMzhdz9xE8FgJKGgajPNq9D5cCBA1+goodhSShQkR2qmnXU7quhq6qdkVT4CULu1krwkYh7vFZRW5fCNZz+HxTb3OPjdL91LNDp7nxlN0yXuC8uz+POvfwhZFrE6rl26onxVHr/7F/cRDkWIxzQEASRJwmRRsdrNiJKQ1HmTFYkVqwv55J/fQ8AfRosnxp0txbws0StBELA5TNz/0Z3cfP8G4rE4IGA0KdhSpo/hx//odsJzlC1RDQkpdlmRuOv9W9l734YJSuPuu9exfnslmbkOEBL2278+/3nMU95PURTJzHVw28Mb2XHb6vFr6YiSiMGgYLmGHL4gCMhSMQ77F5HkIvz+HxCLtTPs/hQW8/swm+9FlkrflXwsXddxD/vYumMFuVPYcKoqc+xQM8Hg/MvBGKQUFMGCL9ozq4N1rqEHTdd59VAje3fMTk9fKN7TDpZNMbEmpYxvNj9PusHOWCzADzoOcGS4kV2ZtaSp0/m1OjCShOoGkGFIJVVdfnlUWZAoteZxdrRp2vaIFiWQRBb93USa6iDhrk03vuN6nFA8OacZEhRFu2LCrixPTR89Pkzc/2/I9j9blvNdD6iSRIZ5kuqo6zo2dTJv8Mr/kJiorKoBizIZar4CQRAwygpGeTJyalaUiX3rc3I51N3Jqf4+bi6pwCBJ5FisIEwuBRjGo1GSKGI3GECdvI5hSqRK1/UZv/2fCIF3h0Ue00MMBs/giw6wMuUBRiNtGCUHsvDu0i3eK3B7Axy/3EVOqo11ZTN57WmG2RWvfoPpEAQBo0EhN0l9FoNBIStrbqZGguZnmEYpXAhEUZjhFKWmzHSSLBYDlllyjgRBwGI2zHCWpsJkUqfla80GWZZIT1t4vk3neP7VckMQBGRVpqwmn/t+Zw+l1YnxLojioouWXm9cERYomEd9obnU6ZJBNcgLShtRVHlaTtFCICsSKenW65J/BePj1mrEco3FiKxrUG2nwp5qwT7lfbLaTVivqkeX7LkIgoDJbMC0yPdYECQkKQ+79TOYTXcyNvYvBEMv4/V9DZ//24hiFqqyAlEsQJIyEcUURNGMgAGQ572ofi0Y1C2IU1JLRFGgZk0hne0uiqbct3s4IaqTlj7/hUvjuE7DCedXyTSuxixnTStsvDLlYTRd599/9Dbt3S5++Itj036/ojSLTesXV3ZmSQ7WiMvL2aOt5BSkUVGdtywrBFNhlgw8WLAdq2zk+d7jDITc9Afd3JF7A3fnb8GaREUqHJ+pBCQiYhTVGWpOywVHkiKYMT1ORHtvFV21yZYk7lVCDXAuB2vZoYfQIiffuestA65exUm2qjPflZ6px61IS6c8JTEBTKptzbHqlDhgXm38H4t3ycEcCJxGES0YZAeaHmcgcIoMYzXyu8xnf69A03XCkRjRZEW1f4Pf4F1Ah3vkujhYuqbz0yde4oHfvRln3yiVa5eHnvbfCQF/mI89+k383hAWm5H//eVHqUgiGhGNxvnnv3+OG7aUs333qkXJ8EciMf70s0/y/sd2sH5T2XvuW/nqi+c5e7KdB9+/ldJF5mUtBrFYF+HIMSKRC0Sj54hELwERdB10PYimjRCLNQMik8uWs/XdFesymZWZbNskcrPfRBRLJv4XJZGatUX82xMvc/xwM1k5DrxjQRou9uBIMXPhXBcNl3onjr/vkU2zqor6o/04QxfR9TiDwTMzWGwrUu7jz3/vDg6daEVgZi2ypdRbW5JH1FLfy4+/9To97S5q6or5y69/aIbXvRQIgoBdMfNQ4U4eLNwxIbspCglNvWQvSbJ6UoooY5CU6/ZSWZWZog6arhHT31sJ7mY5uaGn6VpSZ3AsGiSmaThUE+K4HLGu68R1jePDbbR4Byi1ZrE5vRxFlNDjfejxviRXuPqCA6C/M87nVKnW2V7vq0fFOzn5ioKAKL3383Su9GOyaRPm7rO5nsF8fr9QXBmrC2nH1e2Z+H8B7RIEEbOcSUQLoCeEfOe40uJwtfTwUu6jxzXK0cYu1pTmkumw8q0Xj/Dbt23mR2+cYcDtJRSN8fgtGynJTuMfnnqNYCRGlt3CY7dspKFniANnmrnc5yIvzc4XHtpNTurkQpOu6xw418KvTzcjyyJGReaBbbW4vAHevNjGD147xbZVJdxxw0p+fvA87QNuQtEon7l7O11DI7xwohFRFIjFdR6/dSOyKPKLQxdwjfnZXlPKzesqsJrmv2p7rfE7Wx9N/e1cv7+ec8Z8xu3Utlzv9iwE79X5N/Ed0+kcHcW1zPlXkBDcaq/vJRqJ0XCila23rZncKSzfPb5X+3c+MJlVfvjMZ+nuHObzv/Mfsyti6jrRaBxhloUzTdMJ+MMoiozBOItJq+tEIzGEJQgWLBW6ruPzhlAUGaNpujMQj2tEIjH0ZVD/9fvCCcqv6do2rz/wFGPeL19p4SxHaVzvuqVX63/GYxr7f3kSg1Gh/mIP9Rd7Jo4MBML0941OG9j77t8wq4OVZVrPvqL/nPXaAiKFuWYe3ldHQ8sAj96zcfr+JbwuS3KwOlucjA770TWd0hU5SPLyDt4rna7rGvGpD0DXkIRELYKrXzlREIlf5dgkKEPvwqQyj3dlccKyi4NBVEm2kqCTiGJdjdcH6vnX5gP83bpHWJdaBHriuK80vsjPOo4iCiIGUWZf/jo+u/J21ODPiPu+CddM7NcR5GvLUk/7ha4TjWsz+ksSReSrKsPrJFRo4rpOs9PFwfYuzvUP0O52M+T1E4zFkAWBFJOJVLOR0rRUNhTksbmokKKUFFRZmtWBX2p7IZGXJYlLV4a8gmg8jpZE8EVAQJbEyRy5JIhrGrGr6nlM7VNd19F0ndZhN7+4UM9rLe30eTwoskSBw8GW4gLet24NxakpSOLM9z/RD3GOd/fyzMUGjnf14PL7sRuNZNksbCkqZN+qFdRkZyOJyR2jhUIShWmKmVfuIRSLcaqnl7fbOmkYctLpHsUTDhONxzCpKlkWC5WZ6WwsLODGsmJybXaU8Q/yfNplEO30BA4zEm7FFbqIXSlCnGWKnW18yOMFU5MdrwOxuMaQz8ebrR2c7OmlZXiYQZ8ffziMgIBZVci0WihOSaEqK4P1+Xmszc3BrCpIwkx6kj6uNAeg6QkVv3Nt/fz1B28lO9U6MQ7+4v234A2EOXipnTOtvQTCUXavKWdnbSnBSBSLYSaNS9ch1Wri8/fv5EhjJ78+00yazcxtdVXUlRfw9KELvHLmMujwxUf24A2G+b9Pvcm9W6pRZJG//MCtnGnpY//xBmqKs1lbnsfGygKeOXqJtkE3a0py5zV+daBn1MOzlxp5+XILne4RRFEg3+Fgc1E+j65bQ1l6GvIsTnlM07jQP8gvL9ZzuKOLAa8Pq6qSZbOwqbCAfdVVrM7JRl7Gd/pKu+OaxrA/wOnePo5399DsGqZ7dIyxUIhQNIYsSVhVlXyHncqMdDYW5bOpsIAcmzUxx7B8BnUkHp/h4IuCgHLVApE+3v64ptHhHuFgRxdne/tpdbsZHPMRiCYW1xxGI6lmI3l2O+vzc9lSVEBlZgZmRUEUlmcugEknRBvv0yvPtNk1TP3AUFKxLE3XicTjiIusdSQikF+WyZ898i+4+ka4dKxlYt9ND23mro/eOO9zXU15ntq/nSOjHO7o4lRPH21uNwPj/avrOg6TiVSTkVy7lXV5uWwuKqAqKxOrqi5r/y4WgiAgiqAoc9uNsiLxxf/vgaT7dD3hXH3nG6+y97bVrJ5FyEJRZf75O49PXPfdgK7DN77yEjfdWsum7Quzf+Z/DZ0f/+dBysoz2bW3Zh4FeXWWexFwOaCoEt/64SfnTae9Vq4ZuohOnEjci0YURbQhCSoCk3O2JIl87mM3LSuFd0kOlmfETziYoOSt3Vy27BRBXYeh8AjP9h7jkPMSnmgAu2Jmc3oV9+RvId+UPqNjDaJCID7dwYroMcJaYtK5Hi+XL4mYhYAwp2E7AR20d2iAzybTrqMnLUB80dODIkoUmNPGBymccnfw847j1DgKeLBoE8dcLZx2d3LK3c5Wk4Bk+wMk0/3MWWg43kPM81cLanskHuee7/2QNvekiIksinx8yw18fue2KXVhNPzRGK9cbubJU2e5MDCU9HxRIOj10u/1Uj/oZH/DZQBuKMjjsY11bCsuwmJQ5/cMkyCmadz9vR9Ma+8VvH/9Wj63cyup5uWJ9n7iqV9xsL1zxigqS0/la/fdxYrM5ImdAD86fZ6/fe3NCfESoyzzmR1b+MSWjejjTsn+hst889Axuj2eid+F43Eah5w0Djl58tQ5Pr1jCx/bWIdRmVxF0nSdAa+Xbx89yTMXG/BNKeQ5HAgwHAjQMOjkB6fO8vDaWn5/+xbSLeYlv6OSKCKJkyqOo4EgPz9/iR+fOUe/d6ZaJoA3FMYbCtM67Oalxma+oijcVFHG45s2UJmRjkG+dn2gbNM6LEoOI+EWJNFAprEWRUhesqBr1MPjP/0FXaOTfapKEk/ct4+9FdMpLFeeQ9OQk+8eP82Bljai8eTR8XAwzkgwxGXnML9uTkj1GySJHaXFPLK2lpsqpyt9XonraJo2Pj/CHz2wi3974QiKLPHpfVsJR+N8+6VjWE0qvmCEnbVl2Ewib15oQxDg/q21mJOsHgoCZDgsyJJIisXEqD9ESXYqqTYTBlUmjsbgqJfCdEeivEeKlSGPFwQoyU5DFARMBoWxYIjW/mHquwY51tiFw2LENh69+uWFBv7mwBsTRWJFQeBTWzfxuV3bJpzYg+2dfOXNg1x2DU9r32Wni8tOFz86fZ5PbtvEJ7ZsxKRML1w/HAiLuXtIAAAgAElEQVTy4zPn+P6ps4wGJ3Nq3cEg7mCQxiEX3z91lvtqq/njG7eTabUsefxquk4wGuVC/yA/P3eRN9raGQslp3DHYzHCsRjDgQDn+wd4+sIl7AYDO0qLeXT9GlbnZGNWlUXPY1PxyPd/wqXByflUEGBTYQHff99DE+e/spBxuKOLJ0+d5VhXD9FZnBSn34/T7+eyc5g3WtsBqMrM4AN1a9lbWU662bRoRyAW14hq8QkHfMDro8npSsxZg4nn7vT7Z/3yvtnWwZqvfH3B172CD9at5S/+1z08/Pu386tvv8ajn7tj0ecSpjixmq4TjsU41tXDD0+d5WhnN+FZ5gKX34/L76fZNcxbbZ0AlKen8b71q7l1RSVZVkvS/k3Qw3TCoSixWCJypCgScU1DVWVkWSLgD4+LKcgTzJZwOEY8rmGxGBJObCxOJBybiEzJioTBoCzIgA2FokTGxVqMRmWajXnFuXK7vFw6383WHSsY8wQQRRGjSZkoZB3wh4nFEn1kMqnIyrXn8qkI+MPIskQ8HicaTQhuqAYZVVUQhHGHPaYRCUdnvVe/P0w0HOPcqXa27KhkzBOYyHmbSnmMRGL4vEF0PWHwJ8RCmOjjaDQ+fp1EwWODKiPJCSchHIoSDkepP99FeoaVsbEgsiyiGhSMy1S0951CPK7x01+d5Lfu27gkmXRIBGjc4ctcGvkhA4GTxPUIBslOmf1OVqY8gkGcrItrMRuW1U9YkkcUCoSJRRMDNys3+Qr2UjAW9fPd1lfo8A+yN3sd6QY77oiXw64GXOExPlWxjyzj9CRfi2yaIS6hjecYxXXtuuRhJZM4lwUJdZ71J6Lx5VcwSoa5onjJPjTusI8SSyaqKCMgENc1vt92EIus8sXau1nlyKfKnsPfXHyGprF+tlrSEcQ0hGsqBGogLl1wJKZpOH1+xkJhHCYjkVjC6P/ymwc53tWzqMKRJ3v6ONnTx6bCAv7y1j2UpqXOWKH974yYptHsdAEJp/blpmaeePswA7M4JpCoE/b1g0fxhsJ8buc2jIqMruv0j3n55uFj/PJiPdE5at7ENI2fn7uI0+fjb++4hTTzNeqozQGByShQMBrleFcPX337MA2DzqRRvtkQiEZ5vqGJN9ra+cTmjTy4poaMazh/3mgfoiCTaayhN3AUV/AS2eZ1SFw7SR8S/e0NhYlrOrI0abC6/H7+48Rp/v8TZ2ZEa+aDcDzOwfZOVmVnTnOwVFlG03RGfEF8oQjhaMIYyk618Qf37+L54w0cONeCw2yiKCuVPWvKefNCW8KgiGvUleezrboYRZaSrqfoOvS6PDg9fgZGvOSl22awCQozUhga9eHy+PGFwlTmJhKap/azSVVYkZ9JfrqDXavLUCQRc5KIWeKaOvVDCScgrmkc6+rm7157g84RT9LjAeK6zjcOHWM0GORP9uzCpCgJFatAkO+fPMP3TpwiHJub7v2ri/X0ejw8ce8+Mq2LU4684hA2u4Z58vRZXmi8jD+ycCr1WDjMC42XeaO1nburq/jQhnWJCN0yRtgS7YWRYJAhn48cm43YeETlu8dO8UJj06La3uR08RcvH+Dn5y7yxb27WJObgzqP4sdX40hnF69cbqXZ5aLZOcxY+B3MMZ4C1aiw4+463EMedE3HYFIxW42ICzAaJVHAqMjENI2eUQ//efIMv7rUiHcR99Q67OZvXn2TX1yo5wt7dlKXn4dRlmcs6PT1uHnye2/ReKmX9Ewbq2oL6Gp3cv+jm1m3oZS/+9LTlFZk85GP70Yer2n2o++9RXNTP3//xAcJh2OcPNrKi8+eZrBvFEEUWFmdz6Mf2UFeQeq8n+dzT53ghV+dxjk4xm9/ei933FuHYdxZ0HWdL//Ns3S0DNHfN8I//d1zqKpMcVkW7/vIDmrWJiTrv/XEK5w91cFg/yhf/Ov72bm3ZkG0r7/90tNU1xbQ3zfKpXNdSJLItl1VvO+xnZjMKpFwjFPH23jhmdMM9I0giAJVq/LG7zUNURT42j+8QEtTP8MuH9/8p5cxGGQcqRZ+60Pb2XnTKgCCwQj7nzlFR+sQAX+YvII0fvszN1NUkoGu6wQDEZ7/5Snefr0BvzdIfmE6N922mm27qjAYFfY/c4rXXrpAe+sQne0unv7xUQTg3oc38dAHtia9N1FMQZJK5t8Z1wnCVa6IpukcP93O+x/YNMsv5g9ftI+m0acAnc1Zf4xBcuCN9tLseQZdj7Mm7WNIgoqu6zz5y+N8+KEtE9/fpWJJDpbBqCLJEsTiGM3qskt3BeJh2v0D/N6Ke1ibUjaxvS61gm80P4c3GpzmYAkklPKSSbUPR0YZiY6RaVh6AeSpiOlxOvy9M7YrooxJml9y+2wS6cuN8CyiGwIkXeGMaHEsU2TYO/wujg+3siNzBascCVUkk6ySolrwRoPI5keZ1yAQrONRrqXD5Q/g9PsxKjJvt3fyj68fpN3tXnJM8Hh3Dx//2TP81e03sau0ZNkXD96riGsarcNuIvE49YNOnjx9bk7n6gpimsbPzl2gJieLu1ZV4Q1H+NWlBp6vb5rTuZr6+6OdPXzv+Gl+f8dWVHlxTq0kiiiShD8S4YWGy3zz8HF6PLMb19eCLxzhK28dotHp5A9v3EGBwz6rceAONyEJBryxPkRk2gIvkWZcgSTNz8GCRGQkHI8hSyqartPiGuavXnmNE90z55iFQJUldpRMp8+k281k2C0caegkxWoizWomGovzozfPIOgCoViMD+5ZTzyucexyF6+cuYxBSXwygpEol3udtA4ME4trfOTmG8hOuVq1S8cTCPGzt85hMijsXVdJ99AoZoOCJApk2i2sK8vjdEsvvzx8kUgszm/fvonBUS/ptoSTbVRlirNSWVWYxYGzzXz/wEkKM1K4cXU5mY6ZjowONDuHicbjdI96+Paxk3M6V1Px07MXqcnO5qE1NYRiMQ60tPLD02ev6Vxdue7ZvgGeOHiEL928G4O8sE+rruv4I1EOtnfwtUPHuDy+yLEUBKJRfnruImf6+vn8ru1sLS7ErCxvLnIwGqPDPUqG2cylwSG+fugYb7d3TkTEF4sLA4N89pkX+NO9N3JbVcWCncPXWtt46vzFRS1ILCd0TaO3dZCjL58nHIxSWp3PjrvWk1tybaW+K5CERP3EpiEX3zh8jNdb2pZ8X/WDTv7o2Zf4wk07uXPlimlObDAY4cVfncY5NMbnv3gXsiLx3NMnaW9NzgZJ2mZJJDPLxu13r6O0PJvRET/f+carHH6rkbseuGFeypAAD39wG/c9sok//dyTM/YJgsD/+qv7GRzw8Cef+QF//Bf3Ur2mEFEUpkU9Pv+ndxMOx3jsoa/Nu/1XY/8zp/n4p2/mg4/vormpn39/4hWyc1PYd/8GJEkkI8vGrXetpaw8C48nyHe/eYDDbzVy9wMbMZlVPv9ndxMORXl031f47J/sY8OW8onSCVfQ1jzIxq0VfPoP70AQBP71qy/xix8f5fe+cCeSJPLGry9x4KXzfPKzt5GVY+fUsTZeef4sZouBzdsrufvBjdx213o+9zvf4+77b2DvHauRZAl5jtQdm/Vj2KwfW3S/XC8IgkBmho3OnmFS7JMLmwZVXnA0zhvrI6YHWZP2MVIMCT8ihxuwKnmccj5BTeqHkFDRdTh5vpPHHk7ujC4GS3KwUjNtmMwqY6MBxkYDy07BExCwykYc8vQPqV0xY1PMSZ2CHGM6Td6OGdv7gk6GQu5ld7A6/H14kkSwAMJahHA8gmEOA0tHZzA8POt+SETgFhGMSdKeMMliVQJC0shehsFGT8CNNxpEQuAnnUeRBZEHiyaTAHVdT1AxdB2EuQa+xkQ2nGhDMj+05PuBBM1kwOuj1zPGV986NKdzlcgXENH1hEF/rYhGn9fLX7x0gCfu3cf6grz/EdLnOjASDNHsdHGguZWzfQMT+5RxJ3M2yo8/EuXJU+fYWlxE/eAQz1xsmMi3gETumSyJRGLxpM/IF4nwemsbt1ZVsCZ3cXXSZDFRo+xAcyv/fvTErM6VAChSItcuMk6Pmwv7GxLRhL+8ZQ8FKY6kx4iCgjfWS0wLUWK9CW+0J+lxc8HtDxCJxTErOvWDQ/z5i69Oo2UtFplWK7W52dO2SaLIzesruXn99HyAz927c8bv//L9t0z83TYwzJnWXnavKcdhMfLKqcvEkzjRoiCwriyXD++9YWJbeU76xN+P7FwLQHHW9Dm5IMPBhooCACrzMqjMS1BcH7tlevLxbBgNhmgbdvN2eydHO7sntieM9AR9LNnTjmka3z1+it3lpQz5fPzw1Dm84UlaqygIyKI469wRjcd5vaWNe6pXsqmoYF5thfHk93CE5+ob+dqho/MSXZDH88xiSXLQrsZl5zB/9sKv+dyN27h7VRUWVV2273QgEqV12E2Kyci3jpzgrbaOWefVK/MvJJ7BtRgGTr+fv37lNVJNRraVFC1Le99phENRjr1ygY/+2X0YLQZOvHqR+uOtC3KwZFGkz+vl28dOcqC5ddn61xUI8LevvkGaycTOshIgMS+GghEunO3kptvXsKYusX1owENfb/Iao0nbLIsUFKWjGhRG3X5icQ1HigXn4FiC9bQAdrwgCkmVBgRBSFD1DDKCkKiRNpvxLYpLW/+vXVPI9t0rUQ0yGVk2Th9v463X6hMOliySX5COqsiMjgTG79WMc3CMaDSGCRWDQR7/xgiztjM7N4Xdt9SysiaxeL1peyXHD7Wgazq6qPPsUyeorMpF0zQG+kZRDTLRWJzWywNs2laBMp5vJQoCspKohXXtHKz3JgRRoLQ4g+/+6BArK3ImnMSVFTmsrVlYMW1dTzDEFHH6AqBJSiOmB6dcFPJzU6hv7iczzTqhHmgyKtgsi1MCXpKDtaImn/RsO2OjAerPdFJRnY/BuLSV/jZf/8TfvliIXGMarw2dY1O8CoMoE47HOD3SQoEpA+uMukwCJZY83nSemnHe3uAQ7f5eKq1FqNLy8FF1XefA4LGk+wLxEGdGGlnrWEG1oxxxjvynFm930n1XEI5H0JZBxcUXCyY1LERBRBVnOoF1acUcd7XyVNcJLJKBl/rOUZdWwqaMBM1I13WC8QieSACrnEzRS0ePtaHF2kD3IhruAMGAHu9FEIwI0vw/MrNhyOfnUHsn9UNOWlzTnStFEsmz28mxWUk3m7GoCmY1ERnwhSO4AwH6xrx0j3pmLTQ55PPzT28d4iv33EG29frU1XivIRCJsr+hiZebWhAFgRyblarMDHLsCYpXr2eMs339eK7KC9F0nY6RUZ6vb6RjZJT28fyzdLOJyswM8u12LAaVkUCA+kEnrcPuGdce9Po42N7J6pzsRRmBAtAwNMSJ7h46Rkanbc+128ixWcm0WjGrykSy91gojCcUom/MS8+oZ1qu2FS80dqO3WjkSzfvJsU0c8K1Knl4Ip2kG6owy5k41NlFLmbDcCBIJB6nedjN/3ntLRqGnDPuz240kmm14DAaMMgyqiQlkvJjMbyRCKPBEE6fn8h4boYoCGwrLlxwVGU25KTayE210zbgBl1n04pCUm0zLabsVBvqu/CBj2kaLzU182JjMwAZFjOrsjLJc9iRRYGBMR9n+wZwBwIz5sO+sTGeq0/Qr670vd1oYEVGOgUpDmwGA2OhMA1DQ7S43DOM3bFQmJebmtlYmD+v8auPiyk8W9/IP791mNFQ8tqJZkUh124jz27DbjQk6u6pCsFoDF8kgjccpn/MS/+YNykdzh0M8o+vv00spvHIutpF0e6SIRCNcry7h7ZhN2+0tU/rD1kUybFZybXbyLCYMSsK1vFC7P7xcTrg9dE9OjpjLrmC0VCIv3/tLb710L3kO+ZPK8+yWKnMSJ/T+YzG47j8gaTvu0VVyLMvnsaeNU4TFQQBRVVwD46hGGQioSiKYf7voSAk+urp85d45XLLjP7NslrIs9vIsFiwqIn+FUgsdnlCQQa8PrpGPdPyB6fCEwrzD6+/TWl6GoUOOwgCWlzD5w2TnjGpCmq1mTCb5446TV1kGfMEOfhGI031vYk8JB36ut2zFpR+ryM90zbh4wmCQFa2g0vnuwDwjiXutfHS5L32dg1jt5sWtDCemmbBap20o0wmlXA4mpCh0KC3x40oCfh9k++KzWYiK8eBri9N7e69BgFIc1jYdsP0nOHZlALngiraERDoDx4nhzpEQSWq+en0vU6KWo4wHlwQECjKS+Onz52ioiRzIrpYWZrJprUli7qPJX1xy6vzWLOpjIFuN2++cIFNN66kqDxrSRP3kx2vT1PW8kaDnBlt45KnE4tkIBAP0xd0s9JeMCMYIwArbCVJz+uPBTk+fJFqexmllvl9/K6FNn8PB12nZ93f6uvmxYFDOBQr+eacGRE3XdcJxSOcGqmf8zrBeDipCMVCMRgaJlkESxYkLEkk3LdnrqBxrJ+3hxqJaHHWpxbz8co9qGJi2MR1jYGghzgahZaZhQe1aBNx/3fRNRd6+C3UrG0gpKFHjqLpfmTLY0u+p5FAkF9crCcYjU58fASgIiOdHaXFrM/PnTCOphqYsXF1roYhJ0c6unjlcgt9Y94ZBpOm61zoH2R/fROPb9qw5Pb+V4A3HObZS404/QEqM9LHk87LyLAkkqL7PGM8df4i3zl+imA0NuO3Pz9/EW8oYbQUOOw8sLqGfatWUJSSgiyJhGIxDrV38n9fP0ib233V7yM0DjnxR6JYZ8mzmQvheJzjXb3TDKssq4WtxYVsKyliRWYGpWmp06hSmq4zEgzSOOjkaFcPrzW30uoeSUpz2l/fSFVmOr+9+YYZ73OaoYI0w5UPgkCZ7XYkYWH34A4G6Rvz8sPTZznd2zdtTJenp7E+P5eKjHRK01LJtlmxqOpEzps/EmXYH6Df66VteITOkRFaXG66Rz3sqSib+8ILgNmgsq26hG1zHCMIArXFi4tCLhWReJynL9Qz6PWR77Dz/rq13FFVSZ7DjigIDHl9PHOpge8cO8nIVYZnJBbn6QuXCI2P60yLmbtrVnJfTTXl6WmosjQhMvDlNw7SOOScNqOGYzEuDgwxFg7jMF571VMn4bh//dDRpM6VLIqsyMxg5/hctjIrk2yrZUKF9IpC5nAgQJPTxfm+Ad5u7+TSwNCMRSNvOMITB49gM6rcW7Nqwf2aDKFYlLfbOpBEcRoVuCjFwdaSIjYW5LMyK4Pi1NRpQjGarjMWCtPsGuZEdw8HmlupH3QmdYianC5+cvY8f3jjjnm365YV5dTkZM0ZmR70+Xjq/CXO9PbP2FeensZntm9lsYJiV5xBRZGo3lTG+cOXkSQRWZGoGo8KzQe6Dp0jowx4fdOEbfLtdraWFLKxsIBVWZmUpKVMy6XSdR1vOEzLsJuT3b0caG7lwsBgUrp2s2uYn5w5zx/vTvSvIAoYjDIB3+R4jERiRKOT15cViWh0ChNBh2HXJJOnt2uY11++wM6bVrHn1tVYrAa++nfPXZciy1em4WuxEJaCMU9w2r16PYGJQsN9PSMcePE8O25axd7bVmOxGnni/zyPeFVagSAAgj5rOyVJnPGbqbBajWzcWsHDH5g+86qqNKWGJiBc3754JyBJInfsrV2Wc9nVQjJNa+n2vclg4DSSoBLRfMS0AFUpD01+owUozEul8KoC0Sn2xeeEL8nBMlsM3PnIJsZG/Bw50MBPvvU69394B5U1+Yuu9bA+tXze0uVXDP2pKLbkkarYGYmOzdjXMNbGq4PHeLDgZtIM9iVJtw+F3DzZuX9WeiAk8rNOuC+hCBJ35++m2JyHLE6u6OrAW0MnaffNTSVyR8aS1vdaCDRdoz/oTNqzsihjU2auLKUZrDxWtpMtGRVEtTgl1gxKLdOjTrnmFD5atot1aTPlUbXgzxEEA5Lld4iGD45vFUGwoIVehGVwsGKahjswGeYVgFtXVPDAmhq2FhfOSOC9AlkUybZZybZZqcvPZWV2Jt88dIzOkdEZfRSKxXi5qYV7a1eRvgQBhv8qiGkagz4/WVYLD62t4b7aVdPU1fIcdj66aQONThevXm6d1l+ReJzLzgTl1WE0cG/NKj5Qt5a0KYqJRllmb2U5Tn+AL7306rRra7rOkM9Pr2eMqqzZ1Q9nwxUVsysoSUvlQxvWcltVJZnjDuLVEAWBdLOZ7aXFrMnLYW1uDt85fpJzfQMzDL64rvODU2fZUVpMdXaygpCT55fFhdMKekY9/OjMOd5sbZ8whqyqyoNrathRUsy6/Nyk0bMrKE9PLHQk+tFHs3OYlmE36/JmFvD87wptXGDFbjBwb+0q3r9+DRZ10tHNsln5QN1aWlxunq9vnEZ5jev6xPg1Kwp7K8t5fOMGsm2T0WuDLLOrrASn38+fv/jqtDGSoNgG6XCPsPYafa7rOh3uEZ54+0hSWqBRltlTUcZDa2rYUJCHWVWT1jSSBIEsq5Usq5WNBQVsLSniqXOJiIfnKqfNEwrxLwePUp6ezuqrKKOLga4zjUYpADcU5PPw2lpuLC8h1WRKOv+KgkCKycjGwnxW52SxJjeHfz96ghPdvUmdrF9dauSDdeumPYe5UJGRTkVG+pzHtLtHJtQLr0a62cyusuIl595KssTKDaWE/GEGe9zIskh20dztuhqBaHSCai0Aa3JzeGRtLXsqyki3JE+VEAQBu9FIXX4eNdlZrM3L4TvHTnGovTMpxfvZSw18+IZ15NhsGAwKZZU5nD7RzqrVhciySMPFHkZHJtWSc/NSaGkaoLd7mJRUC63Ng1xu6CM7N0GfjsbiRKMxHKkWBAHOn+6ks8NJWfnMMafFE1LhszkF+nj9iNn2y7KEapDpaHVSXJaVqAF1leKgpiWsyoUIHU1FU0Mv9Re6KSnNoq93hHNnOtk8LrUei8aJRuM4UhIKohfOdNLZ7qK4dLqtJEkSNpuJlqYBVtbmIwgJFUbDPHKKBFFg9y01nDnRxsYtFeQXphGJxPB6Q6SmWkjPTJxDFEVsNiMdbU5GRvyoqoyiSJgt868Z+F5APK7xwoGLM7aXl2RSvWJh3zKD5KDEdgsWOZvRSDsxLYBNLSDDUEOGqRZRmKRW7t6yYlnafwVL5owUlWfx6Cf2kJHt4KWnTjDU56FmQzHlq/LIzHFgMKnzXrUorsjmrvzNi26LIAiYJQPrU1fy2tDxGftDWpg3hk6g6XHuyd9NjjFjVureXGjzdfN0zwFOjzRe89hgPMRB11mGwiNsSK2myl6CQ7ESiIU477nMi/0HiV+D/tcbHCIUX5oKUn/IxVgSOXkAVVRIVZLTITKNdjKNyffJosRKex4r7XlJ92uRs8i2zyGom5haBVwQ7aAtXnhgLty5agWf2rqZyoz0eY87u9HIvpUrCEaifPnNg9MMBkhMyj0eDxf6B9ldXno9mv2egygIVGVmcHtV5TTn6gpsBgMfqlvHay3tsya012Rnc8fKymnO1VTcsbKSf3rzECPB4LTtY6Ew/V7vohysqci12/jYpjrurl45zcCeCzaDgd3lpSiSyD++cZDLTtcMh9vp8/P9k2f5+323LnteXveohx6PZyKCkme38altm7itqpJU0/wTFxLUThvZVivbSor+x4i0XIEAFKQ4eHB1TdJnb1FVHllby6vNrURnUWMrSnVw/+rqWY36Wyor+Opbhxm8SgQmEI3SOTJ6TQcL4FtHTtDsmpmDq0oSeyrK+NTWTazITJ/38zMqMuvzcskwm1EkcZzuOH0+6x718MTbh/na/XclfbeXgrqCPD65bRObigowzpOSalQUthQXEhmn7CXrj0Gvj6Nd3csWeXunEAlHObT/DHse3MS5Q5eJhKIgCNTduLj7WJ2bzSe3bmJ7adG8n51BltlQkE8snmBtXBgYnHHMoM/P4Y5uHlhdjcmscuuda3n6x0f4ztdfxZGaWFScaqTvuXU1vd1u/vNbr6MoMvYUE6vXFTE0mPiu5+SmsLK2gF/vP8eJw83YHWZyclMxTaEZvv7KBc6e7MAzGiAcivKD775Fdo6DtXXF7NpbQ3eni7dfa6Cna5iuDhfBYJTmpgEys+18+OO7kaREFNdsMbD7llrefqOBSxe6KSnL5Maba8grSKPhYg+H32zE5fTiGwvy3C9Ocfp4G5nZDj788d3z7ve8/DQOvt7A/l+exu8LUVCUzq371gGQleOgek0hr754nlNHW7A7zGTnOmZQKiVJ4L7f2syJIy10tDvJzLJz0221VFRde54QBLjnoY3ENY1f/vQYCIkoT25+KjfeXEN6ZoLOKYoCt+xbx+uvXOTfvvoyZouBPbfWUrdp+RgM7wR0IDL+DdR1Hc9YkCGXl1TH4ha4jVIKhdZd5Ovb0PQYoqCM2/7T1TNdbh8HDjVit5m4bVc1LrePaCxOQe7itBuW5GAde6ORiyfbGRsN0N3mJBiIUH+mk7bGflLS/x977x0mx3We+f5O5c7d09OTc0IYZBIECJBgEklJoEgqWLIVKF3Zkhx11/ba1nqf6/Vzbd/17vXe3bV3vV5LtoKtLEuWKCaRFIOYkXMezAwwOfZ0rq5w/+iZwQymBxNBEpTe58GD6eqqU1WnT5063/e93/v58Pj0Ao9xkauQv/qnz6EtgZ9cDLKQuaPsZp4b3Fc0EpawUvx08A0upfvZVbqVndGNlGihRUXbhrJjvDF6jBeHDnA20T2noPF8yDkmx+Ln6Er3ERkMoMsalmMxmBtblILgUG6U/uwIVZ6yWRGwpeDY+FnybvEomC6plK6y+AcAwovrjCFm/Q4Wbv4UQlq59/RqrC2L8chNW2kpLVkyFUFTFB5Yv5Ynz5zj9e7LczxdaTPP8Z8jA8urqWysrKDsGnlnW6srKfV55ywwATyqwsbKchqjc6mjUwjqOmvKSmcJEUAh52A0vTJlTUkI9q5t4962FrxLXEQqssTO+loe2rCOv39t35z8Bdt1ebmzi/PDI7Qu4CVfKmZG37yqyh/edbEJWJkAACAASURBVDv3tDajyzKO69Cf7ePw+AHeW/ngotqbinCsJsbMUY7GD9Ob7mFndBeN/uaFD3qTockymyrLr5m3s6GynDK/r6jctSrLrC2L0V40SllA0NBZW1Y6Z/znLIvBZHFn1kwc7OnlqbPnin63rjzGR7duonUJxtUUhBDUhkN88uatdI6N81rXpTnz2evdl/nJZFR+tVAZDPDBje3cUrt442oKiiSxs66WW+truRyPz6Eeu67L6103noHl2A69F4cZ6Y8zNjhB04YaxofmsmsWgzK/j4fa1y3JuJqCIklsq6lid2MdF0fHiuadvdZVMLBkWWLdhho+9bm7GRtLomkKw0MJRkeujPPmtgo+/Zv3MDqSxLFdIlEfgYCHsdHCPtFYgA98ZAd9vWOT3/unhQqmFASbWysIBD04jst7H94GFGo7Cb/C65cuUe3xs+XmBlrWVHDnve1AYWwbntlKmLqu8uCHtrNtexP5vEUw5CE0mevV66QJtoZZu7mWu+7bMN2GZ4F8sqtR3xTjtjvXkpjIIsuC8sow5ZUFBetoaYD3f/gW+nrHcWyHSNQ3nb9zdeRo78Pb2LC5jlw2j8erESsvRPy23dJEc1sFFVVXVLFvvX0NrWsrUSaptRVVYT7yid309YyRzZjIskwo4p11DMBtd62jvjFGMpFFViRqlxgxfTtAlgT37rnyrOdyFgePdZNIFc8lvBYc1yZuXqQn9QppawjXtSmYcIUxdFPs8yiSUSjS/KN9hINeXj90kXff0U7vYJzOyyNvjYF16JXz/OT7+7EsGyt/RYkrmzHpv1w8UfxaWA3eqEDQ7KthU7iNI+Nniu6TsXMci5+nK93Pk/0v0+Srps5bSa2vgoDixSPrKEIha+dIWGn6s8NcSF7iYqqHgewIE/nUvDRGSUiUaCFkpDnqgBP5JBPXoBTOB8u12T92gvWhJvzS0i1423V4beQo1jw0Q49sUOlZueDE1ZA9D2GnvozrjAAOTvYZHPsybu4F5MC/WdVzqbLMRzZvYG1ZbNne+qChs3ddGwd7+shdlb+QtSxODw3Nc+Q7DwFNpy0WvWaBUkNVaS8vK2pgRb1e2mJRtAVqiLWWRucYWJl8ft6k98WisSTCrsb6eSlKC0FXFB5qX8tPzpzjSKZ/ztMez2T56bmOVTewZuJzt97CXc1N6JOCBK7rkrJSdKe7rts5FwO/4qfF38aldDcJK/GWXst80BSFDRXl1x6/isK68hgXR8fmGCB+TWNDRfmCwiAt0SgvXOictS1v27Noy/Phnw4cKVorKmQY3NXcxNbqSpRlzmVCCBoiYR7esI4LI6NFjcCvHTjEe9a1LfiMLgayEOxuqOPO5kYMdXnLCq+msruxnucvXJxVgBsKy6FiuVJvdwghsC2Lx7/yAvd8eCdmzmK4b/FqfFOQhOCmmmruW9Oy7KijR1XZWVfLT893TNNgZ+JgT8/0NWu6QlNrOVBwhB4+0DlLREGWJRqaymhomu2AKKsoGAyJvMnx1AgDcpLqkiBCtwgZBrWhEM9c6OCWmmr2pQZJqjnWlsXYVFHB90+cQJFkopqXjr5RDrkujZEIG+vLOdLXT/f4OHc0NVIVCPLPhw+TyudpjER4d1srJVE/JVE/I+k0h3p7eePcEPXhMCnVZjTkMEKc7dXVNEdLePT0aVwbQuMhLo6N0pdI4rguO2trSZomh3p7aYmWsLmycjr6LUmCptaKaaW+mZAVaZbBNR+EEARDXjZumauIGSsLEiub7QyqqArPMp6EEERLA7PER4rB59OnlQgXQir1LZLpbyxq3+uJaMnfochXmFBCCIIzhJNsr4MsS4yOLP19k8hf4vjY18haYwTVWoQoPj+5LpztGOSPfuM+Tl/oRwiBZTlMJBaey+fDigysXNYkk166IXU9IYTAp3h5oHIPx+Pn540yubjE8wni+QSX0wNokoIqKUhIky9lgYuL4zpYrkXOyWM51oLZYSHVz4dr7yNppfl652ML0v8Wi5eHD3FP2S20BuqXTGs8Mn6GC8nLFBMnFghCmp9S/dqTw3IgGXtBGDiZ7wIGVuK/IdRmZN/nkPQ7VvVc7eUxtlZX4Vnmy30Kt9TVoEgSVy/vLcdhOJXGtO1VWZC83eFRFWrnkSOfiYZI8XET9nioDS88psqKFGU1bYdMfulFSmdiU2UFzdGSay6wF0LM5+Pu1ibODo+QvmohnLNtXui4yGd23DSdmDxh9iAJGb9aEHcYzp4korUgF1HoXAgtpSU8vGEtHvXqHEKXUXOUr3d9lUR+gg2hTeyI3krOyfFE34+5rfQOKj1VXEp38+zgT3ik/tMcHj/I5XQ3D1Z/AMd1OJM4zZmJU7yv+mHkeQqvD+eG+EHP9wirYQZzA5TrFeytegiP7EGVNMJqBI88l7J4OXOJp/ofI2tl8SsBHqx+PxGthHFzjOcGn+VSpgtN0thZspsNoU0oksKF5HmeG3yGjJ3BweZD1R+h2rs0Kd6rocoSTdGFvY51oVBh4XjV1OjVVFquEX2dQrHxaznOvEqUU+hLJHhhnvyfppII72ptXrHqoyRJ3NfWwg+Pn2IomZplRLpAx8gYr3VdYs+kRPdKUBkMsLOulqhvZTmq68pihD3GHAMLoD+ZJGdZq6aG+WZA9+p88t89hG3ZBEv85DImjeuKU+qvhZjPx6762msyChaD1liUUp+3qIHVn0iSzecxVoE2mjJNxrJZNldWcmF0hOMDg2yvrqIqGORYfz/ry2Ic6Onl396+G02WOdjbS1A3uL2xgaFkiqFUinVlMTpGRxlOpWkvLyfv2LzafYmmkhKChk7M58O5ip6ezJlMZHNsq6rk9NAQPRMJ6iMRNpSX8f3jJzjY18uuujpiPh//eOAgVYEAzdEohqLww1MnKfP78Woah3r7CHs8rC+bP4L9ToBl92Ka+97qy8B1Z6+4zLzFF/7s+9Of85aNx9D44APbltx2yhrEdnJsjn6GkFbP1ZQ6WVyJMqqqPO2gz2RN+obiqCtYU65opvr4b7+Lhx/ZvZImZmFmUuJKIAuJtcFG7i7bztMDry24v+VaWLYFi2P8XfO8bYE67iq7hRFznI7kZV4aPrTkdkq0IF7ZQ09mcDpSNpFP8bXOR/mjdb9KQPEu2iufyKf4Uc9zJKzilBVD1mj11yMvIxdtIQjJg2Tcj6TvAWxwbRAaCA/imjWzlo6baqqpDAZWrA5ZFw4T1HVSRRZIedsmY+bRPO98A0tXlEW9zOfLT/FrWtHF59UolldkOfacCOJSIEsSLaUllC/i/NeCEIJdDXV8dd/hOQbWlJBC93ichpLCQj6e70QRxrSB1ZV8AX+kGpmlG1jvb19PSZHom+065Owsd5W9i4yd5sj4IS4kL1DlqSJhTWBN0oAtN088X5Cpbw2s4fG+R7m/4r3kXYuezCUiWgSJ+Z95y7U4On6IP1j77wkoQZ4bfJrXRl7mrrJ3zXtM3snz/cvf5ZfrPo5P9nJ4/CA/7v1XPtHwaXyKnzvL7kaTNM4nz9Gb6aHaU0PMKOOloRfYXrKDZn8LlmPhVVYu5axIEpWLkNmO+X2TYkezLSxDURYl011s/NqOu6CD4MULF4vuo0oSTdESWkoXNu4WA+9k1OJoX/+cXKycZfHsuQurYmDVhcNsrLx2xHAxKA/4iXgKwg1zFF0dl0Q2h+6/cQwsSRKEooU5Ugix7LpElcEA22qqVty/pT4fUa9v/v7NmatiYLkUopolXg8do4Js3iLvuNiOQ84qOKojHoOIxzOt4lrq8xI2DCay2YJMfiBA19g4B3p70RWFiGGQyedZVxbjL59/kfVlMX5p44arzusiSxIlXi+OWxBdinm9VAYCZCyLXNKizOcn4vUwms5QGQhQFfBjuy5jmSwhwyDm9VEfDlMVuHak6J2Bt6faoCLLfO6RPYUPkwWZI0EvwcDShaNc10KRdAJqNbo8v9NYkgQffuBm/uxvnuBy3yi/+39/l6ryMJ/+8PILD69opiqJBSiJvf0GoRCCkOpnb+Uezia66Eq/OdSCUi3CpxoeRpdUqowYe6v2MJQbK1r4eD5IQmJDqJUNoRa+e+knDOWu0AmOxc/zX858lT9Y8yl8ysLUp5yT5xvdT3Ai3oE9j8y7IeusDzatSFHxWhBCnSxAPPUgr/55DEWhvaLsmupqi4UsSYQ8Bn2JuaFoyylIYYdW4Txvd2iyTGQR9zlffpNHVRb1exTzRjtuYZG6XMR8XqqCgRUvRqAg1FHq9xatmZTJW5wZGqYmbNCXOci5+I8QQuZy6iVs1ySVHygUMFkidEVmT3Nj0b6RhERUL6XSqCJlp/DKZxgxh6nyzO8V98oe1gbWcSx+lFpvHf3ZPu4pu3fB+SOkhqn11OHg0OJv5eDY/mvuP5jt51Kqmy92/C1ikgFQphcoRhk7w6vDL3MxdYGckyOkhjHDhQX/pvAWHu97lPbgRvbE7kRdBeeLLEmUziOuMhNeTS06I6myRKl/4WiMrihzzDOXhcfvyxe7iyqaRbwebqqpuqZc81IghOD2pga+cfjoHAMr7zi8camHvG2jriAqr0gSDSVh6ueJZi8FkhAEDA25iAHg4jKRMyldoePkzcbM52w5DkB5MqeueRER1YUgCYFf11AkabpO3hRcCgJDsSL9u2lrHe0ba5CVxY/L7nico/sGqAuF2FlXw0udnbzS3U3OthGT1zJ1TduqqvjrV17lxOAgFX4/AoEQAjEpOd4zMcFAIoEiSeRtm/5kgojH4MTgILvqZlPuLo6Ncbi/n8ZwmDJ/QcVwqtcfWLeOv339DTyKwt3NTQwmk4XzuAVBoTK/nwO9vayNxWiMFBxnf/qXH+bA+DMMW5eoUOqX9Bs+0/91bo+9H10uzCW2a7Nv9Cla/Fso1Zceyfx5gRDQNqk4eSVbannPjyGXoAgfcfMiHuXalP5bttSzrqWc7t5RDE2lpjKCZxEqj/NhRQbWalWDv15o8FfxiYYH+Nvz32HUvD6qdVPwyh4+2/Ihqj1X6oC1B5v5WP1evnLxh3Skri3FDoVB1Oqv5YM178IFqozYLAPLxeXg2Cn+z8P/iY/VvZc9sZuQhDTHOHJx6c8O8/Wux3lt5CimM783NaIG2RBqXdY9LwQr9WVk4/0IKTRdrMJ1HVznMm7+LLIxvzd8KSgP+CnxelbNdAsaWhGfNtiOQ9ZaGXXtRoCgoEa2GCrkfHQdXVEWJS5R7BxTtX2WixKvl6hv8VHea0EWgrbSUi4Mj86RjzZti87RMWTRQqXnJnL2OJZjUqK3IgmZgFqDJi2d0tNaGiWw6Bpgk/VPmCyAMil3nLNz00UuJWR2RG/lx70/JKgEsZw8FcbCL/fZeaZiQV+nC5ToEX5/zb9DmeS5C8ByLM4nzzKY6+czTb/JxfQFTk+cmj5uS3gbbYG1vDH6Kn919j/y6YbP0uRvWeT9F4ehKIuikuly8X00Wca/COXJos+I616zbqHruhzpGyjan35dp7U0uqpuqLZYdF4VzXgmy4WRUdaWLT8H169r1IRCq+LQgILCoyRJcNXz5rqQMleWm3kjwqup1EVWr3+9qlrUwAJIztO/kiQhaUsz+psiEXbW1lLi9SAJwY7a2oIxQ2Fe+L3brrCfKgMB/p/778Nx3VmiPO9buxYo0G5lUTC6/uvLr/Df9u4l7DH48+een2NgtUaj7KitIeLxzOqzP77zDgTQXl6oj3a1+M9nS7YD8O7Wwnpo6lhVUxCyy9HxF9jv5NgQvpWYXsOrw4+hSR7WB3eQtic4OfEa5UYDTb6NnE68QdZOkbLjnJx4nZQVJ54fYVvkLvJOlv2jP0ERKuuCt2A6Oc4mDlLtacGQPQzlehgzB2j2b6IlsBV5npyhGx9Ttbv8iBlsit/9k+/gzpDlF6JQvNkF7rl9LQ/ev/mardpunuOjX53+7Lo2aWuQ1wb/kpixEa9SjjSjTzdEPoEsFWiCkhAE/R7a26oK43SFz9w79ZcrqGchsy2ynk81PsTXLv6IYXP8upzLJ3v4/TWPcHOkfY63akt4DZ9v+xhf7/oxx8bPkXPycwQyBAJFkmkL1PPZpg/R6KvGdPLU+6o4NnF+zst6MDvKfz37z3yp4wdsDLfS5KsmpPqRJZkxc4KziS5OxC8sqFCoSxq3RjcXrSe2GnDS30TW7wZmhmVdsAZw0v+0agZWmd9HSDdWzeC/VmL5Shb+NwokIfCq2qL6Uy6i1ihLAq+mLqq0/PVw0oQMfVFFXhcDIcS8ixvTduiJJwrUH2FQ7S1QCXR5YWrZtdAWi81bv81xHUZywwzkBsjZWVJWknpfA4bswXLyTOTj5A2T4/GjOJOcZyEEpXphUXEsfpi1wfWLCiSPmaNczlyiRCvhQvIcdd766WuwXAvHdbBdG8uxkIVMuVGO5dqcS5yhLbAGB5eslcGjeLGcPIbswcWlN9PDqDk8fZ7x/Dhe2cttpXcwao7Qme5YkYElKFBUFzO2JEnM6QtJiIJBsszx6wLXmib6JhJMFCkqDOBVFapCq8sKUSSJ2lCQiyOj2FddmGnbKzawfJpGZdC/as+yLObnUxSjtbm4SJOL73ciPKpKTSi4ev0riXmH9mq937yqSnUwiKEq07+NDHCN33bK8JqvbuXU9gfWruHbR48hS4KPbd40az+fplEVDGKo6hyxq6lWp7bO15/SPN81+zdR513PY31fpNyoJ6yWoUkGJydeY2f0vQgkejMXOBZ/iQqjgUqjkReGvseENUK9dz07PM081vslYkYt64I78MpBXhv5MTXeNm6LPUxH8iid6VNUGU1sCu/hZ0M/oMG3AXkeJ9BqQAgNgY85HuWpz/Ntn/kZAKdQq6ww+834Z3O1q1qIEIa+G8O4E03dgqq2ImbkQX3m47djOw7PvniKgM9g68ZakmmTC51DVC8gJAIFg+py6qU521XJz7h5kXFzdu7r+shHmXKT9Q9O8PV/fYNznYP4PDq33dLMfbevx7/MOmLvWANrCqqksKd0Gx5Z59vdT9KZ6sVapLz6gm0LhTpvJb/V+su0BuYqw0DhQW321/CFdb/KvtHjvDB4gLOJTnKTUSVFKDT5qrkttpXbYzdhyAVPoy5rbAi1cGDsJD2ZwaJtJ6wUrwwf5pXhw8u6/rDq510VO1f3xeS6uFgUXA4ukMfFBHfqHDaum8J1FpYxXixKfV4Cxo1VSO/tDCHEihLJZSEVlO9W8ZqWAp+mLrru1WJQHw4VlTq3bJvB5BV1NhebvvQBJvKXmIokbYh8DE1eWhSr3O+bl7JlyDo1njqe7HuUeH6czeFtNPtbUSWVndFdPDvwE34y8BTrg+14zStUH1WobAxv5mfDz3NP+f2LogSX6eW8OPQcA9k+Kowq3l25F4DzyTM8O/g0Q7khutNddKU7ubvsXoJqkE83fIZ/7fk+T/T/GAnBXWXvYkvkJup9jRyLH+V/X/gflOoxyo2K6Ryw5wae5kL6PAJBUAlxf8XeQhSTQj6ZvETKoBBiRXkkgkIE7HqN3+54vOhCVgAB3aDUt7oUOCEEjSURXunsxr4qamE5Nt1jK3M8+lR1xeILy8WRy31cGBzhjjVNxAJvP+qg67rYloOZNXFdUFQZVVeWRAE1FHVR+YRvJ0S9XqLe2RTbxawz5ttn5va20lLaSovXSIz5fMQWeH5EocElX4NPCaNKGi4OjmujSAoBNUJIK+VY/CVcXISQcBy7QHFETM5xhfZs15re7lNCyELGnTJMXAd30pFuyH40SefNyI8KBn6HYOB3VqElG8fJ4LppbGcUK3+evHWOnPkapnkU183AtHSYiSRH0fXbUOQ6xFVCS+vbKjFNi6986xX+3z/5IJIk4bouqiLRfXmUmzbVX/NKFMlgb91XlnwHjuPyV3//NNu3NPDQfZuYSOZ4ef95nnj+OL+096Yltwc/BwYWgCzJ7IxuotpTxo96nufg2Cni+cS0kbMUCECXdcKqnztiN/PBmndhyAsv7jVJZXfpVnaXbsVyLBJWIacjoHhR54kgrQ810xqopz87suiaW4uFJqm8p/L266AeaOKa+3Hty7juBHbmcYQ0kzuew879DKGuXj0Tj6L+XCj7vVkQAjR5+TkgQvCWFrY1FHXZUtHFUOor7p23XZeJXA7HLXjQ+9IHSFtDOG4er1JKMj9QeIEuEX5NKxoZlIREg6+JzzT/RtHjNoW3sim8dZ5WXSQhUe9tJKwtrqaHLGQ+WvcILg5ZO4HAxnJMoprB+yrvoMxoRRYalpPFcQvfxYxSfrXp07iujSb7po2jcqOCTzX+Krabn3aCykIhZyd5T+X9qNLDSELBdFK4ro3ppOjPnMbFpsZbKOipSIt3oqxs/Iply6MvBoOJVFEDS5nMG1stKthMlAcChUX9HAPLZWgRNbuuBUWW8WmrK1q0WFwYHOFE7yB3rHl7FlK1LZuDz5/itaeOksuYNG+oZdfeLVTULb6IuiIJfKtcEPoXWBqMGXNZQImwPrSTg6PP4uAQ0cqRhcpEfgRd9lDnW0t/ppOBbBe67EFC4lziIBeSR2gP7WLCGkUSMpKQKTPq8KsR3hh9khKtkjK9FlXSEAi8yspFu948yEiSH/Ajy2VoaoHa6boOtt1FMvVN0pnvYduDuG6GVOqfcJwxQoHfR1Fa5xhZhWNdTp7po6w0QM60uNw7Nl1fbGlwcVwL005iuVlcHCRkVMmHKvkm+7jQz6Zl86H3bEVRZBzHxbYdznUWD3AsBtfFwCrwJ8HKW9i2g+sWqBiKIhcKyb1Fg6bWW8Gvt3yYs4kufjZ0gNMTF4nnk2TsHDnHJO9YRetbKULGkDW8soeIFmRzeA33VtxKuV6yrHtRJIWItrBHKqT6uavsZjpTPXSlelfNnyEQbAi2sLfq9lVqcSZcXHsAJ/ciuGmc7BMF5cBpyAilFdn36VU7o6bI13VB9PMGgUCWV/KMvrV0HVWW0VfR4C5IpRf/zrQLioceVUURBiV6G2lrgJDWQCrfP2+9vGvBp2urtsh2XZeklWQoN8i5xBl2le5Z/LGT1560Rjg4+h2iWgPV3k30Z04zlLuA7Vr4lBIGMmfIOSmiej0ZaxzTSZN3spQZbdT6tky3l8gP0ps5jiI0bNckqFYwZl7GdDJE9XpiejNHxv4Vjxwmqjfg4pKxJ+jJHMcrh4gZi6cNKiswsOD65hePZzJFx4UkCYzrZKh4teIROcdxGMssvXjnTCiSWHJh4dWCNpnrucS68m8acpk8z/9gH5/4wwfxBgz2PXOcoy+dpeKjizewZEladu2rlcLMWwyNJLFsh/LSAIb+5l7H0EiCkfEUtZURfN63jqWyOXxl3ry34hMA3FP+0Ul6qlSIQMF0CZ167/oCS0DAgdFnWBvYTlSvRDB7/bszuhcXl2b/5mlhjynsiX3wzbm56wghJBSlkVDwDzD024kn/hLTPALYZDI/RhJBgsHfR5YqZ927okh8+MGb+cq3XsHjUbFtl6qKMO9/75b5TzYPLMdkKHuUjoknGDcvYLsmquQjZmykNfQQQbVu+txlJX5eOdBBVXmIbM7ifNcQjuNyoatQA7U8FsS/hHG4qrNiNmMyMjDB2EiSRDzN+HCSbMbEshx0Q8Uf9BCO+giV+CktD+IPepBX+CJcKmQhsS7YyLpgIxNmkrPJLrrTffRlhhk3E2ScHI7rTHulVUkhpPqp9pTR5KtlTbBhSTLpK8Wm8Bpuj93EuJlgPL86RT1b/XV8pvmDi4q8LRnCQPZ+ANn7MObIR1FC/xEhV1+hJAkJWN1okyb/wsBabVwvVck3A7IkVrXsgEdV5u0Px3XJ2w4eFbxKKZLQsN0sg9mjODjL6kdFnitcsxJ0p7s4PH6QJl8LrYG2RR2jSzot/ql9HYJqBWVGGz4lSlirQZN81Hm3ci7xIiV6HTG9hVeHv4xHDlLl3USZ3sKLg383y8Cy3TyJ/ACyULDcPGNmD43+HcT0Fl4Z/kciag1pa5ydpZ/CxaEzuY/hXAchJ0NdZGn1T97O4zebt4rmaEkIPNfJUPGpxY12l0IR9ZVAFhLaW2RgtZSV0D0yzpFL/ayvKkO7itoZ9q5ebu5yICSBP+wjm86RN/OASzado6djkEhZEK9/4VxRaYWU7ZVgeDTJF7/1EmPxDL/1yB20Nb65daF+9MxRvvGjffynL7yfmzdemxr2ZqMg2DEl1CDNGncza5VWGo2FaBTFgwtXG1bXguu6jMXT9PSP095WVcghvQEghIqu7yTI7xGP/zl56zQA6fT30NQteL0fQogrqq+SJLFjWyOb19cwPJZEUxVKIj7UZUSwJswuTo9/B00KsDb8EVTJS8YaoTv5HEdH/pFby/8YRRggwGNofO+JQ4SDHvJ5GzNvEQ546bw8Ai58aO821rVULPrcq/LUWpZN17kBjr7RwbF9Fzl/spfhgYlpFZBpCPD5DWqbYrTf1MCWHc2s21KL17/ySdB1Xbq6R4jFAovydIyPp8lmbbaVrefmkvbpNrKOienkcVwHRcjoso4qyfO+sI+fuEz7+uprXr9tO2QyJoahzgpxLuZYRci8t+I2MlaWn/S/yoSVnHffhSALifZgM480PEiNt3zZ7SwOErLnQYQURrA4wYNln0lI14VW8/OMt/MCdSGsdsL7fEpzMKlsZo2STE+qhLoZJKEioRDV1yKL1csFWw6EELSHNtAe2rDwzjMQ0Ur4aP0jBe678BBWq+lIvkJzYDeK0DCdFPF8L6rkIW2NM8R5dDmIQCJhDiBc8F0liSsLFVUqvEQVBLKkTR9ryIUkfo9yJbIvAFUykITMhNlPSKtc3D3z9h6/85XMEEJcN0NFn2dh4rruHHXMpUIIUTRH8c2AJCQ6h8d49UI3TbESgh591m//u/ftfsuurXB9AsOr8fJjh9AMlfhwEt2jsv/Z49x0VzveloUNLCFEUcrwL3BjoNq7MkXUmbAsh5f2X+DR7UFKgwAAIABJREFUZ47yt3/+K0jSjZMaIYSKrm3H43kAK9mF62ZwMUmm/wnD2IMQVyJJruuSSOU4e74fr1dnbUuYRDKHi0s4uLRi5hl7BIHEhpJPThYaLiCsN/HKwF/gTNaOlITgUwvUvAr4liaeteLZPG9avP7caZ743hscfeMiVv4auUIupBJZTh+5xOmjl3jj+dPc/b4tvPtD2wmV+Fa8KHp9XwcV5UGCQQ9NDTEcx+Vi5zA+n0ZdbZTR0RSDwxOEQ14mEhlGR9PIikQqlaO+Llp4wcs6utAYj6c51zmM368TDHqYmMiQTOaIlvqJRQOcPd+Pqsg8/tRRWprLOXdhAMd2KYsF0HWFru4RQiEvVZVh+vrHGR5Jsm5NJZrmcvJUL6paOLZ9ffWC9+VXvby/5m4Cio9nB1+nexl1vUq0ENtLNvBA1e3Ue9+c+guy96Nvynl+3vHO1zVcGpxpNaPVwdXKazMhBDhuhoTZVagY75r4lDIc12Iwc5Qa360o3Nh102w3jyRkKj3r8cqR6VypnJ2izGhhNNdNxh6n0beDnvQhLDdLyhqlNTCbjuiRg1R5Coae41p4lDCJ/CAZe5wm/040yU+1t6AKJhCEtRqCWjlCKJjOtRVRbyRcKz9xjlNylTBfs4XF+40b/U+bJlG/l+hkzTLLXpmxuNpQNIXNu9dw7kgXuYxJ/dpKGtZWoXs1ImU3kHDFL+y7twVMy+bg8e5F7z9hdhFQaxGiIBRhu1lsN4cur3bu/eIgSUF0bTsZpZF8/iQA+fwJTPMIHk8VUKCg2o7LT54/QW/fONmcxZrme+noGiKRzLLn1sWxMKYgCx1DDiFdxZySkPHKpdN2hxCC0sjqivWs2MDa97OzfPPvnqPzXD+O4yKEoLwmQlVtCaESP7qhIkmCvGmRSmYZ6ovT2z1CKpHlUscQ//LllzBzFh/57J3oKyjoNYVsNo+hq7yx/yLbttQzOpai69IIqbRJMplFkiQi4YLKzPh4iv0HLrJu7VyDw7EdRkeTdF8amb6uoN/g0KEuSksDpDMmZaUBbNshlc7xs5fOcvvuNjJZk/MdgyiKRKJnlLxlIwkYGpqgubGMjotDDA5NUBYLYi/hZRBU/TxQvYc6XyWHxk5xePwMl9LXzvEQQKkeYX2wiW2R9WyLrCOkLk9O17HHEFLhobStM7jOGKo+v7VvW13Y9iVUbfssCc5fYPXxdltUvNWwnZV75WciZ1vzPmWSEET0KsqUSnpSrwJQ6b0Zx81zavx73OgrEyEEPiWKVymZlFAuLMY98hamcu18Ssl0/4yanVQYawmqFdP7TkGX/VR41s7aFtGqZ5QgF9T7tk9/iug11+u23lIYilo0oO+4LrkV0vXmQ8YqPoanFBNvVGyurWRD9fxsjLea2WDlbc4f7SZcGkRSJDLJLJlUjratDW/pdS0VkhAMjybp6B6mu2cUBNRVRth9czN+nz5rTWHbDgPDCU5d6KOnP04qnUNRZCrLgty8qZ6yksAcapttO5zvHOLA8W7iiQyhoIfN62qwbGfZjnfXhadfOkU8keH+PesJTtIxv/v4QfqHJrj71jba26pwHJfOyyO8fOACu25qormuULIgnshw+OQlOrqHSWfzBP0Ga5sr2NZeOye1JZnO8frhTlzHZfvmerp7Rzl2uofxiQyGrrKmuZxd25pm3Uvesum8NMKxM72MjCdxHBe/V6e6IszGNdVEQl4kSeC6Lmc7Bzl2upe+wXEOnbiE47r8z6+9MN2PdVUl3HZzM6UlVwyEjDXI+fh3qfLdTkCtRZcjDGTeQJcioMFY7gyuayMJhYBaT9rqJ2fHCeuteJXy6fnbdW3i5kW8SgXgkLL6kYXGhHkRn1qFT6kkbl4ga49Qorejy2EGMvtwHBOPUkapZ7aUvqI0oMhN0wYWOGRzP8Mw7kFMCok4tsMr+y7wyQ/fyg+fPIIkSaTSJv2DE0seBx4liiRUzsa/T6lnA7LQMe0JLqdeJqTVM5g5Ml0XSyBR4b15yeeYDyuaWQd6xvjJ9w/QdWEAx3FpaC3nnoe20bS2gkjUj8dnoKgykiSwLZtcNs/EeJre7lFeffYkh149T3Iiw2Pffp2N2xvZvKNpRRXshYCG+lIqK8J87esvUxr1o6oSmibTfWmESNjHmrYKYqUBTp7qoX9wgrxpce897bPaMU2L7sujqJqCYlqMjiZpqC9lQ3sNjz52iPhEmp23tNBQH+Xxp47iOC6yLLFxQw3DI0mOHLvMPXet48zZfkZGkqxpq0BIQziOQ1f3CGvaKqivK+Xxp44u6f40SeXmkvW0BurYGd1EX3aYy+kBBnIjpK0MOdtECIFX9lCih6jxlFPjLafWW05ML1l2XorjJDGzj6N7fxkQ2FYXjt11TQPLsfuwzcOo6hb4hYF1XZHJv/OLHy8Fedsmb62e6mYia84bWdBkGV3RkCUJSaiM5c4BAtvNknPiLDu++Dayy2bmGlzZNnMuufJttXcTuuRn8TfwdibzXR9EvEbRu3Zcl0TOvC7nnMjmio5hSRKEbuASF7IkTUfgCg7e6ytQslQ4ts1w7xh7P7UHVVM4/LPTjPRfn3qc1xMj4yn+5clD5HIWiiIxFk/zdNbkyJkePv/InRiGOt3vE8ksP3z6CK8duoiuKxiaSjyRIZPNs/9oF7/zyTspCV9hLDmOy9HTPXzxmy8xNJqkIhZEkiSOnLxMMr2ywtKnL/Sz/2gXO7c2EvQbWLbD13+4j9GxJLqm0N5WRd6yOXG2l5++coaNawqMov6hCb73xEFeP9yJz6Ph8WjEJzI8+/Jp7tzZxsfffwvKDCGlTNZk/9FOUmmTwZEEx870kDMtLNthaCRBMp3j1m1N00993rI5ePwS//yvr5NK5QgGPNiOw/hEBgH8wefuJRzyMDWPDo8k6e4dZXQ8RTJtoqkyw2PJ6T4MBTxzHK2yMMjZoxhyCYo02ZYryNhDqJaPcfMcuhQibQ2StgawnCySUOlKPMGa8Men6e0ODqO5kyiSB9e1Gc4cwaOUkrb6CWlNBUq8UMlaYww6+wio9WSsIQQSjmVTymwDS5KiyPJskRczfwywrtpPUDIZUcrmTMYn0ijK0teweSfFmHmBnB1nOHcKSShYToasPYpPqeD0+Heu9JlkvH0MrFOHu+k8249tOTStreDXv/AArRtq0D3qNSe5tg01rN9ax3e++DwvPH6MibE0zz92hI03N7IStoLrwqEj3Zw42UtjQ4ye3jH6B+L4fAbVVRFS6RwvvnSGxvoYCKipjhAKenjmpye5/94rOQqWbdPTO8bAwAQ+b2GQKbI0rUzV3FTGG/s76OwaRlMLD5k+qa7j9WiURv089fRxDF2lri7KqdN9nD7TR8BvUFcb5bU3LnCx88qxS0VI9bMh1ML6UDNJK03GzmI59qSUe6FosSFp+BQvulT4LbLp75B3HRy7DyGHwTUxvB8nm/4mrptCkitQ1Jux80ex7Uu4bgpV24mkNGBmHyOffQ7XjaNoNwMOVv4o6cR/BxR0z4PISu2c67Tti2RS/4DrJjC8j+A4Qzh2D5qxF9u6QD73NLLciqy2IMsN5DI/RFbXo6hrltUvP6+IZ7O/oAnOQCafJ5NfvUjAcCpVNFIsC0FQ16cXeGXGRlTJQ8oaQhIybcEHUaVl1ua5QX9Qv7J4dbSfV1QE/EUjK5bjMJJO47ruqhsJQ8lkUaqrLKRVr7v1ZsJ1Xc4ODPP40TOc6R/m1/ZsZ2tdJYe6+wCXm+qvneP8ZiCTzvHUN17B8Gh0n+tDlgsS0Bt2tFBRf2M8L5d6R6mvKuGX3ruN8knZ7G/8aD9P/+wUrQ1lvP++zdP7GrrCTRvrWNdSQUUshK7JZLJ5vvnofl49dJHdNzdz1842FEXGdV1ypsXff/MlLveP8VufuIO2xnJs2+GVgx08+uxRzGXO5UJAdUWYF14/SzpTcJL1DIwzFk+xtrmCk+cKqRY50+JS3xhBv0FFLIhpWjz1wgmeeek077tnI7tuasbjUUlnTP7liUN857GDlJb4eeDujXPOefxsL9lcnrt3raGloQxZEqTSJoY+W3wlnTF5/PnjjE9k+LWP7KauKoLrFrYPDCeoLg/PmiM2rKmisa6UZCrLibN9BAMGn/vobciTRp6uKdMRuilochBVChJUG5EkBce1MJQoCbMLFxtF6BhylLQ1RCrfh6FE8arlGHLkKgdagVrouBaua+FgEdbXYLsmiXw3GXuErDU82XYnMWMb8dyThPRmSo3ZxlXhd/EghI+ZVYtt+zLujFJEsixx1+41fPmbL3P6fD//5X89jc+js/e+uX2+EAJqDVujv7mofa9mXawUKzKwLnUMEh8r1ND4wKduZ+2WOhRVXnBCU1SZytoSHv7Ebk4c7OLyxWGO77+I4zisRGHuvnvasWwHx3bw+XQs2yGbzaOqMoauYlk22ZyFx1CRFYnW5nIUVSKdmu019Bgat+9qI5fLT9+PrikYHpX33r8Jj0ejpbkcRZHZsrmOSNjL+/YWJhjDUNm2pZ5kKoeqyng8KqZp09wUw+vVMXSF8vIgiiKzdXPdsif/QmV0QUj1E1IX5o06Vgeqtpt87qcYxmfJJv+evNIG5NA9D2Dlj2FmnwBsZLkOSakhn30BXWlGUTbiKJ1oxl6EFMKxX0GgFo4zj5DPvYys/HKRs0poxv049mWyqa+iaDuwrakirBM49jCy3IplHgVNw3WTrLbC4DsdKdMkkVuZl++dhpRpkjRXr096JxI4TpHyDbJEzH9lcSqERDLfT19mP6rwEgzV8rYKRf0Cbws0RCJF1b8c1yWRzRHP5gh7Vjdv73J8ArsIbVaVJWpCN1Au0FXoHB7jG68dYSyd4eLwKKOpgoE6ns7ww0Mn2VpX9ZaKXCiqwqZdbUiShCQJmtprkCQJRZERN5Bwhd+nc/stzdy8sW5aqOv/+NBOXt53nh88dfgqA0tla3stAqb3dV2XO3e2cex0D+c7h9izvWX6uxNneznTMcAdO1q569Y16JqC67oYhsrJc330Dy2dFjaF6oowqqLQNxinua6UU+f6MHSVPTta+faP92OaFqZp0TsQJxT0Eo346OgeZv/xbloaynjXbWupq7pSjif6Kz5ePXSRb//4APfetg5dm72EjicybG2vZc8trXhmRPWufn/YtsPoeAqvR6OtsYzKstBkP8GaZhtZuqI4KIQgFPAQCniIJzRkWUJTZCpioQVV9YJaPefi36bcewuy0OhLvYTpJCYpcdKk+qEgpLcxke8gn0sS1lpntSGQ8CoVXJj4QcH4QiKV7yFhduJRYmhynnHzAoowcHGQJY0JsxNF8pC1h/Gps8WJhJAQQmGmgeW6E8z0KkqS4M5da2iuj3G5fxyfR6e2OkJ5bOlzlS4HKfPMNfTeDKzIwJoYz2Bm8wTDXto21izKuJqCEILa5jIqakro7R6ZVB1c/rUIIYhEfNM0CCEK3NVQ0DPrmoIzvp+Cx5it9CXLEqGQB/DMuZ+SSY6rMZ0vJhACopPbJUng9ep4JyNfQgg8BoSCVyQoy6eTW9/cCVaSq0BoyHIjkMe2ziPJzUhyE8LuxbFfQVbbkZQ6ZLkR030CkJCkEoTwI8k1k9csISnNSHIdktyHlS9OdZSkCmS5BkkuJ5P8Eoq2Y8a3LkIYCDmKY41i548hyVXIypsjwPFmYD7+v8vqiTD0xhPkVzHf6J2A8Ux2xbV9ZqJjdLSo91+TZapnLE770vvJu2k2RD6G5WQ4N/EoW6OfxXiLEop/gbcnoj4vZX4fySJ0wJRpcml8nLBn8VLAC8GybTpGx4rmJaqyTFNpSZGjbgycHRhGkuDX79zB//zpq9Pba0tCHO8ZuG6iIYuFrEjUtVVy9JWz5M1CJGbN1gY27GxF1W4cZ2JZNEh5aXCWCnJ9dQlV5SG6e0aJJ7KEJ9c4Qog5C38hBOVRP7qmkM6as95+J871IQRsXFs1bbAIIagsC1FZFlpRBLKmPIzXo3GpbwzLdjhxro/G6igb2qr4SiZPV+8oXo/G8FiSzetqUGSJy/1j9A9N8J4722dRGQv9EGBjWxWHThRys66W7C4J+2ioic4yroA5DhVdV9i0tppv//gAf/PV5/nA/VvYsKYaQ1eWJUU+HxqDD2I7GVQ5iEDQGv5lCkXnNcBFoFCityMLjTL3JhzXRpF0xAxHt0Cm3HMLJfr6yWLLMkJIhLRmZKEhhEzM2DJptAnOxb/LttgfoMshzox/nagxO+rkuhaumwOcGdtmX7cQomB8NlfQ1BBDEgJZfutq6C4XKzKwFFVGkiW8fgN1CcbVFGRZwhcwkCQJTV+dRNuZ11C05sASDMDlfl/46lrfv0WDREhMGUggIcmVOHYvYIKbQYggAoVCFGnKu+CCUHDdmQtWgZiWn77ihbgarjOMi41j9yHJ5QjhmYxSWTh2DwCyXIdrD2FZp1D12wBP0bZuNAgEXrW4RHfOssivkjDF2eHhop7pn2cMp9MMp1ZHdc52XU4NDhXtY01WaCyJTH+WhEJIrSeiNePicin1EqvpRLEsmxdfPsuPHjuEbbu0NJXx0Y/sJFYaoH8gzr/88AAXOgYxDJVf++QeGhpK+enzpzh5qofP/+a9OI7L6bN9PPr4YX7/8/czkcjy+FNHOXykC0VV+JVf2kH7umoUReJLX3mR2poIL758lmwmz7vuXs977pvfCzgwGOcfvvozDEOl+9II4bCP3/ud+wkGDDLZPM+/eJqnnjmOx6Ny390buG1XK6oqc+ZcP9/67uuMjKWorgzzG792N4GATj5v87VvvEK0xMfr+zvwejQeeM8Wtm15e9XCWQ4kIdhWXcXF0fE5BsBELsfZoRE2Vq6egXVhdIz4PA4Hn6rSVhot+t2NgIlMDl1RqIkEZ9VC1BSZXN5+y5m22bTJv/79T9m8u43zxy4Rq46QNy0M71tbvmGp8HrUOUWGJUkiGvFx8fIo4/H0tIHlui4j4ymee/UsB4530z8YJ5HKkc6YJFO5WcsF14XhsWShrfBsJo4sCTyGtqKi4eWxIH6fzuW+MSzL4eS5Pta3VNLSEENIgrMdg6xrqWAsnqaqvGDMJZKFa40EvWjq3HVpeWkA23EZHEnMMbBCfg8+j77gGs9raDx072YSyRxPvXiS/Ue7aGko4+H7NrH7puZVK6qsCC+KfKVuqy6HiuxVOJeMPitAMYUCW0pHlvXpta3ruijyFYNaFsb03xXeHfSknkMIlRr/PXPO5jij2PbwrG2SFGTmu9KyHZ589jj33rkOXVMLIigXh8jm8mxct7Dy9tsFK7JqQhEvuqGSTmZxHHfJ3HHXdUmMZ3Bsh7LKyA1nnd7YkFH120hP/GeS47+HLNejed6LnT81d0+lCccZJjn+eXTPBxZ9BheLdPxPcZwhvME/RpJryaa+RGr83yMkH0IEEFIpTIarpauqed/QEBAwir9EM/n8qqiFua7LwZ7eVTPW3ikYSaXpjU+Qt21UeWXewPNDI4ymMkUXaoaqsKbsSg6F69p0JJ+kL72PvJMkme/n5Ni3kYXGxpJPIIklXEuRx8A0bZ5+9gS/8+vvoqY6gmU709Tnp545zrbN9fzqI7dz8EgXX/vmy/zxv32Andub+NJXXuSzn74Tx3E4ebqX5sYYQgj27e8gGPDwZ3/yAU6f7eOJnxyltjpCSYmfbDbP0z89yZ/++4cmKTvXvlzHcTl8tJv/8McP0dpczte+8Qrf+u7r/Nqn9tDZNczLr57jP/zxgwwNJ3nxpTNEIl5amsv55nde4+H3bWPdmkoef+oY//DVF/k3v30vrgvxeJqR0ST/1xceRFXkG6ao5mJwe2M9Pzh+Evuqfo1nsxztH+ADG9evylzoui77L/WQMudGyxRJYmNVxQ2tIujTNXJ5m7FUZtb2l8520RiLvOUSKkJAKOpn6x3rsB2H+rVVjA8l3tJrWg7m78crdYum/u/sGeHP/voJ+gbjbFhTxd271hIN+xgcSfD9pw7PaWFqbin2fMuSWBGVUpElqspCDI4kiSczXOob44Pv3oqhKdRXl3C6o59Y1I+QBNXls5kGBXGfIncsCk5lZx7RmMXMU0IIYiV+fvuTd/Deu9r54dNH+dm+8/zF/3iSu3et4Tc/vofSkuUpPs+91pXvf/X2a30u0dcR0Qt59ILZxrHrulhWN5bdOWu7JAVn1Up1bIfHnz3G3ns3Tn4vGBieoLd//OfHwGppryZaFqT7wiC9XSOUV0eQ5cX9oK7r0n95jOGBOI7jsv2ONqRFHvsLLB2ewB8B4A//deH/yP8GwBf6i1n7KerW6b+9wT+Z/jsQ+WLRdhVtF4q2q8j2HTMogS5TE3Gg5MtcWT26gIPrZpGVugKF8R2E4DzqXIPJFKOZDHWRlVHHcrbNG92Xydurp5j3ToALnBsZoT+RpDZczGO3yHZcl5c6u0gXUWkUQLnfT134ym8Y0hupm0dtb8kLvSIGjarK3LK9if/vb57iPfdtYs/uNiSPYHgkRWfXMM88dxKPoeLCdCkKn09ny6ZaXn3jAhvbazhxsodPfXw3yVSOi10jvPDSaX78xGFcCjTmmae9dUfLkjyppdEA9bVRVFVm984W/vZLz2FZNt2XR2mojxIOefF6NDRNoX8gjmFohEJeKstDaJrCXXes5dd/52vT7em6wqa2SryeG8vbvxjc0dyIX9OJZ2dHlnKWzdnBYS6OjtMUjcxz9OLhuC4vdFwsmqepyhJ3Njfe0E6t9upynj/TwX9+8kU6h8d48cxFnj/dwTOnzvNnD997zcWuIkmo8xRqLfbMLwtCoBkqruty8WQPF0/00LThxis/kMmamOZsp6DruozGCzn44VChDlk6a/LUi6foH4rz0Ye287GHtk+Pr/3HunjsuWOzGxYQDnhwHZf4xGwj2QUyuTzWChRhhRDUVpVw9uIg57uGsG2X9W0FR25rQxlnOwZpqovhNTSqygvvCr9Xw2OoTCQz5C0b7ao8q+GxFJIQRMNFxGGW8ChNUSnXNJXzh5+7l48+tJ0vfuslnn/9HJvX1fCeO9vn5HjdCCjkdc2NOhaMcJOcuQ/TnJ1WosgNk+ypK5hSFJ+O8r/FdN/lYEW/Xvu2elrXV9F3aYQf/vPLtKyvIlRSGHTXmrRd18XK2zz53TcYHogTKvHxroe3zakt8E6B6VhYjoMuK8uWSl8qHNfBdGwEAk1aOn1zpZh9vuJ/O/Ywucx3cZw4hveXV13B5a2EAKqDxRMye+MJhpKpFamFua7Lixc6GUym3nIazNsRR3v7uTg6Rk0ouOw+zlgWz5w9Tzo/1/uvKwq3NdbPyrMbz3VwMfl04YNbyLLbVf6F5eVgFblkRZF48L1buOXmJh597BD//X89w68+chuqqhAMevjd376PrZvruJq2e+/d7fzg0YPEogEc16W+rpSJiQw+n8YnfmUX77lv45xjoKAGtpS+sx1n2qtrOQ7y5OJWlgRTDEvHLbwnCwVuJ73fU8fbzixvtaAgLnQjGwDzwadp7F23hm8c+v/Ze+/wuq7zzPe36+m9oXeiEuy9iSJFVduSVVwkdyeO7dhOMjO5N5N7c68nN3eSKZmxM4lLEtuKrcS9yLJ6oajC3kESBAkQRO/AAU4/Z5f544AgQYAUm2RR5vs81CPss9fea6+zzl7r+773e78jcz7rHB/ntTOdVPi911XHyTRN3jzbTfvo/DmEHquNrTXV13z9dwPKA16+vHUdP9p7lM6RCV480U6p38N/uv8OtjbUXHb8LLKM5RLRuxtFMbY5LHzmLz6IYZg89IVtjPSNU908V3H33Y7hsRhj0dlr1uh4gv7BSQpD7hl6oKYZ9A9G8XsdNNUWzmySDdOkZ7po7IUQgLrqCJphcKJ9gHtvXzhT+2kimmRsIj6vwNDVoKzQx1Q8TXvnMC6HhZKIF0EQqK2KsH1XGz39EzjtFsKB/HpdVOAlHHBxqnOYqXgau02deeZ0RuNIay8Ou5WaitDcm11hV03zPOPr3LVLC308eNcSOrvHONM9Si6nzTGwBPKKgYZpktP0G5qv9XYibyTlSKd3kEh8H5i9pqrqsmnhizwEQSAScvP0iy1sXl/H2Hic1tODlBXfXPmi12Vg2ewWHvn92xganOTQzg7+7qu/4mNf2kqowIMs5/Ozzr3fTBNMw0TTdabGkzz/8/089/P9GIbJJ7+yDX/ITS57eU+FJAlIN8mEuhDfOPUiP+new7dXfZZm7zvzcj05NcB/O/EUpfYAX6m/m6DF9Y7c92ogSiFsziuTz7zZIAgCS4oL5/1sIBajZWCI1WWll4xyvRXi2Sw/OdIyxwN+C3l0RyfZ1dXNwoIwPttcsZq3gmGYPNt6irMT0XkdZ3ZVYcuCqlnHih1rptWKTBLaCH2JnbOSha8K89zTME36B6K4XVY2b6pn5+52RsfiNDYU43JaOd0+RFGhF6tVIZvRCIVcgMDCphK++U/beX3nKTaszStEOZwW/D4HPb3jdPeO43HbyGU1/H7nFbMQLkY0mqDt9CALqiPs3NXOkkV5xbGKsgBv7jpF/2CU8fEEuZxGYYGHkmIfmUyO7t4xLBaZ7TtOsnb1zb3hvxp8auVSfnns+JySAmPJFNs7OllTXkpdKHhNBqZJnm7485bjDEzNpaRJgsCDzY04LTd/dLDU7+FP797In969EcM0pwtiv/WYWWUJ+zw5NgCdY+NMJNMEHFf/7rgQ59pKkkBRZYiiynk25TcBxieT7Dl8lsrSAAGfE0M3+P4vdqPpBvdtOV/iRpJEQgEXx08PMDA0RaIyHzntG4qyfVcbk7HUnGsvayol5Hey61AnLW19VJeF0A2DXYfOcKJ98LodLKVFPkRBYH9LN7WV4WmjBuqrImSyGq0dA1QUB2ZqLNWUhVhYW8wz24+x/2gX61dUY1FlNN3gB7/cSyKZ4eMPrMZ+iRSAK0Emq3H81ACV0xE32B+IAAAgAElEQVR/QRAwDJP2syPEkxmCfse8AQdJEikp9NHZM8qxtn4aF+T3GJKYr/cqXWWdI9M0gLeLAXOOoaRhGJOk0s8Ri/0DujFw0XkyFnUlcH48ZVnk0x9dzze+t51/+ckuHHYL225rYP2qmrepr28PrsvAikWTqBaF9390NQNdY+x6+QT7drRRt7iEytpCAmEXNkd+A5lJ5YsM95wZ5vTxfiZG8y/9rfcvRbUpvPbc0bzKzmU8ADWNxTQsKbueLt/CLbwjEIDmggJUSSI7D4Vve/sZ1lWUsbK0+KpeiiaQyGT4wYHDHOkfRL9O7957GU8ea6UhHOLO2hos8pVHQgzTpGN8nJ8caWFsHk/2OZGCpkh41nEBcaYivEsuJGskMG/g4pXL6vzoZ3sYH09gscgsbi6jdkEBsiRy//uW8ptnDvMP334FXTfYvKmerZsbkCQBWRLZsrmBw0d7ePRDedquJIpsWLuAl7af4DuPv4amGaxZVc22LY3YbCo+rx2H4+qM/4KIl737O3nyN4fwuG18/sO3I4oCpSV+bttYz7f++VUsFplN62qprytEVWQ+/PAqfvHkAX799GGCASef/vjG/FgK4PXasb0H6YHnUOHz8vCihTxx8MgcsYsDPX385PAx/mDtSkJOx1VFskzTJJHL8aPDLezu6plXPTDicvLYssXztL65YJqQ1TWmUhlS2dx08r2Iy2rBZbVwTuV3PjhUlYDDgSJJc2jWBvCr4618ZtWyW4UWgNrKMB1dI/zNN18gHHQxODxFV/84zXVFPHzvspnzbBaF9cur2LH7FE/8ag8Hj3djmtDRPUJNeRi/1zErOi8IAlarwhc/tomvfe8Vvvq1p6mrjpDNasQSaXwee14Y4zpQFPbgsKkcP9XPJx5aMzMfSgp9qKpMd984m1ae37irqsz92xYxPDbFP//4TV7e2YbP66B3YJy+wUnWr6jm0ftXXlefJmMp/su3XkAQ8gagw6YSnUrRMxAlHHCxYUX1HFERyEev7t7UyP/4zsv87T+9RF11BFEQqC4PcdfGRsLBq3Oka9oZNK39up5lPpgYmEYCw5ggq50gm92LpnXOe67VshZFaUC4IEdZEARKCr38///xgXwEU+Cqjcd3A67LwHrqh7t55sd7mRiLY0wn2muazvEDXRw/0HVF13j5yUO8/OShKzr3kc9uumVg3cJNAUEQ8NqsrCgpZmdX95zPT46M8sNDR3FaVOpDwVl1Ly4FTTcYTSb55bETPHHwCNFb0avLYiSR5Ouv70IWJdZVlOKxWt9yjHO6ztmJKH//xm6ODw7P6+/xWC18euWyOcfHM+0Mp/LccoMsoiBdewRrHlitCn/6x/fM+1ko6OLTn9g472eSJPLoh9bw6IfWzDru8dh56IEVPPTA3Mr1j31k7VX3TxAEPvXY+jmGmcWisHljPZs31s9pU1ke4t9/5e45x1VVvqY+3Gz44rpV7O3upW1ktqpWRtf55fETWBSZRxY1Uer1IEvSW272dSP/jnj6RBs/PHSU8eTciIFNkfnS+jWEnTdvgeFzSGaz7Oro5tmWNrrGouR0HafFwtKyQh5ZuYgyv4dLJcZIoki5z0PIYad/nijfv+w/yOqyYhoj4Ztyc3cjoCoypUV+FjeUsLCuiFd3n6a1fQCH3cLD9yzlwbuW4riAQidJIk21RfyHz23jpTdPMjoex2G38ME7l3Db6gU8/rPdFEZm07YlUWTjyhpsVpUXXm9ldDxOKODkobuXIgjw3GsncF6Hqp6qyqxYXI7NprKksXSGlqcqErevqWViMkltVWRWm+ICL1/51O28srONg8d7GBmLURDycM/tC2lsLLqgTE8eiixRXJAXVbk4ZzSjaajS7DQNl8PKYw+souVkLz1DUdp6R4gEXNy/bRFb19VTFJmf2i7LEmuXVfInbOHpV49zumeEkpAXm1VBUa5+rUmmnmQq9t+vut2Ngih4cdgfRRRn50rnxTAMBocnSSQzSJKI3+vA57XP0E6vBGk9RX+q55r6ZpVsFNmuj3F2XQbWyECUseFrLwJ3vZjKJelOjBHNJtHM2R4oWZCodIYotp/nbKb1HP2pCUbSU2QMDYsoE7F6KHUEEBHmTOicoTOSnqI/NUFKz6KIEkGLi1J7AFWc6xHXTYOR9BQ9yXHSeha7ZKHE7p+hLVwPxjIxTk4N0OguxsCkKzFCXMugCCJhq4cyRwBFnO/rFJjKJhlITjCZS2Fi4pStlDuC+C1zCxRn9ByD6UmGUpNkjByqKBO2uim1B5CE80aAbhr0JscZSU9R4ypgMpdkMBUla2hYJYVim5+w1TNLOhfyP5yknuFsYpRoNl8U0qlYKbH78asOxPdQHpYqS3xoyUL29fbNK0TxzMlTJHM5HlrURH0oSNDhwKGer59hkh+veCbDSCJJ5/gEL7S1s739zIxxJQBuq/UWVXAa5+hB53KBuqOT/OeXd/DQokY2VlZQ4HYScjhm5V6YpklG0xlOJGgdGuFnR4+x62w3mXm+M1EQuLehjpVlcxPVnUrBjFKgKMi4lGJk4b1RduBKcKNqu/2uQBAEAnY7f7p5A3/x/MtzqHzxTJbv7z9E10SU9zfWURsMEHI6cVrUWTQ40zRJ5TTGkkk6x8d58VQHz7ednrcWnCSK3NtQywMLG96JR3zb0dI7yM/2t1Di87C1oRqrojA0Fee5Y20MTcX5m4fvvmyh4QXBAOU+77wG1mAszl889zJfWr+G+nCQoNMxr+KiYZpkdZ2sppHOaaQ0Db/dhstyY6S2f5sI+p189kPnRawWVIQvc3YeFlVmzdJK1iytnPPZn3x2y7xtZFm6ZJt1y6+fNvyHH79t3n7+2RfuumQbv9fBw/cumxWhG5mK81c/e4Wvf+YDs871uu187IFVc66R1XSOnB1geVXxrHlot6ncv20R929bRP/4FP/2xmHCHicPrV6I4y2oh1aLwm2rF2AP2GjtG+bTt891kN0MEAQ3DsdjWCwbEYTZvxXTNDl8rIed+zuYiqWQZYnK0iAbVtdQUnTl4j+D6T7+of2vz99zeieeM/PRbgEh7wgVBHRDwyR/zCrbqXct5NOVX76uZ7wuA6thSTm53DunYFbTdF6ecTwT51e9+3ljuA1JENFNg67EKNFckqDFxWJfGR8oXj5jYMVyKXaOnOLZ/qMMpSdnNgNFNi/3FS9lc6SRC/2DGT1HS7SHp3oPcjo+OLNhC1lcbCtsZltBM1bpgkrdpkFnfJh/7XyTI9FuFFHCJVtpcBfTm5q4brnY45N9/GXLL/hM1W0MpKO0TvUTz6VJ61lK7H4eKl3FxnA98kWqSHEtxc979tERGyKmpYlraQQEbos08PHKDbNysxJahr2jHTzTf5i+1PjMMxdYPdxbvIQtkSYk8kZW1tB4ZfA4v+49yINlKzg5OUBvcoyEliFn6CzylfGJyo1UucIzwh6maTKeTfDr3gO8NnyShJYBTFRJYbmvgvtLl1PhCL1njCxJEFhdVsqq0mLePDs3igXwakcnh/sHWFNWSm0oSKHbiUWWkQSBjK6TyuUYnIrTNjLK8aFhhmLxWe0bImGWFBfy40NH501k/12Dz26jJhigNzo5s2kaisf5xs69vHCqnaZImPpwCI/VikWWkUWRjK4xEk9wYmiEA719DF40xhdiRWkxn1+7at5fs10OYpeD83zy3ofdprJ2Vc1MHsMtXBkEQWB9RRlfWLuKb+zcM2fuZXWdF0+1s6+nlyVFhTSEQxR6XDhVFVkU0Q2TtJZjJJ7g1MgYh/sH6JucmtfUlQSBLTVV/LtNG+Y4vm5W9EWnCLkcfGbjCoq850WFKoM+/o+fPvuWhYarAwGWlxRxbHCI2DyFn48PDfN/PfciGyrKqY+ECDnsKJKEgIBuGuR0nYymE89kiWUyTKbTTKRSPLZsCatKi9+TAi03KwajMbpHoggCpLMaiysLscgyhzr7cVhVDMOkOOAmp+n0jk2h6TpVET8ht4OW7iFS2RxZTcfEpG98kmQmR3UkwMhUgmgyRaHPxdnhCeLpLH6njaDbQWvvML850IphmJQGPBQH5qraFvndrKguITpdasA0oa1/hMlkGt0wWFgawWmzcLizn6ymo0gitUXnc/nGYglGphIU+tx47NZ3bDyvB5JUjM12H07HJ5CkucIVmm7wy2cP85EHVlBTESKezPDqzlMcOtZzVQaWW/awMbht5m8Dg7OJdqLZcSLWInxqAItkQ0QgY2SI5SbpS3XhVrys8M1Vx75aXJeBteX9S9h836WLT95oiBck/b06dIIfnd3FHYXNbCloxCIoHJ3s5hunXiRkcfGHtdsIW/KTWTN09o2d4fEzr1Fg9fJI2WoCFifj2TjPDxzlayefwy5ZWBvKJ4AbpklXYpTvduwglktxT+ESShx+4lqa14ZO8t2OHVglha2RhUhCXvEmref4Xsdr7B5r5/6S5TR5iknrOfaOdXBqqn9OhO1a8bPuvdR5iri/ZDlu2UZfaoInew/w3TM7CFs9NHlne9aPT/YRz2W4vaCRIpuPmJbm+f4j/PjsLiJWD49W5CeRbhq0RLt5/MwOHLKVD5asJGR1Ec0meXHwGP+r7QVskoUNodpZ1x/OTPLCQAtNnhIerViPIMCe0Q5eGTyOW7Hxh7XbsMt574SByU+79vCz7j1sKWhkqa8CSRQ5Fu3l9ZE2DEw+UbmRkHV+9b2bDYIg4LFa+Ozq5QzG4nSMjc97XjSV5rm20zzXdhpZFLEpMpIoks5pZDTtknGBMq+XL65bTbHHxc+OHEO/JddOpd/H59eu5HDfIP968AhjyfM5VO2j47SPjvPk8ZOIgoBNUVAkkYymzREamA+LCiP86eYNFLjmRn5vON7BfVk2q3HsZB81lWHcrmuLuHk8dj7y8FwP7i28NSRR5P6FDeR0ncf3H6InOjnnnGgqzasdnbza0YkAOC0qiiihGQYpLfeWtfBUSeKuuhq+vH4NIYf9PbPxd6gqbttc6q8gCBR68yIvl4MqS2yrreFQ3wB7unvnzVcbT6b49YmTPHXiJBZZxirLCEJeKTOj6eT0uQWNt9XeXMn4vwvoGBzj6QMn2dxURdfoBGOJJBvrK/nX1w/xgRWNWFUZ65TM6YExJlNpLIpE12iUVTWlPHe4jabSCJPJ9IwB1Ds2SUXIx5mhcY71DLKwLEJr7zBhjxNFknDbrQxGYyQzOaKJFEG344qUg4eiMd5o7STscZLM5ugZjbKyupTtxzpoKAkzmUwzGkvisVuZTKTZ19GLYZiE3O/AunRdEBDFIKq6DJt1GzbrNiQpxLy/URPiiTS1VRGsVgWLRSEccDE6fmnn53zwW0I8UPLozN9diQ5GMkPUuxex3LeGoBrJO/SnRXQncxO0TB5k3/gbyOLcHLirxXUZWLIiwQ3MMbhS6KbBrtF2EOCRstVUOPJe41p3Ic/0HWYsG8erOrDJ+VDrSCbGjuFWREHkIxVrWe6vnIn01LoK+dL+x/nH9ldYHqhEFWVSepZdo6fpTozy8aqNPFCyAouUH6pGdzF/fvjH/MuZ11kTXIBruoJ1e2yQ10dOsipQw6eqNuJW7JimSak9QHdijKH0jaFSZk2Nzy/YSpk9MBNJsooKX297lu1DJ+YYWGk9x4cr1rApXI8iypimSZUzzO5d3+TVoRMzBtZENsHrw22k9ByfrNrExnD9TI2QOnchf3zgB/xT+yusClZjuUBOUzN0Cm1ePl19GxFr3qBt8pTQOtXHmyNt/F7N7dinK4R3xUf5ec8eat2FfG7B1pno2RJfBZO5JK8MnWBTuIGgxfWe2QAoksTy4mI+t2YF3961jzPjE5c9XzOMeT2pF6PS7+Nza1ayqaocAJfFMsuY+F2EKAgUu90sKy6iJhBAMwx+cqRlXsllwzTnLb56KayrKOMP161mcWHBjezypfEOBiOzOZ19B88SCriu2cC6hWuHIAjYZJmHFjXhslr4t4NHODIwdMnoiwlX9I44B7/dxoPNjXxkySJKvZ73zLsVoMTnZmd7Fz/ac4TGojCKJDGRSPHyyQ6aiiLs6uiaKWBqkSVWVc7NqagLBfnkimWMJpKcHh2bt4As5Mc9rWmkb0CR+Fv47cDnsLF1UQ0DEzH+x1Ovs6G+Ih9Fri/HblFpHxgjkcmwqqaE0oCH//KrHVhkCZfNwp2La+kamWD3qdlsFBOTdC7H4ESM0qCXO5prZn5jzWUFdI1MsLW55ool1U8PjOK0qmxprkZA4CvffTJfzyvo5Z6ldXQOj/Mvrx7gjuYFHOzsw6rKvH9FAwGX/arHQxQ9yNLboWsggKAiCDZEwYEkFSLLFSjyAhRlIbJchiBcmgopigKLG0v4l5/soqjASzqTYyKaYNmi8uvq1el4Kzkjy2LPCsKWwtnvQgE8io+l3lUcje7n4MRuGtzXF0C6+aqYkafjxXIp7JIFp2yZGSRFFAlZ3AymosRyaTxKfsINpCZojw1S7y6m0hmaRaNr9BTT5CnhwPgZziZGqXUVkNDSHBjvJGR1s9RXPmNcAVQ5wzR6Snh+4Chn4sMs9pZhYHJ4Iv+jW+6vwD19X0EQWOAuoNTu51j02hLtLsZCTylFNt/5ZxYklvkrUEWF9tgQaT2HVTpveVc7w9S7i2Y98wJXATZJZSh93lM6mo7ROtlHlTNMrbtwVgHGencRjZ5ido6c4mx8hDr3eflxh2xloaeU8AVRp0KbD5/qoCcxhmGe9wjuHesgrmVYE6yZRU0MWlyUO0K8MniC/tQEObMMVbgpp+a8sCkyd9bWYFMUnjhwmP29/ZdcxN8KsiiyorSYx5YtZmNl+bQ3VaAm4P+dN7BcFgs1wQB2VcWhqjy2bBERl4Pv7z9M5/jENY25Q1H4YHMjDy9qoiESfkc3p6fPDHHkeC+SKBKLp7n3jmZsNoWnX2jB57WjGyZNtYUkUllaT/WTyeisWlZBeWmAk6cHOXK8B0kUqa2J0FRfxKtvnCI6mcTjsrF2ZRXDYzGOHuvFxGQ8mqC7b5yz3aOsWVFFKp3j6ReO8sj9K/jprw8QDrpIp3PU1RRQUzU3D+NU+yCHj/VimCY1lSGWNpfz5LOHyGk6oiiwfFE5be151ctcTkcQBFYsKWdoZIqunjHS6Ryb19dRWODhh7/YS2HYw1Q8zYLKMKGgi9d2nSKT0SgvC7BsURm265BIfjdCEAQcqso9dQsodrt58ngrL57qYCI1V6TiSiGLIstLinhoURObqirwX0O5gnc7JpIpTg2NksrmONzdjyiKJDM5xhJJkpksPePRGV+F32Gf18CSRJF1FaVI4kb+ec9+9vb03lJnfQucnDpBwBIkqIaua06ZpknL5BFK7WX41Le/xlF6mqmQ0TQsSj4pRJUk7NPlCuRplpRuGOR0A1kSUWWJbE4HTLTpSLEiSWRyOpphEE2kZlQ+dd3gwoiMJIpkNeOq/GWqIpPVdUwTcrqGKsvYVIWJeHL6mJGnqYoCJQEPFkWmd2ySAq/rqsVYbNY7UeS54kM3BIKMICgIqIiiB1H0I4oOroSeIUki77tzEYeP9RCLp1EViVVLK6itvj4HZzw3hYmJdInasIKQz8lSRJVobn7G0dXgptzFSoKE3+LkdHyIyVxqZrOuGQbdyVGssopXPW/Nx3JpJrJJAhYXDnk2R1UQBModQfaMtdMzbWBlDZ3BVJSw1UPgovpRgiBQbPchCNCdGGWRtwxMGEhFkQSRAutsjq1VVHApNqRLVIy/WkSs7tllewUBq6TgU+0k9QyJXHqWgRW2evKCHNOtBEFAREAVZfQL6BBJPcNoNk6tuxC3MtuLLQgC5fYgb5htdCVmG1hWSclHnC7olSgIKKKMbs5Oez+TGCZn6DzZu583R9pm3WMwnRfVmMql0AwddV7BjpsTgiDgtFi4vaaKCr+P1zo6eepEG+1jY1e8kEuiQFXAzwca69lcXUml3zdLqKGpIMyent636xFuCvjtNhojoZmZGHY6ub+pgaZImKdbT/F0axvD8cQVXcuuKKwqLeGDzY2sKC0m6LBfV9HXa8H4RIJT7UN89MFVnOka5ekXW3jfnc0cPNrFJz68FrfLhq4btJ8ZIhhw4XZaeW33ae60Kvzm+SN84N4lWFQZt9NG59lRevrG2bR2AZ1do7z8Wis2u4rdruL3OejsGiU6mWJiIsHKZZVkMhotrX08+P7l7Nzbzuc/dRtulw2Pe26EK5XO8cKrJ9iwZgFulxW304YowrJF5WRzGsda+9h3+CzpdA6H3UImkyOT1WhrH2RoJMbC+iIyGY0nnz3M5z65iVffaOMrn9tKdWUIt8uG1aKwfHE5w6Mx+geiDA3HqCgLvKPfxTsFq6KwrKSIcp+XjZUVPN92mjc7u5i4ChEbm6LQXBDm7vpaVpeVUO7zzlExe6+gsSjMn9+3+Yo2sKp06TXYIsusqyij2OPm5VMdPNN2iuODw9fUJ6si41TfWw6AkfQwfakeJnOTVDiqGEoP0pXsQkKk1l1PQA2wf2IviqBS7axhJDNMNBvFJtmoclYzmB5gOD1MpaOSYnsp0gWS3APpAQbSA1hFK7WufArCyVgrfjWAR/Eynh1jMhelxFZKka2YQxMHSOlJgpYwS33Lr+o5hibjfOflfQxG49y/smnO5wU+F36nnecPn8IwTZZWFrGypoSW7iH++eV9WBUFSRSpivh5an8rP9hxkEQmi8dupTLi5/XWs5x+bicVIR+3NVZS4HUxmUjzTy/uYX1DBYvLZ0dNcrrOqf5RXj3eQSKdRRQEllYWcax7kO/vOEA6q/GR9YtZWFbAP7+8l2+9uBvDMLl3WT1ZTac6EmBVTSl7T/fgddioLQxdsizBfJDlMmT53afMLQgC4aCL29fXkUpnkSQRm1WdtzbY1cAuOxnLjNCX7CKghlEuogEapsFAupe+VBc1zus3PG/KXawoCGwtaOLQRBdfO/ksD5Qsxypb2D54nKHUJJ+o2ohDOq9KYmBimAaSIMwrNiELIph51cA8TDTTQBCEGYGGi88XOH++iYlm6AgIc0Qmzl1DvEFJFfMJQAgISIKEaZro5mwOuSJKVySwYZgmhmHk+zqfPOi0Z+T8GE33B2FWtOtyyOoaoiAQsroJX2SIRmxeFvvKqXSE5h1zRZL45kMfmLemlN9mu6EFM//q7m3z0scsskyR24VmGJimiTLPgt07NUWxa36Ko1WWqQsFKfW4ubNuAadHxmgZGKRlcIiBWJxYOk0skyWraVgUBY/VQqnXQ10oyIrSYhrCIUJOBw5VnfMd/f6aFXywuXHWMVWSKPbkI4u9ibwnt8Q+myL0vsY6VpWVzFKAEwQB9xUqYG2uruSpz3xs1jFREPBY846MjK4xko7jUW24lLnXXF9RNqe9gIDPfnmqmgA88egjs3ImLLJMxDmbh+5QVZoLCyjzeXlk8UIO9Q1woLeP9tFx+ieniGUz5HQDqywTsNuo8PtYVFTA6rISKnw+Ag47yhVI6F8tCl0u/umRB+adzwUuJ+o0nSTod1Be6sflsvLSjlbed2czVotCbXUEWZY4fWYIXTepKA1QWODlmRdb6O2bQJIkqitCKLKEYZjsOXCGY619ZLIaumbg9doRJZGayjBFBR4OHJ5dVuNCelo+ClZwSYrL+EQcAYGK0sCMAZZMZnnx1eNYLAojozGcDgtejx2/z0E2qzEVSzM4NMmpM8MMj0whSeffkIIgUFdTgKJIGIZBd884r7xxkpxmkM1q1C0478W8o7aaRUWRWdFJgfz3fikYpklrdIjO+Bhryir45ScfI5bLMJiaosYdJKNr9KbyEU9REMjqOiPpOC7Fglud7aBbXVbMr+fMX65LQU4WRSIuJ1sWVLG8pIj+qRgtA4Mc6h+gc2yC/qkY8Wz+PaFKEnZVJeJyUu710FQQZnFRIeU+Lz6bDZty5fXf3gpfu//eeelxNkUhdA2S74PjUxw83ce9q2crGn5h3WoeW7Z4TsRZFARKvbPXjYDTQWD63rF0vl6SQ1URxat/ZlkUqQr4iSxzck9DLadGRmkZGKJ1eISz4xNMZTIkMlmyuj6dK6vgtVkJOhwUe9yU+7zUBP1U+n3XRMX8b++7m1QuN+e4VZaJ3MC8z0+uWMb9TQ1zxldAoMw3V4QBYEqbRDN1apy1nJg6hm7qhCwhSu1l7BjZTsASospRgyoq7B7biU/1U2AtIK7F2De+B1VUsYo2Dkzsw28J4JRdF9wXItYCfIqP41PHWBvYQMRSwHBmiNHMCC7ZxQJnLS2TR0jpSWRRxiv5yBpXTpM9h+oCP/ctb8A0TcKevGrxv/vA+fIWFllmbV05zWUFGKaJx27FblH4zJYVaEY+cnT3kloiXid/dN/6vLKyKKBIIg6LSpHPnV9PFBm7RUUSBf7ovvUAuO2WOXNCFkUqwj5+/45VGIaJ3aLitlv44OomMjkNw4Sgy44qS3zq9hXohoEoCAScdrK6Tm1REJfVQoHXhV29/pyhdwt03eCl11q5Y1MDHvfVUx8vhVpXIy3RAzzZ90NOxo5R4ajBLXsRBEhocbqTnZyYOoJhGizzrXnrC74FbkoDC2BDqJ7e5DiPn3mNU1MDCIJAyOLiS3V3cn/J8lkT2Soq2GULSS1D1tCwM3vxncgmEARhRrZcEiQ8ip2srpHQ0rOiYQCTuSSGac6cLwgCbtWGYRrEc7OL4p0TwLhRIhdTueQcb52OQUxL4VXt2OTZC7sw85/LQxVlHIqVpJ4lredwXhTpm8gmMIHAPNLuVwq/xYksiGyJNHFP0fxFLi2iMq/BJgr5CM47gYsX8Yvxes9ZJtIp7quumxWSPzw0wH/c8QJPPfxx5EssruJ0NMuhqpR43KyvLCOr5akGhmnOLHoCeR6yLIookoRFlmdt9JNalpf62+hLRKn1hFkWKGX7eBsCcFdxA33JKPWOCGPZBEcH+xlKTdGbjLIhXE2jtwMUN8IAACAASURBVIAdg6cZTse5vXABRV4Pv+pqIalnWewvYl2oaqa/OUNnz8hZDo71sNhfTLOviJf6TzGajrOlqJYim5s9k52k9Cx1njA5w2BTQTXDqTi7h88iiyJn4+NsCFfhkFV+0XWYoVScZl8hGyLVuK0W3NbQrDHScjoTozEm0jF8lyicKAgCNcEri2KIgoDPZsNrtVLm9XB3XQ053ZgZ8/z1YHwoRi6Vo6a2EKsiIwpzSzfcKKiydEXzeXwigWnC2HgCn8cOwvS8mDZ27DYVwzRJpXPE42lsNhWvz55vZ8C5QquhoIvK8iCPPbwaQYB4IsO+Q2dJpbMkkllymo5FkUhPF2sdGDpPHxZF4bL5A06nlclYCl03OZctvP/wWVRV5t47mnlpxwmik0kEgZkxFQRwu2wUhN3cdXsTAb8TSRQQp/+dq+mSSuU42T5IcZGP4gIvh47Ozn/w2qx4bVamsmm+d3o3QaszX37DcGJJ50UgWqODOBSV3cNnafYVsTpUgVWSiGXTOFQVT9DKE+37KLJ7qAkG2D/azXNDJ9AkjSWBEiYySU5PjbAuXDnHwLKrKm9ET5M1DJYHSii0uflN93HcqpX6bJjj0UFMQBJENkSq2Dfazej0767Y7uGXXS2k9CzNviJKHF6e7j6Ox2LjruJ6glYnIaeDgMNOXSjI+5vqORbdw8uDPyajp1kduJeV/rsQBQFJzDv3VEnCIktIoohhmmw/0sGZgTEWFAdpKi/gmb2tRONp3remgZbOAUaicXwuOy67lbKQl50nzlJZ4GdhRQFHzwzQNTxBRYGfRZWF7NjfwVQyzQfWNFJecH7uarrOia5h3jzeidNmYXV9Gad6hxkcj7NpURVhr5NfvtmCbpjcvbIeVZb4xRstWBQZizJ3C1Lgcl6VkMzJgRG+v/Mg+8/2kdV1gk47H121mPuXNiBfJmo1H84JiDgtKoUuF2vKS8npOjk9/64wL2BliIJwwdiLyKLErrE2/qz1cXTT4I6CZv6o/t4rvne5z3tVfb1WhJ2Oq66BZpgGiqjgVX2kjTQiIn5LkKAlTEJLIAkyAV8AMJnKTRG0hAioQbJGlslclJAljENx0GRpRhUv3qMIBC0hnLKTscwoxydb0EwNUZBI6UnsciFBS4iskSViLeT5wWcosBawNrgByDvxnuk/yHc7tuNXnXykfD33FC+Z9zlsqkKB1zlr3S7ynU9vEARwWlWcF1GQw56587HYP3efMN95Rf5Li3YJgoDDouK4yEHsd841KiIXXVuRpZl215J/9W6Grhu8uOMEd25ufOuTrwKl9gruK3qYpwd+xsGJ3Rye2DsdtBAwMdAMDbfq5YGSR6lzLbzu+920BtZENs4rg8e5s3ARv19zOxZRRhREVFGaUw8qaHVRbPPRlRxlIhufZTDppsGhiS5UUabBXQSATVKocxdycLyT7sTorFpaumlwYrIfgAZ38YztUusqIGfonIoNcA/njYeJbIKJbOKac24uxqmpwVnRBsM0GU/HGc/EWearwClfm+fUpzqocAQZSObrhF2YI6WbBocn8tLzjZ659X+uFMt8Ffxr5xu0x4ZwKTdvMn1Ky/HztvwmalNZBaIg8PyZ0/x/b27nAwvqryhWKQgCiiShSBKOawi+5Qyd9tgoH65cRtjq5PHTe9hWVEfI6uTvTuyg2hWkzOkjpWlM5dKUO/2UOHysDVfw+tAZ0rpGjSfEEx37+FLDJlonB/nq0nvmRA+zusZIOkG1K8jyQBm7R86S0TUWeMJ8v30vX2m4baatYZocGO1hx2A7LsWCiECF089gaoqUnuPYRD+yIPFY9QocsjrvOJmGSc+ZEY7t62TR6irsTivbnzrEQNcYKzfXU74gwi++9zqGbrLpnkWMDESpWViMLEscP3CW9XeefymmU1l2v3KC3o4RyhZEaF5RyTM/3oOuG2z5wFJ6O0eoaSpGFEUOvnmaTDrHqZYeYrfVU9dcyuFd7Qz0jLFqcz1F5QFe/OUBElNp6heXsWrz28RbvwhjE0n+5zdfZCKa5LMfy28oLhy3woiXoN/Jk88cJpXJcefmRspLAmxct4C//tozWCwKS5tL2bh2AYdbevjGd7bjdtvYtHYBkZCbl149gdNpYzKWoqoixIEjXXz92y/j81y50pzbaWXtymq++b1XEUWBRU0lLGkq5RdPH2YimkQURVRlblS6rMSPKAn8/KmDaJrO0kWl3Hn7bNqOqsp43XaefO4wkZAbVZ1/yXqm9wQbI9UUO7z87bFXWOwvpszpJ2foDKVi3BtsRDcM2qdGqHYHEQVxhkojCyLrIpW8OXgGSRCodgdZ4A5xV0lDvtyGYmEgOUVSm+sx3zXciV+1c29pE7KQN2puK6yhZaKfN4bOELa58FnsnJ4cYfvAaRRRYoE7xBPt+/hy4220Rgf56rL8784wTTYV1nBsop/W6BAbC/IbKlEQsCoyVkWmJf40mjSEKBkcSz7JfeUfnEW3uhCdg+NkchrvW91IwG1HEkVuX1LD4Y5+dhztYGwqxZbF1ZzoGWY4Oko0niLsdXJmYAxJEukanmDz4mpKQ14kSWTLdNvXjnXy8QsMrFgyw3gsyYLiEGBy4FQvtSUhNjZX8cTLB1FlmS1Lqon4XPzDr3dSUxRg48JKTNPkYHvflUyxS6JzZJzvvrGfVDbH729agdNq5czIGN96dQ9pTeOjqxdfM7VXlkRk6epezjoGw+kpNFNnMnft+XPvRpyJt9M21UqxvYSUnprFylnuX8kzA09ilx3UuurQTA1hei0psZeR1OKciXdQZp9fpEDk3CbXJKEnGM0MY5PsSMI5Bk7+n2kaTGTHUUWV3mQPDe4mwCSpZRlKT6KbBil9/sjW6gVlrKguecep3rdwDRBAUSSyOQ3LDYzMSYJMrauRMvv/ydnkaboSHUzmooCJU3ZTYitngasB6/Tcu17ctAZW29QAI5kYW2xe7JKK7YIXoTnjlc7/kMrtQRb7yvm3szs5MN5Joc2LZZp7+UTnGwylozxYumomauNSbGwKN/DCQAuvDJ2gwVOCZ9ogeKbvMB3xIe4oWIhv2lATEFgRqMYqK7wx0sb9pcsptwcxMdk92s7Jqf4b9twnpvp4c7iNzZG8ZZ/Ss/ywaxcuxcaKQNU1e9wLbF5W+Kv45umX2D3aTpkjiH16TH98dhf9qQnuK1qKS772OgurAtVUOyO8MnSc2yL1rAuel3zPGTojmSk8qn1O9Ozdhs1llQwl4vzg2CGcqsrx0SH+8dB+vrhsFQ/XL3zHXuA+1YZdykf8JrPTEUxJmdkIaoaBZujopjHjbZVFiYSWQRUlHJLKRyqXIwkiIatjVu7eOdhlla1Ftbzc38ZL/W1MZtPYZAW7pPLRyuXTlE8nVknBNE1qPCG+dfINFvmKuLukkYyem45pmMS1DC7Vgk1S8rTc+SBAuMhLuMRHIpYmncoSHUuwaksDtc2lTIxMMTEa56Nf3EIg5ObY/k5KqsIoqsFAz+ykVF3TGege5/b7l1JY6ucX332dTfcuIlzk49v/+TeU14QpqQojSSJTEwlqm0twuq2s3dLIoV3tpJIZapqKef6n+/jQH2zmbNsQf/xXDyJcJpH4YuW3642ANdYV8rFH1iCIeU85wJ//u/tmXX/96hrWrarG5FyECO66vYltmxunC9LmzztnoAEIogAmrFxaMXNMFAX+w5fOF940yef+/devPnLZPgqCwG3ratm0dsH03/ljf/uXD896fmFWON0EQaC5sZi7tyyc1e5//c1HZ9rIssiq5ZWsWFYx03I++lcsl8aj2vCo044b00Q38lHK7sQ4z/e15unSwvki1Bd+U7Igco5sKk1HJRRRQkSYGdNzhb8vfKbJXAq/xYFFlMkaOs/0niCpZXHKFnQMLJKMTVKQBIFYLkOh3Y1dtvCRqtm/nbSe49neVlJaFrusXpLxoJsa5nRPdVO7rDMnnclhVRVsFgVZEtl+pJ3+0RilYQ99I1EUWcRqUbDIEuOaTianEXTbWVFXRsBtY3gijt2iosgSLx86zcBYvu3QxOyivC67FVkS2d3axZ3L60hlNCyqjMNqIZ3VyGQ13A4bNotCIp0hkc7icdjQdP2635UnBoZRJYnPbVtFVdAPAphmDVUhP996dS8fXrkIUbq1ob4RqHXVU+GoxCbZyO968uP68YpPIyJSXFoC5vk0BgEBn+Kd+Z0Zpp4v6nrRrN0auXPm2COlH50+15jZ4E5nj/P+ogd4duA3fKz8U3hULz/s/sG0gXVlyBvM7436b+91SKLIisUV/Kf//htWLq1AnY50V5UHaVhQ+BatLw9RkLBJNhpci6h3NXN+JZhRKrhhzJWb0sAyTZNmXynVzjDfPPUSf9/2AjAdara6WO6v4Peqt1DmyEuZK6LEPUVLaI8P8fWTz/PK4HFK7AHOxIdpifZQ7y7my7V3zgyqiMBCbwkfrVjH98+8TutkH3XuQobTUxyN9lBg8/L5BXfkxSOEfB0st2Ljiwvu5L+eeIo/3Pc4S30VTGWT9KbGsUgKjmuMLF2MZm8pf37kJ6wJ1BCxejg+2Ut7fIiN4Tq2FTZf83VlQeS2SANtsQG+27GDXSOnKHeG6E6M0hLtodoV4St1d17z9c99D19d9BB/cuAJ/uzQj2jyllJo85LIpTkdGyRkdfPvG+6bJaLxboQiSnyovpmpTIY/feU5krkcX924ha0V1W9Lvs6lcOHm5MGKxfx962s4ZIW7ihsQBYFvt71J2Oqi0hUgZHXy6uBp4rkMzb4inuxuYTgTZ6GvkIjNNW/eG8BULs3ukbOcnhqh2hVkfaSKp3paGE7HWOgrmm473Q9BwCLKhKdppIZpsHvkLDsG25nIJtlSWMcTHftoGe9noa+ILYW1l94gTtNx3F47dz+ykhd/vp/oaJyVt9Xz6Be38qvH32D5xloEQUDL5hAEMOapBeT22lEtMqIokklnsdktSLKIltUQRAEtq2HKIoZuIIrTL1YBsukcsixhsSjc+5HVqBaFQNiFKF36+zVNk1Ox/XTEj9LkWUOJvQ7pOl6xgiAgSSKSJCBeYNRJ0myjJd+fi+sAMSfvU7p4ozkPf3jOOYAsv/V8zhs9F+UXXFaW+PycmXu/8+3O0QnfKof1jsI6vt32JmVOH6ooUe70862TbxKxubBJKolcltFMAoesMpyOc3S8j5bxfkJWJzWuIL/sOsqZ2CiNwxEW+YtxKVYeP7WHNeFK+pJRtg+cZjA1RdDqwG85T6/aGKnhrw4/x/GJAeq9BWCanI2N4bXYkQVpxrEhCgIbwpW8NtjOcGqe3w5gmgad0219lvkpP7eFH+KFwe+TM3JsK/gYApfeMFYXBThwupeWM/00lEcQTOgbmySZzSLLEjk9n2csiAJhr5PikId9J3tYUBLCZVNnDEsAWRSm2+Zm8gPPwTAM4qkME7EUZwbGaCyPsKe1i+f3t7G4qpDKggDffW4vFkXizmV1+N12vvf8XkIeJ4HrzK+IZ7LYLQphl+O84S0INBZFGJqKYc4h1N/CtcApu9BNDVVUEZj9DpSQ8spsppRX5571mz5vTl0otDXz6UV58RL5XPJ8hPmidxoCS33L2T32JiYmt4W23PDnvIV3BwzTpHdggkjQTXfvecep5waVETm3bz8fHT1//EZCMC9XceUG0dpuNKLZJN9p386O4ZMs8pYSsXkRhXwUpD8ZZffYaaqdEf5uxSdxKeejIaPpGL/uO8CLAy2MZGIELS62RBp5rHIDdkmdM7iJXJodwyf5Zc8+uhKjuBQr60N1PFqxjoh1bhJrRs/x0uAxfty1m8FUlFJHgA+VryGtZ/nXzp38v80PzqlTdaV4bfgkf9nyCz5UtoYaV4Qfdu2kMzaCS7VyR6SZj1duwK2en3wnp/r5+snnKLH7+fyCO2blTummwQdf+59YRJkfrv8SJszkPU1kEjzbf5hn+o8wlI7iV51sjjTwWOV6XPJ5md+0nuVn3Xv5de8BvrDgDm4vmO1J+rPDP+LAWCc/2vDlWfc2TZPB9CT/dnYnu0dPE80mcMpWKp0h7ihsZmOo7l1HHzRMc97k44yu84+H9zGSjPPlFWsJ2fIbL7ui/FYUu0wz79s+V/xaN00k8fzWVDMMBIEZY0ozpoVf3qKvupkX9ZAuWPSutO18uFzbTDrHiYNdvPniMUIFHpasraGrfYiejmEal5VTWBZg/442xkdirNpcjyRJvPSr/YQKfXgCDt7/6NqZayXiad54roXlG2sJRjz0d43ymx/uRlFkmldWoloVXv7VAUIFPnwhJ0vW1rD75RP4wi5qF5aw++UT5LI61U1FVDcU8dxP9/LoF7de8pkzepJnBr7DwYlXeH/RH7DUdzuKeGMcK7fw1tDNvJjR3xx9kf978V2z5v858Z9LORIuhjEtGHQlAj7nfmuyKM4IDV0sdnQhLjX/r6TttUC/wHmQ03TkyzgJjGlV0/mihJdqe3ZwnKOdA2xeVM2uE10UBd0srCicjvad38yYZv665/5fuMCAu1Y8fbSNXe1dfGLdUqpCfhAEDMPkhWOn+M4bB/jpFx59R6MWLwwc5atHf4pm6ryveDn/T/ND79i9f1eR0XP8rHsPX297hqDFxe9Vb+XBsltFz29hfuTfsxpZI8NodoSUHsenBAhZ8o59EwPd1JEEeV5RuXlxiRfZTWlgPdH5Bk90vsGfL7yfdcHaWQtSztD4+1Mv8nz/Uf56yYdZ6q/47XX0BuKcgfVA6Qo+X7P1hizCWV3j9ZFWElqGD5SsuAG9vHbsG+vAME0W+8qwXiXv/e3GWDLJh371w4uO5pWDVElmOBHHKskzFK7nP/LpGdXFW7h+6Fp+cyxK+U2iltMRpsUQIL+BlC6zabwQpmliGmaeIjdPW1038gIj5+qh6DriFUYlB1KdPDvwPToTLbcMrN8SdNPgNz3Hub/s2qP5t3B1SKSzHO7op6NvlMpCP0uqi3DZ3xmad8fIOP+4Yy+ZnMba6lIcFgtnRyd4+uhJPrNxOQ8tb35Hc24uNLDeX7ycv7hlYL3tuGVgvfdgmiaGYZJMZdG0/HpvURWslutTRTVNk8ncBK+NvMDusddIaHEMdDaH7+bB4o9hYtKV7GDP2GusD26l1F5xZRe+RJ9uSopgb3IcURApsHpneSRNMy+vrk9LievMpQzd7LjRlAcTk4SWYTAVRRYlPIqNpJYlZ2gzkS23YmMim0AzdEzAq86frxPLpUjr+UhPPjncxlQuRdbQ8qqLqoOUnkUWJRyShYyRI6llccgWyuwBLJI6U/8qmk2QMTQM08CvOolmEwStboZSk3hV+7R3WZ63HzcaDlXhKyvWXfH5t5JobywkebaxKiuznQuXp6LNhiAICBfQ4C5ue3GdDekqVMjGsgNM5kau+PxbuPGQBPGWcfUOw2FVWd9Uwfqminf83tUhP5/duIIf7TnCj/YeJaPpeG1WPr1hOQ8sbfqtvovF6chd1tCYyqVI6lmM6XxYq6jgVuxYpfnZDqZpMpVLMZqJIQkCHtWBT7208l9yeg03yefNFtp8AGiGzng2TiyXRhUlAhYX9rdIVzBMk6lckrFMHFEQ8L7Fva8VsVyK4fQUggCl9iCyIJI1NCZzSVJ6dqZMgk1ScSt2LOKVb64N0ySlZ4jl0mSMXD4PGQFVVHAqVlyy9YqulTU04rk0ST1DztDzVEhBxCqpuGQrNlm9ZBmcpJZhOD2FbhoU2/1YRBndNJjKpUjomZn9lCyI2CUVl2KbSTu5HEzTJGfoTGkpUlp2Jl9TESVskgW3YsuXErouQySLYSYxzRSYmXzep6nD27SnluVKBOFCHQU42T7IC68eZ2gkhtWisKixmE1ragkGrl3JOqZN8ev+H3NyqgWn7KLUXsHJqWMznwsIuCQPJ6aO4lX8V25gXQI3pYEVtrrJGhr7x88gixI2SUE3TTJ6jjPxYV4ZOkGJ3U+1M/zb7uq7HllD52i0m/FsHAmRrQULOTDeyXg2jlO2UmzzsSFcz7dPv4RXdSAA9xQtpcIZmnOtHUMn6IgP4VedFNi8LPVX8quefZiYxHIpVgaqiWaT6KbOfcXLOTrRTetUH7dHmvhR15tUOSPcU7QUEYEne/eTMTTiuRT/m733jJPjvM58/5U6p+npmenJGTlnEAwgwUxRwZRly0GWLUvy2nttr+/+rva3V3dXjnfXvvbaXsuWnJNsybICKdHMESAAIucwAwwmp57OuSu890MPGhhMBAEwyHr4gehQb1fVVL31nnOe8zxbqjt5fvQEX1j1Ef7Hue/ysaatZI0iK/2NdHpvzdl7KXCoGh9ZtnLxL/4Q/25hCoNocZTUbXB//yF+iB9i6VhWF+K/fXgPuZJOoaTjczrK1ND3OM+lygrRUoaDU728On6a86lRMnoep2Kj0xvm/rrV7KpZTtgZmEVdNYXFy+On+Z/nnsavufjp9nv4VMd98/7WmeQQv3KkLA9/V2gZf7jl0wCk9Dz/cGUv3xjYT70jwK+ufIL7alctGHgWzBLfGDjAX11+laDNw2c6H+BHW2/dE+hG7J28wK+f/iaarPK3O38Rv+bi7eglXh47zcXUCBmziFux0+0N82B4LTtC3dQ4fAvStmQkLCyuZCbZO3mefZELDOaiZI0CdlmjyRVkS7CLh+rX0O2tn5cJJIRgqpjmZHyAfZGLnE4MEC2lKZkmfpuTTk+YHaEudtWsoMlVPSeV+HRikC+d+ibRUoavbPss3d4wJ+MDvDx+mlOJAWLFLIYwqbJ5WOVvZHfdarZXdxGwuef9+1jCYqKQ5ES8nzcmznMxNUK0mKnoD6z2N/NAeA3rq1oJaEtXgq2MbyUxzDF0/Rwl/QyGfgHDHMKyMgiRQYgiC5He3inCdW+iqe2V14Zp8jf//BYP717NjzxRRzpTZP/hS7x1+BIfeXRuCf6l4HzqJAPZPnZU38fu2kfwqn6+cOpzlc8lScKpOqm11zFaGL6lY4IPaIB1X+1KrmQifGvwMPsjPXg1J7plktYLTBQSdHhq+fHWnVTZbp853w8qFElmmbeeH2vdyeuT5+jPRsiZRbq9YXbXrUKTVQTlZsD1VS0EbR6aXHP79+TNEq3uGh5r2IBd0TgRH2AsH+fJps0kSzlemzjH57r38JWel9gZWk5/NsK6QAst7hCbgh2VPolLmQlGczEerl9Pxizy6vgZ3KqdsXycFneIc6kRgjY3Yee74xtyI1LFIlm9RJXDiUO9dgtFclnyuk6z7+ZNJm8XyvxinZ70MQQCt+qj2bkc5QbrgoKZYyB7DkOUK44+LUiza/ms8bJGivHCFQpmjipbHTX2JjR5JoWznKXNk9CnyBoJSlYRS1iosopdduHTgnjVIKq8tGpjUo8ykutBkhTqHe0EbOVg3hQmKT1KUo9QsgoYlo4iqWiyHZfixasFcSlzmzzPPPYsSX2KnJGmaOWxpjOAiqRik+04FA8e1Y9L9aFIs6fIcqVcJ2skyJvZ6fGiXMmewRBlBcexQh+OlAtFmn3MsiRTa2+m2t6wpPNxuyGEoGjlSepTZI0kJauAwEJGwaG48KhVBGw1yCjznsu8mWWi0E/WSAFQZaulztE65/m6ClOYxEpjRArDCAQ22UGjswun4qn8jhCC86mDCMCpuOnwrCtnbEWRRClC2oijWwUANNmOR62iylaHJs3uoV0IlrBIGzHSeoy8mancB4qk4VQ8+NQgXi24JA5+eZ/fRiBwKV7aPWum37fImxkSeoSckUYXpbIZvaThVD141Cq8atW8vxErjTNZGMIUs819AVyKj3bP4ipqxXyJ3lODLN/YhjaPzP2dRi5T4OLxATbeM3uOWQqEEKRiWUb7I6zcfG0hlswVyJZKVLtduGza+8pstWDq/H3fG3x36DA2RcWnOXEqGik9z7HYFU4lBjifGubTHbtpdlUvvd/jJuC3udgUbOf50ROMF5KcT46wOdiBb54+ZyEEGaPAvsgFAJpcQdZVtdz2/boelhAci11hJB/j6aHD2GQVj+bEodhI6jkORS9xPH6FDzVu5mc67iPsCMx/r0vQn4lwINLD4ehlHIqtUrFK6jkupEa5kBplX+Q8/3nlk2wLdc0aQgjBQHaKbwwc4MWxE6SNAj7NSdDmQZZk8kaJo7E+jsb62Dt5gU937GZzsAObMv+9dTY5xJnEIH/b9wZFS6fa5iFk91KydOKlLK9NnOV47Ao/1noXT7VsJzBHxdASgr7MJP94ZS8vj5/GFBY+zUmNw4clBPFSlhfGTrJ38jwfb9nBJ1p3ErIv/jwsH7OJYVwiX3ieXP5ZdP0sd6patVSoqsI9O7pwOmwYpkUsniGezN3SmJOFMZyKi81VO/Fpc68fJWScipu8mb2l34IPaIDV6a3jF7r3cDR2hXPxUSRZoMgK3d5yxWV9VRvN7nduSqubJsOJFLIk0Rp8bxbxN6LBGeDDTZtY62+5rYt3VZIJ2j0okoyChCFMFEnGr7kqfmISEj/TcR8Hoz0cj/VjCsGaQPOssRRJxqc5sU/T9oqmTlLPcSUziSLJ3F+3ioDmImT3cjoxQKSQ4kONm2aNU7q6XXYSm6xyf91qhnMx3pg8z7bqLt6cOIdfc+F+j+Tcz0xNcDYywYe6VlDvueYXdjE6xfN9Pfz6PXtmqIO92yhaBb43+lUyRoIW1wo+0fx/4reFZnxnLN/Hd4b/hKxZNpRtca3gs53/76yxRvOXeXb0L4mWRrk79DHuqfnojADLFCaD2fP0ZU8znOshUhwhb6YxLB2b7MCnVRN2ttHhXkuXZ8OSFq1D2Qt8c+gPkCWVDzf+Ahtsu8noCXrTx+nLnmI410vWSFGy8qiyDZfiIWivZ4V3K9uqH0Nh7qykYRkMZM/Slz3NSL6XWGmCrJEsL64FaLINl+LDbwtRY2+i3tHOSt923OrMgFkgGM1f4nDsJZJ6hKQ+RVqPV4Irg4njfQAAIABJREFUgCOxlzgSe2nO/bDJDh6o+yS77B9e8DzcCRiWznjhCpcyJxnInmeqOELWTGIJE1Wy4dOC1NibafesocuzgdA8QWDJynMqsY+TidcpWQVaXCv4cOMvUGtvrvjfXA8hBInSJK9N/gtnEvsAiVX+HQRtYZzKzETYN4b+PyxhUWNv4he7fp+0keBC6hC96eNMFgfJGikkwKl6qbU30+FZxwrfNkK2hiXNjWk9Rn/2HJczJxnLXyGhRyha5Qe3TXZSZash7Oigy7uBNtcqvFrVguMJLP5l8PcxMWl0dvL5rt/FsEqM5C/TkzrCQO4csdIEeTOLLMk4ZBd+Ww31jnYer//MvPfD5fRJXpr4GnkzPefnba7VfMbzW4sebyqR5Wv/63n+y5c/jf8W6DW3guhEkr/8je/y5Ze+8I7HGOgZ45m/fpMv/sVnKu+dHB6jZ3yKj2xcRc0cpsXvJU7GB5gqpthS3cnmYDt10wnBkVyUtyI9nE8O89zoSbyqk8927cGzRNrazUCRZNrcNawLtLA3coFjsSs8EF6NT2uc8/sWgr70BJfS49hklS5vmDb3bLbK7YQpLJ4ZPsJ4IcH2UDcbqtqodfixhMVgdoq9kQv0psZ4evgIPs3Jz3U+MC9dMKMXeXPyHLplsiPUzcZgG3WO6fOej7E/cpFjsSv0ZyP8We9LLPc14LfNVLKcKCT5+sBbPDd6AktY7KpZxsaqDhpcVaiSQqKU5XxymP1TPZyMD/CV3pf4xWUPs626a96/30tjpxjITlHn8LOrZjld3jBu1UHWKHA2OcxbkYuM5eN8Z+gQK/yNbK/umlFdK1fUUny192XemDyHV3WyPdTF+qpWauw+LGExlItxYKqHc8lh/rF/LwLBZ7v2LEo7FMKgWNxPOvuXFApvAsV38Fe8vZCQsGkK33zmKOFaH7m8zuX+SZwOGy+/eR6AjWubqa66ufnMFCY2WVtwDSIQFK0C6gLJwqXi/TUj3QQaXUGCmhdHxsfuro5Z0rG3gqJhcmpsHJuivG8CrC5vmF9e/ugdGXuxKb1g6pxNDuHTXAxYUyT1pWUROr11dHrqcCl2ZEmizuFHk1W2h7p4eugIm4Id2BWNwewUF5Oj5XK55qbRFZyegOyokkKd049Hc/AXl17hycZNHI32zfA9e7cxkkoxmErOCqKCThevDvTx3+95YJ4l/p2HJEmokkrY0calzAmKZp6EHpkVYI3mL88ICCYKAxTMLA7lWuZMCEHOSJE24kjIVNvD2ORrmU/dKnI8/ipHYi8zVrjCVeqAjIIiqRStPJPFQSaLg/RlTjGU62Fn6EPU2JuWlK01RImilSdRmuRQ7AWOx16tBIRXUbLylKw8GSNJ0Baelw9vCZPj8Vc5FHuO8UJ/5X1FUlAlGxYGRStP0coT1yfoz54laAvT7FqOW/XfMJogXoowlCtneSUkPGqAnJmmZJXNRV2KD7vinHN/NNmBU7n9PQ2LQbdK9KSPcjD6LMO5nkrVRpU0ZEmhZOWJFIeJFIfpSR+lz3uau0JP0uZeNWssvxZic9UeosVR+rNnGMxdYP/U93i0/tM4ZPesB3rBynIm+RY9qaMIBI3OLrYFHyVgq12gSpZhNN/H8fhrnE3tJ29mUCQVCRlD6KT0KCk9Sn/2LEO5i9xf+2OEHW0LLiamiqMcib3E6eRe0nqsUp3XZPt0xSlNPp9mNH+Fy5kTrA/cx+aqBwnal0JFFhTMHHkjw0DuPPsi32E414vFNU8rU5Tvm7QRRzeLC+5rla2Obu9GMnqcklVEt4ok9EmK1mwDW9MwGe2foufkIJIEpaLBik1tNHfVlfdMCI68do5iQUdYgl2PrycQ8mLoJv0XRrl4YgBVU+hY1UjHqkZKRYNTB3opFXSyqTyGYbLzkXUEa30AjA9GObW/F9O0qGmoYu2OThyuxXp7LPY9e4JkLEMg5GXr/auwOTRiE0nOHuojGcug2VQ23L2MmsYqZFlm+PIkx/deQLOpGPpsb7DJVIaJVKYiMPR+wkguxs6aZfzy8sdmUOoNy2SNv4Uv977A2cQQz40e5/661ayrakVZkk39zeEqXf9Q9DK96TEupSfo8NRV+p2vh26ZvDpxFlNY1Dr8bJ5+Rt9JCAR9mQnuq1vNL3U/TJO7+rr9MVjpb+SPLz5PX2aC7w4f5v661azwzR0g5swiAsHD9ev46fZ7aXLNTOhtCXbyxZNfZygX5VJ6jBOJfu6rvTa/6ZbJ/shF3pw8T94s8Wj9Bn6m4z7aPTWVcYQQPFS/lu7Rev689xUupcd5ZvgIre4QYefcyZgLqVHCjgC/tOwR7qpZVkleA9xVsxyf5uQbAweYLKY4Ee9nTaAZv3wt8BPA08NHeHPyPE7FVjm+Bte137OExaZgO39w/vtcTI3yrcG32RHqZnOwY8GzXyodI5X+I4qlQ8Dc1fJ3G5IssaI7TDSWRddNDNPC6bDhctoYGYsDsGrZzdv5VNmqOZ86xURhlBp73SxWjSUsRvIDRIoTbKq6dVrs+zLAMi2LV3r7SOQLuDSVXR1tJPN5jg6NUDAMVofrqPd52X9lgBcuXiKeL7Cmvo5VdTUzHlh5Xef02AQDsTgl06Klyk/Y6yGSybKuIYwAnjvfg0vTcGga0WwOt92GbhjolsW58UmS+QItVX42NjVweHCYvG5Q0A3qfR42NzeifIDV4hRZZrmvAcMyUSWFVf4mBNDhKc0oUcuAV3MgIbE91MXawNyUgQ1Vbdium4xDdi97wmuJlzIIwK5oyEis8DWSDhdY5S9L1muywrqqVgRlP7Fqu5fddauJFss+Jg5Zo9Eb5OPN2wnZfTxUv+49NSO+alR6Y5CgSBIF472foGRJod7RUQ6wrByJ0iSt7pk9ZOUAS8ejBsgYCUpWgfF8P23XUY4MUSJtxClZedyKH68arFDABIIjsRd5M/JtMkYCCYkGZxednvUEbLUoKOUAqzDE5ewJ4qUIJxKvkTczPF7/c/i06iVlaxOlCAeiz3Ii/hqypLDKt5MaRyMO2Y2FSdZIMVUcIW3EaXGtmDdwG8r3snfq28RLEwB0eNZNVyfKx2QJk4KZJa5PMlkYZLzQT6OzC5fqm8OPRabVvZLH6q9l0vNmmhPx1+nLngJgjf8uOjzr5qUIhuxzLxDuFExh0p89y6sTX2eyOIhddtHuXkOLeyUeNYAsyZTMApHiMBfSh0jpMc6nDpI1EjzZ8HnCzrZZY9Y729lW/QgJfZJYaZzTyX2EHa1sr35iRmBpWDoD2fMcjb1M0cqVg7PgHpqcXRUz0blQMHO8NvkNhvOXCNrCbPWsJ6DVoEgqBTPLcL6HnvQxilae86m3MYXBx5t/BafinXO8lB7lUPQ5jsdfo2BlqbLV0eXZSK2jaTpxIMgbGUbyl+nNHCOpT3E49iIgsbP6CTzzUEquhy6KXMqcYP/U95gsDtLo6qTR2Y1XrUKSJPJmlnhpnNF8H8t9W5AXSMU0ubrx22qm6bAldKvE3si3uJI9WzEbvgrTtLh8dpjXnz7Kg09tJRnNcPiVs7g9DpAhHc+RjGUJNQQ4c/AShmHy4Z+9l+h4guf/eT8rNrZRKhgc39uDqikEary8+I2DtK9ooLk7zIVj/bz+9FF+5LP3UyzoPPv3++ha14ypm/ScHMAyLbY/tGbBcxObTKEXDZxuO6cPXsJm19j6wCqEAM2h4q1yc+X8CPIBmV2PrUezq3zjT16ka20znoCLU2/1zhqzyuXEoankijrBdz9nsSBUSeaTrbtm9SurssL6qlbuDq1gMDtFUs/zxuQ5VvqbZons3A44FRsrfA20uUNcTI9xNHqZbdWd1DpmJo7EtLjFvshFJKDBWcWGqrbbvj9zwaHY+LGWnTOCKwBNVtla3cXOUDfj+TiJUo7XJs6yzNcwbzDa7qnlsYaNNLtmP2NW+hu5t3YVX+vfiykEZxJDMwKs8UKCw7E+poppGp1BPtq8lbbrgisoJzFdip2H69fTkxrju8OHOZ0Y4mjsCk80zl/t/ljLNu6tXTlrn6psbrYEO9kf6eFCaoRL6XFyRhG/Vg6whBBEi2m+M3QIgaDO4efH23bNCK6g/FxZF2jh/rrVDGQjZM0iTw8fWTDAMsxxsrlvUNKPsbTg6t1JZCiyxJMPr1/wO07HzQf+Xd6VnE4e47XJ54mWJmlwtmAKk7Seoid9lvHCCMcTb2OX7WwIbH2nu1/B+y7AEkJwORrj5Og4e7o7GIwneK33Mvd3ddBdE2IwnuD8xCQBpwOfw4HPYaczFKTaPduwsGSY9EamSOQLrK0Pc2FyislMlmQ+z7LaEJaAfX0DBJxO7u9qZ3//AE+sWs7evmE2NtZjVxWaAj56p6L4HA4O9A/RUR1kWW01VU7ne9Znc7ugSDJNrmsTWrM7NOf3bIrGjtCyRcfr8NbNem/ZHKbBXs3JA+FrD+N6Z1VF9egqurxhum4QsHiwfh3AnPTEdxNBp5NoPkdPbIoqRxOKLKObJs/19dBRFZy3ivJuQZYU6p3lPoWClSOhT874PG9mmCqNYgqD1b6dHIq9gEAwmLswI8AqmDnipfK2AVvNjGDjSuYM+6e+R8ZIABJr/HezK/QkQXsDDsWFhIQpDLJGio7sWvZGvsNY4QoX04cJ2Gp5qO4nUecIPm7E+dRBCmaWOkcr26sfp97Rjlv1o8k2LGFRsgrkjCR5M7tgleFc8mBFgKLVtZLH6n+OoFaHTSkH6le9MQpmloyRIK5P4NdqcM2xWJckiSpbLVW2ayI6KT3Klczpyus6RyvLvJveFzLtQggyeoJXJ/6ZyeIgLsXLxqoH2Fj1AFW2WjTJjiRJWKIcsHZ7N/Hs6F+Q0CMM5Xp4M/JtPt78K8g3BEOypNDl2chkYJj90WcomFn2RZ4m7Oigzb2q4n+U1CPsi3yXuD6BJjtY7b+Lld7t2JSF/e4MUaI/e45W9yoeqP0ENY4WHLITSZIxLYMV+jZq7a28GflWObBJH+dI7GXuqfnY7LEsnXPJtzmd3EfBytLkWsa9NU/R5OzGrfoqhr0WJsnSFM2uZbw2+Q3yZprTib3UO9tZ7du56JyfM1K8OfktcmaandUfYpV/B34thF12IQG60MkbaZJGlIA293x7FQ7FPaOiDHAy8ToS87SZCwjW+Nj56DomhmI897W3iIwlqGkMIMkSWx9YRVNnLQ6njRe+foAnPnU3/RdGMXWL3R/dTD5b5Pl/OsCl08NseWAlpmGydkcXa3d04Q24+P7f7eNjP7+bsYEIe79/HL1kIIQgNpHC4bKzfcGjAc2msuPhNaiagrAEx944z9YHVmFZFvFImkQkzeRwnFJBZ8v9K0nGMgz2jPP5Lz2Fy+sgm8wTe/XcjDFXNdbRF4nx/VMX2NjSgM9pnyEQsKwu9J49p6tsHtZXtc75mSorrA+28sLYSVJ6nqOxK9NqcHemWtTpDbM60ExPepxD0ct8LJ8gZPfNOFcCwZHoZaaKKdyqnfVVrVTb505W3G7UOnyVhOuN0GSFrdWdvDx+mpxZ4lD0Ep/tepA5PNGRkej01LLCNz9deKW/THsWCKYKqRmfDWWj9KXHAdgQbKPJFZzTO0+SJNyqnQfCq/n+yFEixRQXUqM8GF47Z8XPJil8qGHjvMdfbfdU/ELjxbJi8/U4Hr/CVDGNKimsCTTT7KqeaxgkSWJzdQdfH9hPzixxcKoXQ5hoc9LdBKXSIQrFfQhRmONzOw77TjRtNarSgix7QbJDZQZa6L6a6/Or783+TJFnCtJJkoTXc/uT6GFHA3vqnuCl8Wd4bfJ5nIp7mtlxlrH8EBkjjU/z81j9UzQ4b7338H0XYAGcG49wZpqiV9ANmgJeBhMJDg0Mky6WMCyLXZJEU8BHyO1mVV3tvM2tTk0j6HKxobGensgUmeI1WpSYrkQIIegMBbEpKt2hEC9evIRdUWkPBtnc3MhAPMlkJoslBF011aytD/9QivvfMVbX1LJveIDfe3svK0O1+Gx2BlMJzkQm+L923PueXxsyCrWOZhRJpWSWxSfK8sDlB8VUcYTCdAPnSt92LqaPktAnGZymvF1FwcxWgrMqW10l2LCExdvRfyOpRwGotTfxUPinZgQcUBaN8GlBVvi2kbcyvD7xTdJGjGPxl9kY2E2do3XRxU+sNE7Y0cbu2h+lzb0aWVIqAawilfum3Kpv0XMSL00gpsUswo526uwzexnL1EoNjxzAowWodZQn1/c6WL4dEFicSb3FSP4yMgrNrhXcFfowXq1qxvHJkoJXq2KZuolY6EmeG/trBBZ9mVMM53tpca2YNbZdcbK1+mHGC/1cTB8mZUR5fvxv+VTbF3GrfkpWgf1T32ModxEJiTbXSjZV7ZmDdjk3XIqXu0Ifotm1fEZvlyKrBO1htlU/ymDuApcyx7GwOBx9ge3BxyqB81VES6P0Zo6RMRI4FDf3hD5Gt2cjiqzOOAcKKlW2Olb772KiMMDR+Msk9AhXMqdpda1ctB/LEDpJfYpNwT3cFfowLtU7Y3wVG07FvUTK4c1BkiXsTg2bXcPpsSMEGHo5K+32OfBVlambbq+TUkEHIchni7i8TlRNxe4UqJpCIVfuwXC6HXir3MiKjMvjoFQsgYBcuog34OahT5RDKkmSltTbZXdoOD0ODN3EG3CTTRcoFkqc3N9LdCzJzkfX4vTYiU2kEALy2SKaXcPhsiEB1eHZ18zp4XG+eeQ0+ZLBM8fPoSnKjLXbt37xp1DnWom/C2h2Vy9oI9LoDOKelkwfyETKst1C3JGA0K+5WONvZt/kBSLFFMfj/XRO0/CvwhKC50dPVL6/q2b5u/Isk5BocgUXFIlodddUzmVfZhJLmAgxW4rcodgIO6sWbCG4yn4RCAqWPuOzqWKK8UKZht7hrl2QKSMjUevwU233MlFIMpFPECtmqHfNniMaXEGCCwhO2GS1QtksCQPrhhTK8Vg/AKos0+2tX/Dvcr19UVLPkShlqXHMvndMK0GxeATTHJn1md12F17vL6KqHciSH1l2AyrSAoyDDwIUSaXbs5JgS4i+bC8D2UuE7LUIYeHRfLQ42+nyrqTWHl6QXbFUvC8DrBqPiya/n09sWIMsSWRLJY4OjdJSFcCmKpwZm0RQpriVzNm87OuhyBI2RalckJosk9d1LEswlkpX6F6KLCNLUoXyp1sWRcOgYJSzdA61PIb9urF+iH+fqHN5+Mz6zbx85TLHJkaZyKSpdrn50j172NHQ/N4vySVwyG6qtDqmSiNkjSR5M11Z1I7n+ymaeTTJTq2jhUZnJwl9kpH8JQxhVJo7C1aWRKns6xTQanGp5QArUhxiON9boSltDT5aUfqbC5psY7XvLk4l9pI2YhTMLCcTb/BQ+KcXDWAkJDZU7abJuWxBhbrF4FLc5QW6sOjPniVvZirHMxfuhKLXewVLWByLvYzAwqX4WebdVKaszXPuZUlhnf8eXhj/WyxhUbTy9GXOzBlgAbhVP3vqPslkcZCp4ghj+cs8P/Z3fLTpFzmXOsiJxOtYmITsjWytfpQae+OSFpESEkF7mHb32jmFMwBcqpcNVbvpy57GFDopI8pg7iJd3pn0kvH8ACO5SwC0ulZR7+yY7ueavR/l7LSPDs86jsVfQWAxURggpUcXDbAAArYQW4OPLCnwv50wSgaTI3ESU2nGB6PIsoTbV64SynNQ2WVFpqG9ljeeOU42lScVz5JJ5uhcU2YISLI0W+pcgobWEIZhomoKrcvrMXRzzv6oGxGdSDHaHyFY6+Py2WEaO2rRSybJaAaP30nrsnoOvHCqEuDVNFaRjKaJjiepaQhw8cTArDE3tTbwe594fN7ffC97s+ZSgrsePs1ZCSoKlk7eKFVoYbcbsiSxOtBMh6eOyWKKNybO8Uj9+kqAJYRgrJDgWLwfRZJp99Sy3PfuqJxKLH6uAjYX6vSCt2CW/TNtcyTV7Yq6qMfVTMGia7CERc4okjfLSfgqu3tGr9Rc42iSStDmYaKQJGsWyRhzVYKgxuFb8EkncV1eQMyuT48VEgAUTYN/uPIm3x0+fO0AbigKmZZFrJSpbJso5eYOsMwxDOMyMPPedTj2EPD/JqrSAtyan9b7EaqsUedoIGgLsda/qazSKsrPPbtsx6bcPtbJ+zLA2tTYwNsDQ3x530E8dhs721pQZInnL/QQcruxTZt/Nvn9JPMFfuul13hs5TLubp87I379Wy3BAAf6B/mjvQcIOp1zXctAecI5NTrO2fFJlteGWF5bw96+2RP8D/HOMRJL8qcvHWR/z7t/XkM+N5/ZvYVH19+8bLAiyzR5/fzE6vU8tWI1QggUWcapaiiS9J5PSBJSeRJxtjBVGiFvZkjp8WsBVmGAkpUnZG9Ck+00uZZxNnWAgpkjUhimfrrfpmDmSOgRFBT8tjLNCWA410vJvNZov8q/Y9FAyaV4aXB0MJq7XOlTeZCfWvRYfFo19Y4ObPKt0QWWeTdzOvkWpjCYLA7xd/2/zt2hj7LSt33J8vEfRAghSBpRIsWyp4dNcVLvaF/0GnWrfhyKh5yRwhImkcLQvN+VkAjZG3k4/Cn+dfB/URIFziT34dOqOR5/lZJVwKl4WOe/l27PxllUw/mgSCp19pZZtgA3otOzDlmSMcXVJuXeGQGWbhWJ6eMVgZSwow2HvLBHjIyCW/WhyXZKVoHUtJz74vusEXa0E7TdeX++G6HZNdKJHF/90rdJJ3I88LEtNLbXkk7OLTcsSRLNXbVsuX8lv/35v0azqWy+byXrdnaj6/qc2wD4gh4+/YUn+KvffhpDN6mu8/PEp+6eIZ8+F5ZvbOFbX32VsYEpQuEAn/7Ch3B57LStqOf7f7ePk/t7Cdb68PjLQaHH5+THf/lhfu+X/x5ftZuuNbOp4dVuF8E52gNuFqcGxvi9Z99kOJpc/MvT+PR9m/mJuzagzSOw5VhgcQ7l/iL5unnz6sL+TqHFHWKlv5GTiQHOp0a4kpmgxu6rJJVfHjtFyTLwqA7uqV05pwjGncJ8yq9XcaMSXs4sEWB2UKZI8jveb1NYlKxrfUhltbmF58ly0r38/NAtk9I8lgpO2cat9C+l9fLzVlD255oqzq0sOhcMMbfcummOY5iDM96T5SB+3xdRldZ5k1o/KNBk26LPllvF+y7AkiQJh6byH+/egSXKwZEiywgheHzlsspNpinlFsfffOxBANQ5mkN9DjuPr1yOJEkoksSntm5EkSS2Njcipse++n9NUfj1x/ZgUxR+67GHUGSJj6wpCwMosoQqy/zqfXeh3oSoRe/YFF95/iBBr4vPPLiVcODd4TN/UGBagmSuQCR9634DNwtJgkLpnQtSyJKEQ1XRpiuf73VQdSNUyUatvYWzHCBvpEkbMeppQ7eKRIuj6KJE2NmKLMk0OsteIILy4rTe2YZh6aSNGCUrj0+rxqte8x6ZKo5UvHk8agCvunjzvyRJVNsbUGUbullksjCIKXTkRTJkAa1mhk/SO8UK3zZW+XZyMvEGAovRfB/fHv7fBGz/zPrAfaz276LmXRaeeLcwnu9DTOdq46UJ/ubKf1/Sw/OqIqJAkJtHKvwqZElmuXcz26of5a2pZzCEzr7Id7AwkVFoda1iR/UTNxXMypKCf4HK6FW4FB9uxU/CmgQEU8XRGZ/nzQzJ6UoswL6p73Ag+j0WW/AIYaJPK22WrELl3wtBlbQlq2TebkiyxLJ1zXz6vzyJEKDaFBRFxuYI8KW/+Ry26abwFZvb+OKff6b8rHXZeeTHd7Lnqa0gSaiqjKIqIBz8yu9+Ek0rL3y717fw//zFzyNJEpICW/esYcPdK4AypU1dxF+rsb2G3/i7XwBJQlgWsiyj2cvbbNi1nDXbOhECZLk8l6pa2YNt90c2s+ux9SBJKIqMZc1cLErS7SHx6qZJLJO7qWdRrjh/EApQshau6hmWOYMKditqfUVz4X2BcvCxMdjGG5Pn6MtM8ur4WdZVteKeTl49N1amB7pUO/fWrlxoqNuO+QKTq9Atq9LSAeBYcGH8zq4IRZJnVKx0q8xeWmg4gUCfDspUSa5U2Wbt0S0+v+zTlU5NUri7diUt7rl7sOZC0D43fVdYaSwrMeM9l/NjqEoj75aYxXsJUxhES1PkjQxezU+Vdvv7Nd93ARaUL0abOnvXNGX2xetYwPtCkqQZ21ytfM2n/HfVNPbqmNoNP2efY58WgiXENV71TW25OIQQnB4c51f/6hme/2+fmfN8/RB3BpYQHBkb4c+OH+Lw6DC/+8CjPNTWySv95YXsIx3dN0EjvfrQuI62cBt4+KqsUTPdR5QzM6SnBR6ixbHKYjnsaENGocHZiYSMJSxGc5cg+BC6VSBWLDf7+tQgHjVQqVLlzUxlYeBW/Cx1MnYqHuSKmIBFzszgVxcux9sV55LEMBaDLCl8tOmXqHO08Nrkv1Cy8hiixFRxlFcnvs6+yNO0u9ewvfox2tyrKup/77fA+Z0ga1yflS+b9s6tkjAfBIa1eHAhSwp76j7JQPY8Q/mLFXnygC3Eg3U/gUO5uUqDhIRDXnybsqqXh4Repo4XrJmLZMPSKVnXqDumMOY1750PpjAQ82SCr4csyTjU90jOTpSpgHbnzMWnJDHjPUWRUaZfXw1m1BsfdlK5Z2qubcqvJRTX0rO/c+1XZSxVQlHn+0wpB3zzQAjBhbEIX3v7BAcvD5Er6TT4vfzIltV8fPNaNOW9oziljIXtTLJGsSJmICHhugXrkbRerCRRFsK6QCvNrhBXMpO8PnmOz3bvwaXYuZAapT8TQZFktgY7qLa9e35pgmsVmvmQ0fOY0/efhIR7nuvlViAh4VQ0bLJCyTJJGwV0YaLOU10TQmBYFsnpfXco2h2zj6nSynOKKivcW7uCxxo2LHnb+VIQQhQRYuZ5t9t3IElzUywFYsZz40K6j7xZYIW3A6dy8wyThb25Zl7Lt+seFqLscbU38hJvRl6WpeEjAAAgAElEQVQmZSRACO6rfYSPNf4klrDoz17mZOIQO0P3E3bcGk32h6vyO4hl9SH+8OfujJmoAA5eHMSwbmql9EPcBpyfivBXp47i1jTqPd7KZKDIEn92/DAPtXctOcAqCy8oFRqrEAJDZNGkW3vAySgEbXVokp2CmSFtxMtmhaVrAhcNzg5kqexZVedoYbzQz3D+EkIISlaxImnu1arxXFel0q0iV2famymxq5I2Y6IsmTlQF87EldXdbs/kKksyu0IfYWPgfg5En+VY/GWyRhILQdHKcSF9iN70MTo969hd+wkaXF3IczRSf9BQuM43SZFUfGr1TVVYJCT82tIypoqk0eFdy1D+4vS2MgGtjqC9/h2cR2nJNJXrg/Dy9XkNJsaM6pNb9WOX5/Yomw922bVEmqq0oPT6nYQsS8jqDzat50acGZngD1/ah2EJPr55NW6Hnf6pOF9+5QAj8RS/9vDd75np+1A2umCybLKQJDdNC2x2VaPdQIO7ypaxENMKg/NjMDu5pKSJU7GxOdjOqcQA8VKWt6cu8VjDBl4cOwmUqXgP1a97V+c8gWA4t/C5Gs3HKU5XilrdNSjy7Z+XJUkiaPdS4/AzkosxkouRN0oLBk1Zo8DEdH9U0Oa9Y6qLqwLNvDR+GlNY9GcjSNw6a0ZQmqUeWO67micsEDBeiPDKxEH8Ni8uxcFkMcqx+DlW+DpY4e3g9cjbRApxHqm/m2pbgOfG9iKwWOnrwq06eXPyMA7Fxo7qDXR65lfpM02Lf/jmQZZ31tHZXkd1lQuQynPcLfRVFq0C3x3+Jw7H30JCotYeZqIwWklOSEh4VS9H4vvxqj7C4R8GWEuGaVoUdANNVZClsqGwaVnlnhVFxq6psxbGliUo6gaSBDZVRTdNdNPEssqTgaYq2FWlcrELIdBNcwb9rPwddVbDcPm7FkXdwGnTsISgZBhYYtr8UlXKAh3XXVC6aVIyysZr+y/2l70r8kVsSvn3ZFnCoWmzKJOWEJR0A90sl9plSUK9Yd8r58myKJQMVEVGUxV0o/ybV7fTVAX7ApXDH3Rcikepc7n5/MZt/Pb+1yvvtweCDCYTS8okXsVA6h+pcz2EQ20ALHLGIOemfoOt9X9zS/soSRI22UG1vZ7xQj9ZI4kpdKLFMQpWFpfio0oLI0tl+m2zaznjhX6S+hQ5M4UuisT1coDl04K4rwuwbIqjsjgtWUt3fdet0ozMlP0mKxq3CgkJJHBrZVGGe2uf4kLqbU7E32Aof5GSVcAUBj2ZY4wV+nm8/mdZ4duGImkfaDVB+3WBQdAW5qfavkjQNttS4VYhhKA/e5a3Is9cew+L0fwlDkx9j7trPrrk/qurWy+lcgZQEteuwxsDIRllRgC2u+ZH2RR8ENv7QEL/dsFm19j1+Hp2Pb6wd8wPGi5NRqn2uPkP9++gPXRNgGR7exO/8+wb/KeHdr1n+zZVTNOXnaTTM/teE0JwITVKojSt5upvnCEHLkkSPrU8P+qWQayUnTcAMSyTQ9G+Wcpzc0GSJHaElvH9kWPES1lemzjDnvAaXp84C5S9K7dWd76j470VRApp+rMR2j21sz4TQnA6MUR2WkBijb/pjs3HDc4qWl0hRnIxTscHiZcyVNlmG6cLISiYOkdifeiWiUd10OKunqHKeDuxvboLRZLRLYNDU5f42Y7duG75tyTKLqdXK/MakmSfLWwzjbxZZDA3ysaqlaz2d3M+dRm7bGOlr5NXJw+y3NPOPaEt9KYHOBo7ywO120noSX6h85PkjDxnUr2s8HWgSgqORYQkJFmiu6OWC5cnePbl06SzRUJBDw/vXsWOzQsZJy+Mc6mT9GTOsSV4F4+EP0aVFuQLpz537XclCafqps5ez3B+cIGRloY7sko2TQvTsBBW+ZZXFBltEY72u4GzQxP8j2+/xiOblhPyunn60Fl6RqeQJNjU0cTnH9lGVzg0I8gaS6T4o++/RcDl4Kmda3n97GVeOtnLRCKDy67x+KYV/PIT1ybxomHy/LGL/MH33kQ3LQolnUc3Luf/eHwXDcHZqlLPHj3P7373DX7vU49zZSLO946eZyKRxmnT2L26g0/sWk9bTaCiArXv3BW+dfAMPaNTTCQzIAQf/p2/rUwAXeFqfumxu9jWfa0h2DAtLo9H+Yc3jnH08jDpfImA286uFe38xL0baQ75Zxxz33iM3/zXV7hvVTv3r+3k2wfP8Oa5K8TSebxOGx/ZtppfeOTWXa4/qCgYOrIs49ZmUtdKpnHTE78quxlI/QMtvp8ipw9wOfFndFb9h9uynzbZTsjewHihn5yRJmukSOgRimaeds+aGf0wLa4VHI69gCUMxgr9ZcpVKYIq2fCpwRn0LpdyzTcoayQQWEhLyNrnzFSFNqag4FTePRrKjZAkCZtkZ13gXlb7dxEpDHEk9iLnU4dIG3HSRoyXJv6RansjYUfbB5qSXqZxlmEKg5yRvCMBVlKf4pmRr2CIEhISNfZGYqUJClaOo/FXpo2o51cEvBEWFnlz8Z6YsvpXmfYqAU555nWlyTbs8jXPrayZwhQ68IMTYC0V2WyRfL5EIOBGvc3VLr1kkM0Vsds0HM5r1epMpoDDoaFM0/WEEFiWmNdUVy8ZlHQTp9O2aLZaCEG120XANTOo7qit5ibape8IDMvkmwMH+JXlj+NQryVphBBES2nenuohVsygSDK761ajydfmUBmJNk8NqiRTMHUup8cZLyQIOwIzFvu6ZbB/qodL6bEl71ebp4aV/kb6sxGOxPo4lRhgLJ9ARuLh+nULKufdKRQtnaeHj/D57gdxKNfOlSUEkWKS/ZELpPU8qiSzp37tHetxbHXXsL6qlePxK5xPDXNgqpcahw+v6pyRRLdEuer29NARJKDDU8umBQx9bwWSJNHhqeXumuW8MXmeoVyUbwzs5xOtO3Eq9llFgTIDxaBg6rhUO6o0d7WvHEw5EOKqeI+BQK/oEsyGqIjC5c0ChjBxqg6c08HSscQ5ckaeOkcIa7riWmUrP3scih2f6uGlibfYEVxPyLawGqssSXS11+FxO6gOuBkYiRFPZEln5lZpXCpG80M4ZCd3hx4kaJublSEj41a95JYgarQYbtudJIQgk8qTjOeYGk8wOZIgky4gLEFTe4jt989smrQsC0MvV4JkRUbTZldS7hT+7eh5irrJutZ6tnQ2MRCJs/f8FXrHInz5sx+lOTS7aX8snubPX3qbfFHnnpXt2DSFnpEpvM6ZD2mborBrZSu1/se4MBLhmcPnZo11I4olg79+5TCxTJ5t3c34XO2cHRzn6UNnMS2Lzz20nRp/edFQ6/fw4PpuHljbxR//21sUSjq/9uQ9lYeV3+WgrXbmxXtmcJwv/vMLWJZg5/JWwgEvfZMxXjzZw/mRCX77Jx6jOTRbxrN/Ms7vP7MXBDyycTkycHF0Co/jziqvvN9R7XJTmBznQnSKgmGQ0UuMZdM803uBjeH6GcpQ80EIE4FFg+ejjKT/ld74H5I3hlkd+hJu7fZkEG2yg5CtbN6YM1NES2Nk9DgWJvWOjhlZ/SbXsmlzYJOx/BWanJ1kjAQ+rRrfDYaoYUcrqqyhm0WyZopEKbKor48QFlPFkUpFotbRUq4MvQ/od4qkEHa28VjDz9HpWc/LE//EZHGQWGmCK9kzhOwNaNIHdzEedpZ77SxMimae8cIATa7FjcNvBnkzy4vjf0+sVO7bC9kb+cm2/8qrE9/gVGIv8dIEb009TdBWS5UtvKS/uyVMYvr4oj2JaT16ncKfRI1jpmGpQ3Hj10JISAgEE4VBimb+PQ3w3yvse/Mi3/qXt/nvv/VxGhsXl5y/GQwNRfnm199m7YYWHtizGsd0D9crL55h285OwuFAefFXMhgejNHZPXeQ39szzqlTg3zow5vwLGI22hT00zsR5ezwBN3TydGSYfLK+cts72gmls1XgjRFkqlyL2xufTvhVO08N3qCOqefB+rW4FRsSEik9BzPjBzlSKxcddoUaGNDVeusCla13cu6qlaOxa5wMTXG1/rf4keat+Gd9mYqWjoXkiP8754XsCvaLE+nhXB/3Wr2R3qIFFN8fWA/AoFTsfFw/XtTAVUkmWdHjhGye7m3diVOxYZAkCjl+ObgAc6nyl5Nm4IdrA+03rF8lyYr3F27gtOJIQ5O9fA3l18DYFfNctyqHRkJXZgM52L8ee/LDOejVNnc3F2zgpX+OyeSJCHxue4HuZSZYCQX42v9+0jpeR4Mr8Vvc6FMM1F0YZI1ivSkxtg/1cNnOu9nmbd+zjFlyYcsBzErc6fANKfQVJO5QgOHYqfBVcvB6AlipSQ2WcOneZAlGb/mxae5yRhZUkaGKpsfVVIIaOWigmEZpPQMdtnGVCnBZDFGs2v+NYOum/zfv/Md6uv8bFzbwv27ltNUH8DturXncMkq4VJd2BZpbTAXoeQuFbclwNJLBv09E+x94TRvvXSG0cHYtR/QFO55eM2sAKuY1zm2/xLRyRS+gIu7HlyNZnt3gqyBSIIv/dhDPLC2C5uqIITgb149wp88t59/2nuCL3xs96xtDl8a4tFNy/nPH7mPcOCaqlnpBv8PWZao8Xmo8XkIuJ3sv7i4BLlhWYzEUvzmJx+pVJ4GpxL8wTNvcuDiIE9uWVUJsFa3hFndEsayLP761cMIS/DhbavmFbnIFUv8xUuHyBVK/M+ffpzNXU3IkoRhmvzz3pP86fMH+Ob+k/ynJ++Zde5fPX2Zp+5ay2cf3IbHYatkH3Vj8WbvH2SsCdVxcmKMvz9znL5EjOcu9/BK/2XGMmn+6127l9R/lS71kDfKDw27Uosi2fHYusnpQ+T1UWrdD9zyftokByF7AxISOTNTrmRNT6YNzg4UaXqSkcpGwl4tSNZIMpq/hFcNIBC4VT+BG/pvmpzLcCqeyqL2dHIf99Y+tWD1LmXEGStcqfTCdHk3vu9od4qk0u3dRH/uHJHiMAKLaHEMUxhoi1Q7JOQZlRldzKRDvleQJImAVkudo4WxwhUKVpa+zGnW+O/CodweMQbdKnEk+iI96aNYmLgVH4/X/xxVWpgH6n6cqeIwI/nLDOUucCj2AvfWPLWgB9lVmMJgMj+wqGdZT+bYtcqopNDknBk82mQHIXsjbjVAxogzlLtArDSGTwveJGXxg4VYLEMqmcc0LUIhL16fk0ceW8fRw31AWUHXNExGR+MYhoXTqaHZVBRFJp8voakKilrOfvv9rkqgcrUCNTQYxTQtikWD2jofHZ11bNrSjt1+LXEzFUnTvbwev79cAc9li5w9O8KhA5f46FNbCFS5UVWF6FSaQkHH5bKj6yb5XImhgSiKKhOuD+D1zt1479Q0rkzFOHxliI7aauyqwkQqy/mxSe5Z1safv3GoQpzzOe38yoPvHmXwI01bOBK9zF9eepVnR47T4S7T3wayEYZyUSwhaPfU8rOdu/Frs20DnIqNH2u9i+FslMliim8Pvs3hqUu0eWqQKPcl9WUm8WsufqbjXr7S+/IMmfGFsDHYTou7mmgxzdtTlxDAuqrWOSl6dxoyElurOxnNxflq70t8f+Qore4aLGHRl5lkNF/uH+70hvlc9x6cqu2OrhO7vGE+3rKdnFHkTHKIP774HE8PH6HdU4MmqUSLac6lhimaOkGbh4fr1/OR5i0zAuTbjXIVq45fW/EEX+l9mf7sJF/r38fTw0docFbhVu3olkm8lCVSTFKyTCTgZ9rvnXdMWQmhKvWY10m16/o57PbtSHOEBrIk0+JqoNlZj0DMqCI+HC7fV6YwZygDPxK+G4CcWSBppHmk/h4mC1HS+sLVIVWV+Y+fuZ/zl8bpuTzO+d4xqgJu7trSwca18/duLQav6iVnZEnqcWrsdbPmfyEECT3GVHGCbu+tK2necoCl6wZH9vbwT3/6Kn0Xx7CWKLogSRJvPneKt14+i9Nlp3NlA03tocU3vA3org+xtjWM7Tp1oqd2rOUvXz7EgYsDlAxzxmcADpvK/Ws6qfPPlIy23ai+9A6gyDJrWsJs7bpG62uq9tNWU8XbPWVlpHeK88OTXJ6Isq27mTWt4criX5FlHlrfzVdfPMjJ/jFyJR23fWZU77JrfGjzikpwBdPUqttwzFfH39BWbiIsGgal6V6v0vS/i4Y53f9lUDItSoaB+T4Q9Qh7PHxq7UbeGLxC0OEkVSpS63Lz8xu2sLmuYUmTf04fIFE8UXmtyuUFZLxwFElSb0uAJcsKPq0ap+KhYGaYKAyQN9M4ZDfV9vqKU7k0/V+zczlnUweYKAxSYy9fix41MEsqu8peR7d3E4ejL2Bhciz+Cst9W8pUujlQMgucSeyrVDdcipe1/rvftQDLFCYlM49DcS1KTxOU+x/LvkoWNtm+pP1UZduM3p+p4gi6KGLj1vy7bgdkSWZL8GGeHf1LTGEwlLvI2eRB1vjvwq7Mn9EXQmBhUjBz85rmlhdBpzgUe56ilUeVbOwMPUmnZ0N5Ya6FuK/2E3xv5KukjRjnUgepdbSw1n/3kgRSknqU86m32VC1e06j6ZQe5WT8zQolJWgL0+iaXQEOO9podi3jQuoQGSPB0fgreNUg1faGBelGQliUrCKyJKN9gHq2hIAD+3oZH0vg8TrYtKUdj9fBjWqlw8MxXnz+FFVVbmRZIp/XaW6tZmggit2u4nBohBsCbPz/2Xvv+LrqO83/fertVb03y5KLXGQbdzCYYmNThh4YMklgkpBkMpkkk8zu7JTMb5LsZn47m81OMpPJpAwBEkICBAgdAwYb3KtcZNmqtrp0pdvvafvHvZItVCxbNrAJz+ull6R7T/mec8895/t8yvMsLkc8p4RtKBTjiV++S36Bn+PHOrlhwwLWrhtvRN3e1s+jD7/NZ79wLVWz8giFYuzf20pnZ4gjDaepnVtINJJkz85TqDaFgkI/qk2mq2uIgwfaGBiIUFKaxaabFk94nJphUJ4doPyc/qvKHJXKnPHZuXNL8C43FFHiztIVrMudy2Mtb3Mi0sW7/SfQTANZEMmyeah053F7yRUsCpQjTzA2RZRYnjWLB2Zdw/On93E6PsDp+ACtsV5kQcKnOJjrK2ZDwUJuKl7Ck+07OR0bmGA04+GQVNblzePI0GniRgqBNCH8ICAIAmWubO4qXcnjrdtpinTzTm8jmmWgCBK5Ni+zvPncVbqSOd7iy0pkIP08XJk9G4ek8uzpPRwdOk1PYnhUiEMVZXyqkyJfkNXZtdxUvAS/evn7iSVBZFV2DX7FydMduzg+3ElfMt27ppsGgiBgE2X8qoug6qbQEZxUoh1AloqR5WqSqV2M9GElkq/jct6BJU5u1py2Rpj4PWmSgJVLdjLLXUZ7tJOA6qXMNXW2zwISSY2iPB9+j4OhcJyevjBD4anVJs+HctcsDoR2827/VnRTI2hLE/mkkaAn2cmQNsiugbfRzBTzvBPfcy4EMyZYDXtaeeT7r9Hc2IVlWmTleskt9GN3qOx7p2nS9exOldqFJex/9yTDoRgH3j1JYVm6bvrQUCO5tiBBmx/DMmmKtIJlUe4qxqPMPOpaEPCOyfgIgoDLrlIY9NIfjhGKxMn1j70w8/wegm7HjBRMJoMsClQXZI+pexUFAZsiY2GN8/64EJzqHiCR0hiKJXhi+8ExPl6xlIYgCMRSGoPh2DiCVZLjx+OwXbZoUZbbyZ9cWc9dy+uIplLEkhrRZIpYSjvn7/TrsZRGPKkR1zQSmk5S00mkMr91ndMDQ/SFY5jvU9Ygx+nijtr53FE7fzRTcSHnKd+9gXz3hss1PCAjcy25CKj5DKa66E60EtPD5NhLsItjG3cFBEpdtTQMbyes9dMZP4mAgFv2j1EQHMGy4A20RY/RmTjFQKqLl7t+zsqszRQ6KnHK3ky5oc6Q1sfJ8AH2DL5GVB9GFCTqA9eSYyt+38oDk0aUHf0v4lOzyFIL8Ck5oyayIzAtg4geoiV6hJboEQxLRxJkChwVo5LtU0EV7XiVLBTBhmYlORk+QKWrjmrPYmwZU1vLsjK+KUkkQUK+zCaHIxAQmetbwfHwbhrDexjSetne9wwJI0K5ax5+NSfToyRgWBoJM0ZMDzOk9TGQ6kQSZJZn3TjhtrsTrWzve4ZhrR+Aub7lY5aVBJkK13yWBa/nrb6nGEx1s3fgNbLUAkqcNeftpYgZYXYOvIhNclDmnItL9iEKIrqp0Zc6zd6B1zgdb0pHVJFYkbVpQiIUtBUwx7ucrngLg1o3DaHtCAjM860k11aKW/YhiyqmZaJbKRJGlIgeYjDVTVgfpMw5l2Jn9cV/CB8AnC6V7BwP+YV+8gt8455dum5wtOE0lVW5rLtmLjveaeLlFw4SzHLj9Tno6R6iqzPF4iUViO/pl9J0E9O0KCvPRpJEKmdNnPlYvKSct948NvpdLyj0c8XyKhx2hes3LCCRSPH2sePk5fu49oY6BEHgyOEOAgEXGzcvIhJO8B8/fH1SglVfVkR92YfHv67UmcWdpSuQRYkCh59CR4BiZxZ7B5tpjfYS15OookKRM8iiYDmFjsCUhMEp29hUVM88XwmHQm30JIZImjo2USbf4afOX0q5KwdZlLirdCWn4wOUu6aXharzl6KKMnEjRb4jwPLsD+b6trBIGhpLsyopc2Wzd7CF9mgfCSOFTVIpcWZRH6wg1+6d8H4hCSI13gLuKl2JW7ZT5Zm6vzTf7ueu0pXpPh/PxGVqgiCwOFhBpSePI6EOmsJdDGpRDNPEJdsodASo9RVR5c6b9DmWZ/dzc/FSonqSWZ78KcN0LtnOqpwasm1ecuwePPLEgS9JFJnvL6XSk8/RobRZdF8yTMLQEAUBt2Inx+al1JXNbE9Buix1kvGJYjaquoR44hVMMy1olUruIZHchtNxE5dSokERZSpcxVS4is+/MGCZFk3Nvfi8DvJzvMyvLSIn241jhu0pZa5ZLM9ay9beV2iPNZNty0OzNJqjJ3j29OP0JDtJmklWZ1/zwWewhgYivPjrXbSf7EEQBNZunM+yK2spKstCUWX+7I5/mXL9qjmFON02hkMxDu1u5oY7lyKIIo+3P8+a7Ho8sotqTzl7BxvIVgMYmCzyz/yg1YyK4HvhUBUsCxLa+DS706ZM6tg+YwgCTtv4SdylmH/GkhqGadHaGyKa0MZtszIvSEn2WRGNc+G2q5N6hl0KjPiUKU4Jr/P8kX7LsjBMk3iGXMVTGglNI57SeWLHQV462Eh8BubB04VhmrQMDXKot5uhZALjPaTuE3X105ZpH04ewamUIQnjS0QuBeySiyxbPp3xU5msSop8exnqBL4Vpc50BDplJmiLHUcV7fiVnAknrHn2Uq7Ju5uXu35Ob7KDE+F9hFI9lDhr8SlZSIJM0owzkOqkPdbIsDaAJIjM861iedbGCbMRlwualWLP4CukzDhZaiEBNQ+37McuuZBFNdMUHGNI6+N0/CT9yU4EBGa5F1HirJnWWNOladXk2ks4HW9iUOvmjZ4naIk24JEDiKKMYWmkjCQWJvN8qyi5xH1QkyHtE+Xl6ty7MUydU9GD9CTbeLP31xwL7yao5o2WC+qmRsKIEjVChFK9hLQ+ajxLJiRYYW2AXQMv0RE/gYlBkaOaq3LuSEugn3Mt20QHC/1X0ZNs5/DQNjrijewZeAWvEiQwhdiGLCgUO2s4E2/ila5HKXXW4FdzkAWFhBGnK9FCa+wIeqbsdL5vNXX+tRNuSxIkajxLiWiDvNv/PMN6PwdCb9IRayTPXoZHCSALZwlWLGPOPZDqRhYUvPnZ7xvBMi2DsB5iWOtHN1PoloZmptCtFAOprlGV0oge4sDgVhRRRRYVJEFBEVQcshufks3SKyo5cbyLY8fOoGsmV6yoRJlA/fVsdQJ4fQ76eocpLApisykM9EdxuWzvIWcCbrcNI2MYPG9+Mbl543t4J4MopkvUgdGmeUEUODe75venSxJVm4SmX/57+qVCra+I2vf04mTbPVxfsOCit6mKMrO9Bcz2TtxLM4J7yi+s/PFUuHvUh+v6/AW4zqPsdjlhWOmSszyHn42OtMdTz2CEPUfbqSnLJd8xuZm9LEoszapi6TTVDyvcuXx17k3TWtanOFmZM5uVORd+ry535/DQ7Ountx/Vyc3TzCAKgoBLtrE0q5KlWWeFNXTd4MV3j9HeHaLD6iCw2ktp/uSERBBE7LZVJGwriMefBzQs4oQj30eScrGpqz6wHmlJErlt02J27GnmRHMP7WcGqK0uYHZV3ozm4aqosiy4Br8S5Hi4ge7EGYodZViWRdyMU+mqodozh3m+xRdkQTMZZjTLOdFwhlPHOtE0gyuuquG+z6+npDwHQRRIncflHKCwNAt7xnyw5UQ6AwagCAoVrmK29++n3FWMS3JS5ipkMDU8k+GOIpHSJixljCZSCAI4JlA8vJyXmQAXYEx7YXDaFERRYGVNKZuWzEGZQLnJrihkecanuD9sPTKCICBLEh5JwmMf+zDY1thyWcnguTgZGuA/D+2jKxLGa7NPqOIzXXbcFX2JEu89SJdJstwhuQiqBWmBg4wfUr69bIyq2giybAW4JC9RY5iYMYxfySGgTt6IOtuzBElQeLf/OZrC++lNdtCb7EBEypTYpYU8IF1qWOdbw7Lg9XiVrPf1xi0JMopoY0jroyN+go74CSAt3y0J6SyxYWmjE1dVtFPtqWdV1k0XNNZCRxVLAuuJ62EGtG56km30JNuQBDkjMqFjWAZ20Umho/J9I1iQLhMscFSwPv9e/AO5HBveSdQYoiV6mJbo4UnXkwQFnzK+dFszkxwe2s6x4V2kzARu2c9VuXeQZSsad74EQcCnZrM0eB39qU4646c4Ft5Fjr2EpcHrJhWbkEWVOt9q8u1lHAi9yf7QG4iIiIKUNv7NfF6yoLLQfyVrc26b8LoegVP2sDhwDQ7Zze6BV+mMn6I/1Ul/amoFtnx7+QWbJM8EKTPBsdk2UegAACAASURBVOEdHAxtRc+YIhtm+nfEOGsDMaj18Gr3o0iCfPZHlCmwV1DvvZ7OIxadZ0IMD8UxTZNYLMW+PY10dobY/vZx5s0rpmZOIVtebSA8HMc0LVavreHQwXYkSSQQdBEJJyao2rCIRZPoKYP+/jDh4TiqKqOoEkcOdyBJIjabTM2cQhoOtdPe1s87204QiyaZv6CEYJabzjMhXn35MHPnFZJf4Gf/3haeeWo3uXnetGDTh+vR83uHpKHxWvdhEqaGQ1LZWDR949rLgYnqTvpDUV7b1YjDplBZND0fvj9kCIJAts/FUCTBT555l4WziyjJC0w5FZGkYtzOj6Hrp9C0w4CFpjUwNPSPeNyfweHYgCC8/2XuhmnxwmuHiUSTBANOUimD3ftb0XWThfOmlwWbDHbJQZ1/CRXu2QylBkiYCSzLwibZ8CkBvMrkZP5CMSOC1Xy8i1B/BEEQuPGuKygqzcpEoqYHX9A16iDf3xPORLMEgjYf+0PHGNbCvNq9HYDe5OAlu+d29A+R1M+KU1iWRTiepHMwTEHAg/99VBq6eAiokoQFU/YlVeQFcagKQ7Ekc4pzcajnL3f6CFPjeH8fQ8kE985bSJnPP46IXghZ1s1hTGt6Xj8XA1V0EFBykQQZw9KxiQ6CasEYBUHIZBMFlQJHJU2RdG+YQ3JPKectChKz3IvwKdnM9R6jKXKAM/FTRPRBDEvPlCfmUuyopsq9kBJnzWiJ1/sJu+RiU8GDtEQb6Ew0E0r1ENGHSJlxdEtDRMQhufEqWeTZy6lwzafMNYeAmntBmTab5GC+bzUeJYtjwztpjzUypPWRMuMIgohNdOGRA+TaSwhOQVwvFyRBpshRhTcvSLVnMS3Rw3TEmghpPcSNKJZlIosKbtmPX8khz1FOiaOaAsfYyLBlWTRHG9g3uIWwPogoSKzI2kylqw6RiT9bSZApdsymPrCeN1L9RI0hdvW/RI6tmGrP4onPs5XOfq3N+SMKHVUcD+9KX19aCFlUcUk+Ch1VzPEuo8JVNy0y7Fb8LPBfSYGjitZoA23RY3QlWolmrgcBAVWyj/ZnFTqqKHHMpsBxeSSYJ4Jh6QykumiLHT/PchohrWfc6wICmjdBYVE+Xp+D2TX5FBYFsDtUyity+OSDV+Fx2/EHXfj9Lq5ePxddN3A6beTkeCgoDOBy27BMi7qFpThdY4NZpmmxZ3czK9fMprQsi472ARoaOrhm/bx0mR/gD7iw2xVKSrO57+OrcThV/P50ljQ3z8utty/Fblfxep0Egm7cbjuJhIbLZcPpVCkqDmK3K6iqzH33r7lk5/YjpPFu3wkahzsxLJPVObWUON+f/vePcPkgSSIr6sqpLs3hsZf2TGsdQRCx2Zbj9XyJ4eF/QtOPAxYpbT+h4W8TT76G07EZm3oFonhpVUengmmYvLunmb/83PUEA06SKYO3d5zgVGvvjAnWCNyyB/c0xJZmghkRrMH+MPFYCm/ASXFFzrg67fPuXJFG/bESsfQkUwDuKL6BUGqYNTlLMEyT3mQ/g6lhar2XRr76ZFc/+5pPk+tzjfZiPb7tAEldZ/Wc8stXCniJkef30D0Uoamzn7qyiSds80ryqCnMZueJNt4+2sL6ullj1KAiyRTRRIp8/+W90H6fENc1shxOFucVEnTMjIz77YtpG3oUn70OWcj0Fwoiuc51Mx8o6cxFjXcZD9pLRvtUsm2FE4o9SILMpsI/JW6kPYVU0T5lCRekiVmOrZigmscs92ISZhTd1LAwEQUJRbDhkNw4ZPe0yUqlewEPVn0bsLBLbvxKznnXmQqyoFDlXkCRYxYJM4pmJtEtDdMyM6IWabIoCyp2yYlD8iBfpIS8Q/ZQ7VlMkWMWcSOCZiYxMRAymRdZUFBFOy55+iVVlxKiIOFTsnF7/ZS55pIwIqTMJKZlZK4PEUlMl5rZJSd2yT1h43Kho4pbij+XEZcQyFYLUadojIa0QfVC35WUOmszPlQCATVvUlKWzizqeOQg832rqXDNH72+IP252iUXbtmPJMjT/rxU0U6Ro4pstZC53pUkzRi6qWFinnMtpD8nu+RCFR1TBgUERB6o+iZkvl8+dWaTVbvkYkXWZub7Lk7xThUd+JUcbJ7x96byihzKK8Z+n6pmjf2Ol5VPPX5BgGDQzTvbT9B5Jq3wVrewlGCWm2DW2GxkaVkWpWVjsw+qKjP3PZOk947pXNTOKZxyPB/hwtAU7uLx1ncYSEVwSCp/XLFmUq+kj/D/HsYW205jecGOw34NkpjNUPg7JJM7AB3DaCMW6ySZfBdJzEVR5iLL1chyKZIYRBCcCIJ92r6GU0GSShDeE/TVNB2nU02XNQsCsixhGMlJtnBxiOtRYkYUywKn7MIpXxpl3RHMiGClkjqGbuJwqaNyrhcC07TQM5kkm+Pck2vRHGvHiKQzMwHVy6rseuzSpWkKzw94+f4L77DjRDvFQR+nuvvZdrSV0mw/962dWao8lkxxuK2bSCJJU2c/vcNREprOlsMnKQp4cdpVFlcUokgzI3GCAJuXzuGd4638w69eZe3cChRJxOOwsXZuBWUZFSWHqvDQhpX8zWMv8+3fbOGFvceoyMvCMAy6QhHa+kJsWlLLfVfOXDHlDwV5LjcNfT10RsMzJliaGcYkxXDyMGQmmqIgXzKCBeCSvZOqwJ0LQRDJtl34ZEYQBGRBxadm42PmkVCn7JmWjPeFQBBEHLIbB5ff+0gSZDxKAI/y/kX8LhSSIOOWfbgvgugJgnBR6woI6c9Anv5nYGKNZlf9ag4wM7J9LmySY0oVxelCEIRLWu4pCTIBNZeA+v5LZk8HgiCwcHEplVW5iKKAIAq4XP/vKCz+ISGmJ9ndf4rG8BkUUaY7McT+gRZao70Ylsl95Wuocl960/HLgWRK43uPbyUa1/jq/VfjsquYpsWWPSd45s3DhCJxqktyuOnK+SyqPqvme7DpDL/ZcoCT7X34PA6uvaKGW66cjygKDIZj/M9HXmf5/DJ2NrTR2jlAbUUed61fTFVx9pTldSM43trDb988RHlhkB2HW+kbirJsbin3XFdPls81uo239p/kN1sO0DMQoTjXz41r5nLloqrRgPfR5i6eeuMQR1u6cTlUNq6ay8ZVc1BlCdO0+Or/fpqNq+ay+2gbDae6KM71c9vVC1k2t/Si+/VNcxhNP4GmHUVLHULX2xlRFExDwzA6MIwONO0ICDYEQUnLuAsiF07nJkZu9pPI8lkVbUkSufbKufzN//gtZSVZo7YRt94483lqykxxILSLPQPb6Ul2YVjpHk8RkYCazeLAcq4IrsE2QZ/6hWJGBMvuUJEViXg0NW159nMx0DNMKpk+OH/QjSCko5YPtzzNiqzFHAwfo9RVSNSI4ZpEVeViUF9ZyLzSfF7a18jWw6cQRZHVc8r53IaV5M0wk3N6YJgv/+xZDDMtyJDS0vKZJ870IYkCgiDw9F99nGzPzJnyNXVVfP22dTyx7SC/fucQsiSyorqUFbPH+gRUF2Tz3U/dxK+2HWTrkWZ2NrYjyyI5Xjf1VUUsqbw0KdffV0S1FI8ePjD6f1zXaRoc4L++8TL1+YXkOl1jlKAeXLRk2mVwxe7bsHivqd0fViTRsix62vr4/p//hAe+dS9lc0vOv9KHFLqm85O//gUV80tYe/tK7B9NPD/C7xkEQcBmU7DlfFRu/mFH0tTZP9jCE23vIgAGJrppYAGbi+q5s3QFqjj97O/7DUEQQEhLdn/v8a2c6Rvmq/ddjTOjeLyjoZUfPrmdT960nPwsD7sa2njk+V3Im6+gblYhJzv6+OGT21lSW8KtV9XRF4ryr7/ZRkrTuPu6egzD4mhzN519w9xx7SLWXzGb598+wpOvH+ATm68gN3j++WBS03nnUAs9gxE2r51HKmXw+Cv78Dhs3HHtIlx2lX3HOvjOw1t48NYVlBcEaWzt5T+f2wkWrFsyi6aOPn7+wm78bgefu2MN/UNRHn5+F6mUzm3XpAVS2roG+bcnt3H/jUu5Zulstu47yS9e3kPA66C65OICT5HoIwyHvwfoWJYG6IwlWGdhkQArweUQarYYK2QjigLXrZvDnNn5tJ0ewOW0UVWeQ8A3s17YhBHnhc4n2TnwFjE9hl8N4pV9WEBED3Mycoz2eAuN4SPcW/oAjhlmtGZEsALZbuxOlaGBKP09w+QXByZUo5sMRw+0ExlON97Pmlc42r9lk2wsC9bRnejjiuAC9gxO3oR9sbh6fiW3LJs7KustCgINh08TsNlGTREhLen+j/dej2UxraxTaZafv7vuKhqOnOEzD66bcBn7OUpONy2dy4bFNSiSiGGYHDjYztHjZ7jvnpU8cO0V/MnVS8d5ckH6xmNXZO5YUcfivDyefnYff/6F65BEYZynhiSKFAa9fGHTKh7auHKMrLgkCOmm4nNQlZ/Fjx66HWDCfV8Mjh7r5OHHtvHtf7jjvMseO9ZJMOgiO9tzWWTxLxQJXeepxiOj/1uAaVlYlsX2jnYyz4BRfGrhkglVKieCNEVT/u8LkrEkpmFhc6qTlhEbukFkMPo+j+zSw7IsYsNxdG1iJ3jLsogOxVBsCjbH+yPT/hE+wkf4w4QsiARtLjyKnaFUDEWUqfEXclPREtbnz8cjOz605ApAlkR03eT7v36b3sEIX/v4egqy0qTHtCweeX43G1bWsmFFbdpU3e2grXuQwyc7qZtVyGu7GinO9bF5zVyy/W4sLE529PHEqwe4+7p6AGyqzJI5JVx/RQ0IYBgmv33zEB09oWkRLACfy87qhRVcuTjdxtIbivD2gVNsWDkHl13lp8/t4LrlNWxePQ9BECjND3DydB9b951k3ZJZHGw8jWGY3HJVHdUlOWnD23CcX7y8l1uumo8kiYiiwNyKAjavmY8oCHhdNn78zA4ONp25aIJlWXEsa+ii1r2cEAQBmypTVZ5DRWk6kygIwoyv1cND+zgY2k2Zq4qN+beRby8aDYZbWAwm+3m+60mODR9kW/8Wrs2bntrkZJgRwSqfnU8gy004FOPVp/dSVVuIw3V+l23LsggPxXn9uf0M9qX7PepXV4+SM1VUEBHoTQ7wctfbMxniJPtP96bYMkTHsiwMw+TZ3+3jgU9eidebnvSmDdXSxGqEtZ9LTkb+HpWaFdI/qiQhiyJ2RWYyQbmRdSRRQJaU0W0tWljCooXpCL4iSZl9W5mfs/sZgSyJzK7K5y//fMMYojTR2GRRRBYZHdNkYxPFtGHduduajjDeucuM+v5k9m+aJlpG/n6isZ2L1986xuoVswgGXaP1vR/kQyBod/DcnfdPe/kLEbnQjGFahx+hP7Ed09IJ2BZS4fsMNjl4MUP90MGyLN741XYS0STr7l6FL3viUsWCyjz+/y1/f0EiOR9GyIrMF3/wYFr45D2HYlkWqYTGj77+c9bdvZrF19R9MIP8CB8apL3RLp+K7Mg+RnC57qPvxz4+woXDLdu5t3wtHys/KxSSLuoakeb/4D6rjYWLuKFwYWZMk3k1Cfzy5b0MhmP840ObRsmVIAhgWjQ0d7H3eAc//u2OzBrpOUdpfgDTtDjdO8QrO47zzNbDjNyQLctCkkR0I52pURWJolzf6PwpJ+DGMCxiifMrYY/A7bSRE3CPKhmX5PkZHI6jGQaWZXG8rZedDW384qW9Y8a5fH4Z8aRG33AMr9tB0OfMBJUFasvzGBiO0RuKkJ/lRRAEygsDyJlxel123A4bg8MzM9/9sGLk2pSk9O+m5h5CQ3GWLiq76G12xttRRJUb82+nxFkxZj+WZZFrL+CO4vv516bvcDJy/IMlWHMWllBSmUNHSx+vPL2XytoCbrh9KYoqj0sjjky2LdNkoDfMY//2OvvfacI0LApKgqxYNyd9YQnwuap7Abiv7CaaIm1Uuy/+hE4HnV0hfvSTrezc00x3b5isLDebNixg+bJK+geiPP/iAXbvbUGSRO6+4wqWLC5DUWR6eob51x+9TldXOgJw0+ZFXLd+HpYFx46d4W//4Sl6+8Jcv34eN1xXRzSW5P/862u4nCodpwfQNJOvfXkDVZV5JBIaL7x8iFe3HGFOTQF/9rlrR8c3GIry2C/f5eixThJJjeuvnc9dty/DNC1efvUwL7x8CJfLNiY7tGdvC089s5eBgQh2u8IXP389ZaVZdHaF+PY//Y6S4iCtbX34vE4+/9lrKC6afELf3T3E3/7D0/zge/cjSSJ797Xyu5cO8Fdf2cTO3c08+/x+VEUiHElw042LWLt6NooisWtPCw8/ug1ZEqmszBnVYo3Gkvz80XfYf7AVVZFZvaqaWzbXk0im+O2z+3j9jaPs3deC22XnmqvnsHnjwsvzwU8TI5m+EYxkr8T3RFQMy5xYb3YKNIV+gCQo1AS+giCo9MXe5HDff2VJ/r+NW9ayLEwr3ZNyqSdkI9u2YIwZ9YWsD2Mf2KZhoqd0mg+1odgUUgmNZDyFJItIsjRKwrWkliHnArIqjW7DNC1MwwAr/bcoiekyF8NAEMVRgRzLsjANE0M3AQtBFEd7Qs8b7DEtdE1HUmQEAYxM5klS0kEVQ9ORM/vREhqKTcHQjYz5tzB6LJDOwhlauvxGVqQx2TrLstBTOvFwnINvHGH1rctJxlMIYrp5d2RZ00wfh3XO9kfe+zBPXE3LwrDSIhGSIGJa1vtmm/BB42KMxkfW++Ub+/nVGwd46hufuAwjS+Ovf/ICuQE3n960YrS06lKjpXuQH7+wg8Wzirh97cV7Pl3ouRy5b5mjwbyxN2BFkj7U35upMDJnMkzzgoS3LMtCM0wUSRwNEk+n7HyE7I8QD1EQRifzaQ/K9DPvUlSVmKaFIIDI1PfoweEYXrcd3TD45ct7+dI9V+H3OM4+r0yLL9y1luuX14xZz+VQQQBNM9i4cg733lCPx3W2p0YgHdxOH1s6a3XueUCwLqhS37SsMW0ylmWNBo4tIJnSefCWldx85bwx66kZFW3DMNMDOefytTL3U/s5ys/6ueMknXWZ2eV9aXqoLiVSE/jQAvT2h+kbiAAXzwd0S8evZmGTxmduR/6XBYU8exFhfeaZvRkRLKfbzg23L6W1qZuOlj7+7VvP8c5rR1i3eSHl5ygTpVI6PWdCdHUMcHBnM2+9dIiO5j4sy0K1yXzsoatxemxpf49zLjCf4mGWu4xT0Xbq1XkTjODSoLAgwF//1U188cuP8tdf30xRYbo53TBM9uxrQZElvvHfbqXpVA+vbmmgoiyb3Fwv/+tfXmH1ylmjBGAkQ5NK6TgcKp//zHpCQzFef/MYZzpD+HwOTp7q4c8/dy3Lllbw/IsH+fVTe/j6V27E4VC5edMicrI97DvQNjo2y7J44sndBINuvvPtu3A5bSQzHmOSJHLDdXWUl+fw8KPbxhxTTU0Bf/nljSiyxLPP7+fdnU0UFab1/Y83dvKFz66nvCyb554/wJY3jvLx+y5OsSoWTyKJAl/50gZaWvt4590mykqzKC4K8vPHtvHFh65l1qw8/v0nb4yu47Cr3HHbUu6/dxUtbX3s2n2KltZe5tQW8on713D6zCA3bljAgvkl48oXPww40tdD40A/q4tLyXOdbdh/u72VpsF+PrmgftoeYoYZocz/aRxyCYIg4FFr2Nn58QmXbQ8PsbW9hcV5hczLvvQN8FvaTtIcCvHpRcsuaD3LsjAsi9bhEFX+s0R910v7efjvHqft+BlM3eC5H76MIAhs+vS1fPzv7kqTFc3ggfl/QXQwhsvn5L88+ufMXZkWDGg90sFLP91CqHeI4zubWHnzMhxuOy/+ZAvV9RX8za++giiJhAcj/O6Hr7LlF28Tj8SZvaSKmz93A/PX1CJPYKx6Lrpae/j2H3+PL/3gT3H5XPzsb38JgsAnvnE3sXCcf/70v/G3v/oyDq+Du/If5Ps7/we/+e5z7H31IE6Pgzu/ejM3fOJqAJ774cv84ttPMdQX5v6/vZNbvrABl/dsufHf3/ZPnDrYSv+ZAb55z/9CUiSKZxdw/9/dybIbFmPoBvteO8Rvv/8iTftb8ARcrLrlCu78yk04vR+eUtJz79MjD6UTQ708fHwPLkXla4uu5omTB/lY9QfrrfN+wLIsekIRnDYFzzTM0j/CeFiWhW6ZJHSdpKHjUW2oooSWMcFVxMlJUlzTefP4KV44eJzu4Qi6ObZ/5PHP3ossfbgmkNOFYVrsaergtzsa+NbHN057vXhK43Pff5LvPLCZXN+FifqcON3LNx/fgsOmsLS6mD+9YTkASc3gF2/uY2l1MXXlUxseTwfbj7YwuziHHO/UPS5Ou8rmNfOYVZzN3/37C/zq1f388calOO1pf8+a8lyaT/fjczuQJRGLNNGRRBExU4rX2NaDLEsEfa50gC5zjYxcUylNp6N7iJRmIArQ1R9GEiVc9ukHIyKxJN0DYbSMaFtL5yBBrwtFlhAFgbmVeZxo78HrXpKuSiIdTBvx9swLejh1up/ewQgBrxPTsmg41UV+lgePM93Ha5kWzWcGSGk6oigyGI4TjiUJesf2JVmZn+kEe2W5HLvt6mkf5+WCKJx9vj34Fw9jt43v74zGkly9pnZG+wmq2XTEWkka8QwJHu9hmrJSRPRhcm0zv85nRLAAll1ZQ09niF//eCvdp0Mc2HGKAztOjb6vawbbXmlg2ysN49Z1umxsumc5q9bPRVFkjg2fGiMWADCQGqI1dob6wMwJlipL5PjcBFyO0ejFVIjFUpw+Pcjb75zgwKF2ANxuO5IkYpoWx46f4Rt/cyuQ/rKqqkJK01EUiaLCAPn5PsiUDY6Qr4DfSU1NAaIoUlqSxdvbT0w5BsuyaG3t5/57V+LM9GzYJrj4zoVpmpxo6uatbY0kkzqdXSGqZ+WNRgezsz3U1hSgaQZ5eV4OHGyf+kRMZKSbgarI5Of58PucFBem0/LhSJKenmHcLjt5eV5EUWBpfQVNJ7vTPSjRJC+8fIj2jgF0LZ1Cr59B2vf9RuNAP7s7O7iisGjM6y7FxiMNB/iTuvrz9mBpxjCGFUOVAgynjgIigiARSTXhUsrTvTy6RlxPXzeyIGBksgTDyQQ9sQguRcUhKwwnE+iZrJrfZkczTWJaxvZAEPCqNgzLIqalMC0Lp6Jil+UJDJIhYej0xaMICHhUG2ARSaUlzR2KktlfEt0yMU0Tv90BWJwY6OepE0f5fP1yHLKCXZZZev1C6tbU8oO/+Bkun5Pbv7QZb5YHWZGQMpE7WZV5+MS/0NHYyX/d+M1x56n1aAez6yupWzOHx771JCtuWsp/e/zL/OX6b3DyQCsV80t445fbeOeZXXzuu5/En+Nlyy/e5un/8wIur4PqJVNbO6g2hfzyHE6f7Ca7KEgilkzXv/cN0dvWT2FVHso537fvf+mnbPzkNXzsr/6IyGAE5zn9mrd8fiM3Pngd37r3uxPu62+e+ApDvcM8VP81vv7zP2PhVfPSGazMuTi5v5knv/s76q9bwJ9+534Gu0P8y5/9GD2p8cB/v2/K43g/YVgmw1oMRZDxKOkH4y+bDvCx6kX85/E9WFhs7275gyBYAP/z12+yaflcrlrw/nll/T4hZRq83dnKI4172dXTzn9fsZEbSmez5fRJhlIJ7qiqQ5okYLW39TSPvXuAQr+XG+pmj8u+X87Sy4mgGyaDkTiyKKAZJoIAfrcDWRSJpzQ03cTnsqMbJpFEEqdNRdMNNMMgqRm4bArxlIYkingzhN0wTPqHoxiWhdOm4LKl2zAi8bRkdVLTMUwTu6rgcdjeMx6DSDyFqkg4VHXSbIdhmvSHY2w50MT88nw+dd0ynJn7nmYYJDSNG5fW4nuPR2goGkeRJGJJDcuycNoV3HYbhmkSTaRIpNKG4C6bitOmYlkWw/EkT24/xD1XLUIAnDb1vGSmOM/PF++5km/99FXysjyj6nof33QF//zY6zzy4m7mVRYQT6YYjiSYW5lPdUkO66+YzcGTZ/jFy3tZvaACWZY40zeEy66yYeUcAFKawd7GDl545whOm8qrOxspyw9QlDt9w9lwLMn2g814XXZSmsFb+06ybkn1KDn61E3L+fsfvchPn93B4poSdMOgdzBCcZ6fZXNKWVhdyL7jHTzz1mFWDlUwOBzlpXePc+/GpaNBZtOyONrcxdNvHqIg28f2A82IgkDdrLTybyyRIhxN0jMYxjBMekMROvuGsKky2f6JibbLeRsu523TPs73A/m5Pr782WvHvX7gSAfx+Mw8Q2s882kY3s+Bod3YJAcu2T1qE2JikjKT7BvcSX+qh2vybiSmj+0LV0Ubsjh92jRjggVw411XEMj28Osfb6WzrZ/hUGxKVUG7UyUrx8P1ty9l453LcGX8Oh5ufZo5nrETopgRv2TGpLXFufzvB26e8D2BdL3vuaniEfnZG6+v49ab65EkCdM0EUUB07Sw2xTCw3GystyjfVJktqMoY1P6I2fDpspjHhXWecIMlgWqKhGPa+nIjCSMRj4mi+qFwwneebeJhXUlrF09m988tYfhcGz0fbvtvR/71GMYqVc2TQtRhP5zxAhM0yKZ0tF1g6Smg5CumZUVMd13pacJVCqljS5/qrmXhiOn+Ye//SNaW/t4/c1jY/YnigKmcRmkai4RkoaOIkm4lbEPs2yng8F4/LyfKUBn9Dn64m9jWRZ98e0oog8BgaTRi99ej26avNLcxNaOVrKdTuySzJL8QrqjEY4P9GGYFgty8llfXsXPDqXrumO6xoaKakKJOC82nyDf5UY3TW6sqiGuaWw73UZC11mQm8915VUZAnUWJhb7uzuJaSlimsaNVTVIgsBrradIGjpzsnK4rnwWzzYdozMSpiM8xMfnLyZod/LY0YM0DvTx+LFDrCkqY35OHpIsYXPakGQJWZGwOdVJVfUmKztRVJn5a2qprq/i8e/8livvWEHNsiqyigL0tvdRWJXHqz/fSt2Vc3D7nOgpIQ9SCgAAIABJREFUneLZBRx66wgdTV3Mqq+c2pvJrlJQmceZk51Ikogn4MYwDIZ6huloPENBVR6KTR79ROuvrWP9H6+ddHuCOL73CjJNuw4Vm8MGQprYvfdc7H75IDanSvHsApLRJE63g7or5/LKI2/ywLfv+9BUcvQnh/mPky9S7SnirtIrAXArKrIgkTIMzkSHsUkX/2gpsFdiWiY2yX7J5foBDHMIkBEFx4w8XNp7QkQSKfY0drCwqpCjbd1IopgO4nkcGKZJOJYkFImTzESdvU4b2T7XhOWTlmWRSOn0hCK4HSpBjxNBEIglUvQPx4glU0iSiN/lICsTtZ5+KR10ZSLsgiAQ9DjJ8qYlpE3LIpZIMRCOkUilAzpuh41srxP1nAxwUtPpDUWJJdOBGlWWyPK68LnGZ+5M06JrcBhNNynK9iKJk9u4HBvs4alThyhz++mLn322OGSFHxx+h9sq5zNZEqpnOEJVbpCH1q0g7wKzNZcD3YNhvvbT31FfVUzfcIRoUuOB65dRW5zL1kOnaDzTxxdvXkPXYJhfvLmPTcvmcKSti+aeQdp6QswpyaU7FGEoGuc7n9qEZVm09w7xo5d20B+OsaiikE3L5uB3O/jtjgZiCY3eoQjD8QTLZpdy28r5o2PRDZPDrd1sOdjEypoyVtROHsQcjiX52Su7ONDcBYLFj1/aydr5FayaU05PKMLLext59cAJ/mzz6jHb+Y+XdpDlcdHeFyKp6Vw5v5Ib6mvoHYry1PZDnOwaAOCaBbNYV1dJPKXxm+2HONjShcV+fE476xZUsa5ufCDMbpMpzvXjzpCUhdVFfPqPVvD0G4epry2mJNfPqgXlKPJ6nnurge0HW3DaFRbNLholh9UlOXz5Y+t49q0Gfv7CbiwLCrI93HTl2fPkcdlYPq+MQyfO0N4doro0h1vXLSBnElIyEYpyfFSX5LB1bxP9QzGumFfGjavn4MiU5C6dU8o/fvZGnn7jEP/+1HZsikx1aTbzKtP+pVXF2Xx80zKefauBR1/Yjcuu8rHr67lhRS2SKGKYZlq6fEk17d2DvLLjOAXZPu65vp6qorQ1yp6j7Tz95iF6Q1FyAm5+s+UAv33jELPLc/kvfzKesHxYcfMNC8jL8Y67X4SG4wyGZiaElTQT+JQAb/e+yoHBnRQ4SnBKbhAsYnqUzng7vakeyp1VHBnaz8HQWMPm1dlXU+wsn/b+LgnBEgSBVevnUrughHdeO8KebY0M9kWIRZMYmoFhWEiyiKrKePwOquYUsvaGOqrmFKKeM9nfVLCOVVmLx5zYwdQwjeHmSzHM86KkKMChhg4SCY28PB8et53iwvRru/eme4LsdpnSkixUVWbdlbW88NIhFi8uQwB8Pie5uRc3IdA0g+aWXk6fGSQUinGquZecbA8ej53FC0s5cKgNsFBtCm63jbKSrAxZ6aGtrZ9oNEnTyR6CQReyJOJy2QgNxTh2vJNTzT34/Rcvb+n1OnC7bOzZ14LP6+B4Y+foe6Zp0tU9xP6D7XR2hfC47WQF3WRnefB5nezd10pxcZDjjV1pHieALIs47ApNJ7tpbu5lYCAyZn8F+X5OtfSi2tLZsews94eqjt4pK0RTKXpiEXw2G4IgYFoWx/p6CTgc0yoPLHBtIteZTs2nTV51zhLdsw3I5T4/Dy5YymutJ9ndeRqXorKupJISr49/P7ALoRX8NjsPLlxCfyLO1994ibtr68hzufnysjW83dHCltZTZDkcVPgClPn8vNpykmX5ReMIloBAicfHl5et4d0z7bzacpIyr49Ct4eaYA5vtjfTHY2wtrgcwzLZ2dnBO2fa+UL9Cm6pnsOb7c18dtEVl/JUY3OoaYKmSgiigNvvQkBAUWS0lI5pmLQc6SA6FOPou2ezwaIo4vQ4Rq+5yaDaFQoq8ji87RiegJtgvh8tpRPqHab16Gnq19el+8cyZblVCy5PptWyLAa7Qhzb2UTfmcHR/jKAoupCTNNEEj8cBuiaaZA0x9bJLwgW8PqZJpKmzhOnDrI6v/y82zHMIQwzgmklUKQcRMFBSu/kE2UPIYteRNFFSj9DSm9HEn0YZhTLSiCKLiTRj270ZdbNzqx7BgsDWfQhS2fNbU0rgW4MZtZ1E03sQBBkVLkMRcpDFN2k9A4EQJbyMK0IphkHBGQpC8vSMMxBRNGLLPoRMobZT28/zInTvQxG4jyzvYGtB0/hsqvcuno+V9ZVkkjpbGto4c2DJwnH0vLG2T4Xn960guIc/9nLUsioTyY1Xt/fxJb9TWxYWsM1i6tJ6Tpb9jexraGFwXAMVZHID3q575p6Si8gwn6mf4jHtuyjoy9EMqVTlhfk8zevJsfvQjdMjrR28/T2tJeQYVr43Q7uWbeIuooCZEkcHcfLuxuJJVJYWHiddjavmMO6hbPG7Ms0TU6c7udnL+8i4Hbwmc0r8TontytoDYcI2Bx8Zt5yvrlny+jrxS4fZ6LhKWWhVVnCLstccPPrZURrzyB/f+91VBZk8cy7Dby0p5Ha4qlLugMuBxs21PD3j73CL792Hw9+7wnCsSSGaWFTJD6zYQX94Ri/23WMYx09oyTnVPcAX75lLdk+15igtmFaNJ7uZfeJDlbPKWPlnKnvWwG3g6/cdhU/37IXBPjE+qWj7xVl+bhr7UI6B8MTrnuso5f/749vQJHFUVXmoWiCSCLF7avrqC7MxuuwocgSTrvKpzesYMfxdh66cSXVhdmTPtsrCrP40seuGvPa+mU1rF92tt9KEgRWzC9nxfz0MymsJRlOJdAxaY0MkG13M6skh7+4d92kxy4IAmX5AR66/eLaJCAdIKyvLeZzd6yZdJlFs4tZNHtyS5zqkhy+PNU4AZ/bzmcnGefaxVWsXTx1xcalh4VlRgEDBDfCBKb0F4o1y6snfL12Vv6Mt308fJjW6El8GY/K7sSZMe+LgkSerYC4EeN4eHzV3UL/0nGvTYVLQrBGEMzxsOme5Wy8cxm9XSG6zwyRiCXRkjqqXcHrd5JXHMAXcE34pVqdXT/uNa/iZqF/zqUc5oQQRYGbNy/mzbcbiUSSLFtSgc/rYNHCUizg6LEzGIZJbU3BqCDEvXev4KVXDvPOjiYkUWTxwlLy87zk5fpIZZrlHXaF6uo8/D4ndrvCkvrytDM1EPC7RkvjUprO4SOnCUcSBAJODjd0sGhhKR6PnWuvmcdb2xrZd6AN07SYN7coTbAsi8MNpxkMRakoy+HgoXbmzimkZnYBSxaXc+BQO3v3t7KkPi3KIYoiTofKyuWzRo85N8dLzeypa01tqsz9965i974WXA6V+kXl9GXUHxVFwmFXOXmqh2RSY2l9BXm5PmRZ5J67lvPG1mN0dQ8xuzofm01BFEQqKnKom1/Mrt3NeL0OVq6YRSBwthZ7/dVz2fLmUXbvaaF+cRnZWR98ZPJcVAaCvN52iieOHWZlUSl2WWYwHueRw/vZUDl7WokGRfKh4GM4eYSY3pHxoBh5QIpkO0oQELBJEpIgIIsimmmQZ3PjUhVssoRhmUS1FC5FAQRcskJM0xAFgQKXB1EQUCSJuK4xkICO8DAJQ2dedi5e2/gJjyBAgSe9nk1OrzeYTNATi2IBVf4gCUPnd6eOU+T2cmKwH6ecjhSKgoAxRdb6Yr0zRnxQRv+fINPlCbq54VPXsOFTY2vJHS77eVUJFZtCfkUuL//nGxRXF5BfmYeWSNHfOcjppk5u/NP1yIo8SrBkdYa3zJHG5wlOiKRIzF05m3v/+nZySrLGvDeZvP1MMZSKEjESZKke7JJKZ3wA3ZpYYn4Ep+P9DGuxMa8tySkmbmhopkmW3Um+8/yBpniqgZSeLk8WRQcu2wr6I4/gUOdik8sxrBgpvTWdaULEtNJqWYKgokhFJLSjmFYMWczB47iK/sijONR52JWqMQRLM3qIJt7JrGvDMIcypKsfBBGbUklSO5nJaNkwzeGMN52ILAawLJOk0YwsBvDa16PI6f7iz2xaSUrXufqr/8qnN61gzfwKBIRR1StVlqgsCFKY5aUwy0v/cIxvPvYq2xtauH3tglEBAUkUiCU1XtnTyPaGFjYvn8tVCyuRRJHdje28vv8kVy+qYunsEsKxBP/85FZ+/OJOvvHx66fxCadxoqOPL962hvlly+noG+Jbj73GU9sO8elNK5BEgcIsLzetmEtZXoBYUuPff/cu2w43U5EfxO92cLS1h+/+Zit3XLmQa+urcdtV+oejY0rGREHAAo609fDrrQcpyfFz7zWL8TptUwbIDMsEQRiX1euJR3DKypT30+KAj52nOnip4QQLivOxK2M9nWbnTT6Bv1zI8jqpKkhnFfICHvacPJ1+45xhmJY55p6Y5XXic9nJ9aXnRk6bSkLTkUSBLK+LgMcJQtriZSiWGF1vTkkuTnu6ZFA6J82X1HTePtKMKIgsqLhw8/gLQX1VIUpGVGhEDKog6GFeaR47G9tp6R5gcWURVQVZFyTWcaEYTMZ5vbOR3kSEmKEhCQIbi+dS63ufjJTfB45/sc/RywXLHMLSDgJOBLUOy+gBMTdTGXDx3zvLsghHErjddkzTYjAUxTItsoLuGfXlLw6soNJVc/4FJ0G+o+j8C52DS0qwRiBKInlFQfKmUKabLiRBRJIuv1+MIAjMqS1kTu3Ym5HLZWPNqmrWrBrPqr1eB3fePl4QoLamgNqaNGnx+ZysXzd39L377lk5+ndJSZC7S9JNpC6njdtuWTLh2FwuGxuuHy/pLEsCt948npQC1M0vpm7++GhJIODi0w+sA9KlfzWz86mZff7IwLKlFSxbWjHmtVRKBwQKC/3cfcf4zEVlRQ6VFWf9GVavTJ9Dl9PG7bdOHgkoKQ7yJxcpuvF+oDoQZGPlbJ5tOsbDh/YhCgIpw6AqEOTeuQsuqO7/TOQZZNGNKgUZzVyRURayTJpCA7zWepKuaITqQDZxXePcG9eC3Hzeam/l9bZTDCbi3FCRJs/nDiFgdzDLH6Q3HqPI7SHH6Z6whEsgreo0Aq/NxrzsXFxDIYrcHrIcTnTDJKZp+G0Osh1O4rqOQFrKvicWYWt7CzXB7FHxD0EUcbjtDHSFGOgKIUoisiJhd9nHKg6aFhbWhMRj/CjPQrEr1K+v4/DbR1ly3QKyi4IkYykSkQRioTimf2oiiJKIL8eLaZj0tPcxd2UNqUSKN594BwEBX7b3gsiNlVGCmuw40sduo/34GaqXVCKKAqpdRbEp1CybxamDrTQfasOf40VWZIb7w5imhSdweYIMOweOs7O/kXvKrqLKXcAv2t5gMBlJn+aR7N+5iVULokaClmg3q7LPBr5eam8kqidxKzaShsHxwV5W5k0dNTfMKIqUh9O2hK6hf8apLsa0ovidt2CRovf/svfe0XWc57nv75vZM7s3YKP3RgAECPZeVKhOdVlyUdxiO45PEp+TOPfmnJTj3Ltyj+OTsnJix8t2HJe4yLIl25Ili6oUKfZewQKiEL3X3cvM/WMDIEAAxN4oJGTrsZYsAPPNfNO+eZ+3PO/wt0mxfZiYNkSf90dY1FVYjRvwBg/gDe7FIGdgUsoJRZpAj46OfXSawuUwQhixGjcwEtxLNNaL1bguftzB/00o2oTH9kkMcgpt/X+DWVmO1bQRHY0B7wuohvw44dO86FyvAYgrgMUvjkGWx9t+jEGWJFw2M3WtvRzobCI6Ktnc0T8y7ukf2+43Ry6y+/hlPn3ferZUFY6nzJ6ub6dv2EdT1wAD3jjBNEgS+87Wx5UaE1xrlhdksKE8H5vZSJrLxtbqQvaerecPdm1CEgKbOU6Cjl1uIRSJEghF6BvxEx4t2t9z5ipum5lP3LsWdVQB9MYUKlmSuNrWy9FLzRRnpvLMnStx3vCeT4ccq5ODndd4q6WO/lCAVt8Q77U38mL9Oe7KKbnp+Kim0TIwxKnmdg7UXcNmUietv3//oQcSvkYLBXW8X+b1eyxJ8X6TwUiUaEyjd9jPyGgNFTBaBiGmpKxqus5IIIg3EMIbCBOJxbBMUJUzyPK0dVWKQWZFQRYNnf3sO9/AzlWlqIZFMfdQptmv1aRyZ00JNUVZvHyklgMXm/A4rXhGRS2U0WuxkBgI+2n09lHhzGAwHCCma1NET37noOvohNHDJ0AoCLkE0NCjV0GyI4QdhBkhpaJFGxCGHMSY4ISuoxNCD5+8YWw9SC6ElIYWPoYevYCkrAdtgJj/50jGzSDnoWsDCMmNro0gJAtgQI82guRAyHmg9aDHeuP7MhQhxPXnOhbTePWtczy5aw09vSO8vucCdpuJVdW5LCuZeyQrzZhBmvEWEW4WiWB9gN8xLDGvymLDZFC4q6CYEncKzUNDhGJRnEYTlZ40XMbZDYrJ+8oiqnmJi1yMynGPEixJCJyqCUWWqfKkU+h00xfwk26xYjYo3FdYSrUnA3QYCYdwGo3cV1jKQDBIts2OLATFTjduo5l0i5UrA30Eo9FR43/qTStze0i32JBEPFXwnoIS8h0uVFkmEImi61DodLM5Oy/uGU3LxDj6cc2xOdhZUDIq9TvZsKi5Yzlv/OBdfvYPL+FMtbPu/lWs3rkCSZY4tvs05/dfZKBriJF+Ly9/Yzcn3jxDzR1VM/TMmjxvo0nlkT+8j5e+8Tov/NOvMVri3tys4gx2fGgzNtfsndjNNhPONAcj/V6ySjIIB8IM9gzhznDOWDN2I3pa+zj62inarrTTeL6Zwe4hRvpGSM1J5bE/fgDVqMSFcEwqdz6zhYMvH6P5YitZRRlsfnQdOWVZrL67mu7mXo6/fpqzey/E5d+FoGZ7JfmVyXnOEoWm64S1uIgJwJHeyxiERI7FM6P/MaJFx7cfw5WhHn6vbA0ZFhszd7WZilC0iZg2giJnATKyFL/nAgnVUIA3eBCBjCJnEY314w0eRtPDGJVlRGIdRKIdmNUKQBofOx2isT68wUPoehRJsiJJFoSIO+7MSiW+0GEkYcOolICQkCQLmhZAluxIkplItBOjUoQkJZ4C3tIzyEuHLhAIhcl028cN3Kg2uZ3DwIifo5eb8YcimEfV0SBO0od8QcLRGP7gdWJXnpdOeV56Uv5hxw1EJ9VhZcgXj4QM+YL88sB5mrsGyE93YVTjNYcx7brDo2fIR7rbjmKYWdEvFInS1DVAMByhPDd9XCZ8NpS709iUkc/Bzmu0eId4qbEWl9FEpsXOs8tW35QgpVgtPLxyZmWx25tafv3YsiSR6bLjD4X50Z4TRGNavGZ5FkiSIBrT+PXRWvpH/FiMCsWZqbOOU2SJDcvyKM3y8ObpK9gtRrZUFIz3Gk0GTV39HKtrpb6jD9UgEwhH2VSej/kmzqvuQS/vnL2KpsXrCjPddpQJjqr1y/J47fhlapu7WFWcPWsKZSKQhUSayUam2UFfyMdAyE8odvNeVlazyjM7V1FeMPfjZ6U6eHRHNfmZ7jnvYzZIQvCxB9ZRmudJapwOoA2gBV9DGO9CyDoQQ9c6IVqHLqchhBXkbPTIWYScAqMEa/LYuxGSDy0aF+QiNgDaEBAC4QbZA0josSbQNwA6WuhdhJyNrvUjJA+Ssho91g7Rq6BG0SMXR8mdc8q8NU3nwNGrPHLfSs7UthKJxr83tZc75kWwbjU+IFgfYM4wGCQqlmWSmTGzYfPbClWWKXWnUuqe/WN3M0RiAwihYBDmCfnL8f+XhUSRy829hddrHCbKwm/LLQRgY3bepH3Glf3iyHO4yBu9PZm2mY3DeL3X9Q9Ets1Bti0+MM0ymaTcUzi55gLAaDCwq2T60Puqu6pxptrpae1DSIL0/LTx1D13hpOC5XnkledQs2M5iLiwhdNjJy03hUe+cB/ZpVkYLUY+99WPk5abCgJ+/399jOKaAiRZomRVIR/7H09w7WIrAW8Q1aiQUZiGMy2x59KV7uTpLz2Cpum4M5xoUY0n/+suFFUZJ3lGs5EvfecLFFblT7sP1aSSWZiG0aRStCIeuRESWByWSQIeimrgif+6i7oTDQT9IVxpDqyjJNCV7uTBz9xN0/kW+jr60XWw2M0UVedNe8yFwIbUciodeaSZrn/ktqVVcV/W2knRzIloD/bzs+Z9k35nlA283VZHrs2JTNywvi9v2azHlyUXBjkNs3EVBsmN07Jr9C8G7KZthKKNSMKEYsgiGL6CIqehGLIwSGlEYm3ouoZBTkWWHBPGToUkzKNjswGBQXIikHFbn0Q1FBGKXgVkzGoVmh7EIHnQpRgu66PxtMJYP7LkniQnDNcNeG2aiOWVth4uNXfzkTtXsaEiD4Mss+9cw5TtJEni2bvXcOBCEz9++yQOi4my0cJ1m0klM8XOE9uqyfVMrrlKhjz0D08WnuocGCFlVFyqb9jPntNXeXRzFQ+sL8ekKrT3DTPsvx5h8Tis1LX2Eo3GZiRZmq6zujSboqxUdh+7RIbbxr1rl02J7N0Ip2ri/vxySp0eduaWEoxFsSkq5a408myum55ncVoKxWlLpym722bmjx/ZOh5VKs3y8NSWFUhCUJyZyuObqhn0BXDbzKwpzSU71YF1NOqWYrfwyZ1rkSTBJ3euxW0zY1IMfP6BTQghCHmi5HqcZKbE1/HNFQUIxJTIlGow8LkHNuK2mUm1W1CV0UjzLM+LJATbqoqm/N5iVMlPc/GRHSsxKgZSbNfXtAfXVWAzTXVCWYwKRRkphKMxSrJSKc5IwW6+LobyyMbl1DZ3YZAk7NOMnwvSTDa2Z5RiM6j0BL3YFROZlqnG+0SYjQoPbl1+021mPa7bxj0b5p52lgiEEDw6QZgjucE2hHEHaAPoWnecGAkjiBBgQtcG0SKXEcpyEDfU6gv79bGxTvRYJ7L5UfTIedCHEHIWCCdCzkNINoSUilBrADPoIYh1gh5B12PoUjNIZtDC6NpAvMG6oQJJmf47IYSgpb2fsxdbefbJjTS39tHWOTi3azCKiBYmpsdQJRVpQr2Yrut0BdvpDXVjU+zkmguTUgucCR8QrA8wZ0iSREaGk4yMmy9ic4HX9zwGQw6qUo0QTvz+54lEG7CYH0ZV597IcqlBCAOyMCJP8KgLJGRJYkNWDlH9/Z/iYLGbqdo6vZe5bE0xZWtmlrdesf36x2/bE9fTULc8ej01VzbI5JRlkVM2t74VJouR6m0T6jwVWH335JRcRTWw89kdM+7D6bGz9t7ZG2ILSZCWmxonitPAkWqn5o75ffCTgVu14VYnp3rlW9MptGZMaZkxBkUy4FQmk+6VqVn0h/yEYjEEsYTSZGXZiSpyMSolCKEgEFjU60aEQXYjy3HSH4m2oylhLGo1kmRHIDDIrkmNaSeOnQhJmDAqRZjVqvGxY7AYV43OJZ5qfWPszTDqXdXlvPHjTD4HCY/TyrFLzSzPT0eSJMyqAZvZCDpEorF48X0gzIHzjbT2DFKUOZkQmFWFmpJs0lw2fvjWCX7yzkk+v2szmSl21pXncaahnXfPNLBzTSkmg4GOURnm9eWJE+/aa13sP9/IqtJsmroG2H+ukae2X3/GozFtVCo8yvErrZxr7CTHc31dv2dNGb85eonv/OYID2yswGpU6R/2Y5AlynLjaeAGWSLH4+TeNWVomsavDp7H47Syftns/QxtispKTxYrPVlJNxvuHvZyqaOHwUBwCtF9dFXlokm1i2l6tFpMKndMUMRLd9lIH02ltJpUVhVPrYdyTahj21ged+CMiVhYjCqpM/SKmimSZZAlti6/TpTKshOLegghKM2aus+J53AjqvKnjyY4rWa2VBbOeKx0p430FQub9qzpGqFYhGJ7KjsyS9B1sCqLX16y5KEPgNaLHm0AKQViXehaK0LYEXIBCBU9UouQ0oEbyK42EE/lizYhZA9CziAW+CUCE0JZAQQmbS7kPDT/LxHqhjj50oYRchq61o8ebULXOkYjZlnxlMAZRDEkWWLzuhJeeeMcy8uyyPDYaWzuxZxEb7Lp0Bpo5lDvu6xN2USprQJ5VLDoaP97vNfzFoGYD6NkYrlzFfdnPoYize94C0awfCNBzhxtoL62nf6eEQKBEHqSUtt//vdPY1Bkjg+cY33Kb48R/QGSRyDwS1R1PYHAG7icXyYYPoDd+hn8gV//VhEso5xOMNqNN9wwKUUwzbKddOvSEvf4AL/9+C9lD7PMnjNj9ArijV9NsjqJjFS60/nhlZM0DvfjMVv5/fLZm1WblWqEkBAoMyQVXv+tQU5HllxIwjRp20SM8PhY95Sx0x9pesx0HAH88WPb+OmeU3zpW78m023no3etZu2yXJYXZFBZkMF3dx/FaDBQVZjJuvI8jOrU1CpJiHikams1P3jzBD/fd4ZP3beOlcVZfPSu1bxx4gr7ftAAuo7bbubhjcmR8Ic2VHCirpXn9pwkEtPYVFnAY1vihDTNZeX+9eX85ugl3jhxhZKsVCry0yZFRiry0vnvH76Llw/XcuB7u+PjnDYe21o1TrDGYFIV7lmzjL5hP9965RCej1kpyU6d8RpGtBinezt4u7WODv/IeCPYMfzLtken9LcaQ0NPP9/bf5y6rj5GQiHsRiO+UJhQNMod5cU8srJi1sjNXCGESCIZ9gMsNobCAc4NtFPlzsKufND0exySB0ndDsbtIBygh0EPgFBBWNGjdQilAiG5p76jsgdJ3QHGHSBcCHTQBuNjJRfoUQTaeFqhZH4YNC9IqQjZA3oUhAH0CCBNOK4FiI6PuxGyJHj43hUMDQdwuywoioHVK/LR5llT1+Jv5Kr3ImtTNo/3v+oMtPFq+wvEiLE59S5aA00c6z9AgbWEFc7pNQ4SxbwJlq7pHHjrAi/8xz46WwcIhSLEotp4sXcyiBe6w6nBix8QrN9xyIZirJYPMzzyf9D1EOg6BkMpsLCFsbcbWbaH0Keotn3w0f4AtwdbPJUzRq7G4DE6+ELpLpQJsvG/arzAzpxSCivc9Ab9fO/ycb666aGb7keWEm8dIQkFxM0FS2Yeq8bTs7PzAAAgAElEQVQ/6osAIQT3rClj3bJcojENgyzhGO0LlZli57MPbsAXWIVOPG0qbr+IUYEMeGTTcu4alTmXJYmSbA9//nRcmtpiUpElia3VRdQUZxOKRND1eITCfhPZ8xvx50/fiarIhKMxAqEIQghsJhW7xTTeHPZD22u4f+0yNF3HpCijEScd62j6lmKQ2VFTzMqS7PHaofg84uea63HyZx+6A3VUJc5qUvnwnat4cEMFqfab3+dzfZ3827mDABQ7UjAk0ZvsSmcv4WiMP71vGz89coaHV1ZQmp7K1/ccItNhW1QCJAlxyxsZf4CZIUsSkpAYCPlxG+felua3CUII0E0g54yaFeK6FKEQ8ahStA6hrIwTptnGooM05vgV8VTDiWOklHhNFoC4IfI64biJzNthN+OwXydgDtv8SfNwZBCbwY5Nto/P473etxiM9POpwj9iuXMVg5EBvtf4NWqHTt9+grVv91n+81/foqOlPwEFsNkhAKdipzvUT7px6eRWf4BbC0mYGRr+CjpB+gf/FF0PEQ6fQNOm78XxfkXj4L/ji0zu8yaEgZXp/3ybZvQBfpehJJB3Lgt5SlphMBahzJmGx2Qhw2IfVbv83YBRMZDhnlrfKEsSDosJh2Vmw8BmNsbTCUdhkCVSbiAk8Ya+czcYUyaOtcfrDaJ6jB837WF350nsipm/X/lJMMeoG2mlxJxFrmVqWplikPE4p09XUwzylHlbTSrWBFJ6WryDeExWPl+1kRybcwolupnIxUgwhMtipjIrDYtRwW4ykpfi4nM7NvAXP3+NT26duZZwvpAlsVjBsQ8wBwSiEXa3XuQXTWdQR9UV/6hiBxvSFqd34Zyg6+h6H7rv+xCpjUd0JkDY/gvCOHMj+znhxod04s9yHpI5E1Cm72E15QFP4IGf6aVYAi9LWAthki0oUjxrwhcZ4dTAETJNOdS41mOQDDh0jXRjJgPhvnkfb14Eq7driN0vHKe9+fpE0rNdVNTk40yxTOrLkAhkWUJHp27kGod6T2OSVUBQbi/i00VPzmeqCSEZgjgXdaKJ+9d1qG3v4kpHL/WdfTR099Mz4sMbDOMLhYlEYxgVAxajgsNsJNvtpCjNTXF6CisLsshNmVj39Nu30Dsdf0Es1okspwMS0VgHfv/L2G2fud1TW1CkW+8fVREETQ/Q49+D2TBzM8LFQvzRjD+fOjDg9XO+tYvG7n6u9Q7S0jdIvzeALxTGH44QikQxyBJmVcGsKthNKtkpTnJTnBSkuliem05xeuok5ahboeh14zt8K1XEbjy2puu09w/T0DNAQ3cf7f3D9Iz46BnxMeD1E4xECUaiRGIxZElCkWVUg4zVqOCymEmxWXDbzOS6HRR43OR7XBR43ONRgttxjjPBrpj44ZXjlDg9NI30k2KcPvVjvph4jX2hCPXdfTR2D9DcO0D74DAD3gADvgBD/hDBSIRwNEZU00Z7wkkoBhmrquKymnBZTaRYLWS5HGS7HWS77RSlpUwbcVkK13gh8fOWA7zcdphNngpODTQwpn9xYaiZQCw8LcGaDhPrpZKtnRpDVNOwqioes3W8r16iGHsXQtEYbouZjqERQtEobquZrmHvJEXThYQkBJKUmEriGMauj6brtPYPUdvazdXOXuq7++kYHMEbDOEPRfCFwhgkGYtRwWpUSLFbKPTEv/3Lc9Ipz07Dahwjrkv72z9Xp/tc3rdiu4dvbnlm0h1X5qCaOB3mch7TnYNOFH34KxA5Dca7p0Z5pMnv3WJfvzipWhoN7GHxz9comdD0GDE93jLj1OARAjE/92Y+ijyBYEpIhLTQTfaUGOZFsM4da6SjpR8Ao0nhC3/1CDsfXR1PL5jHS/+XlZ8fXRhvXYazpuu8fLyWv3nhjVm3fXBlOX/zxE7s5sTSNMYemmAkyqEr13intoF9lxoZ8PnjPXNmGOcNhemL295caO0Grl/WnFQnW8oKuL+mjHVFeYytI0vREJjLhzcaayMQeB1dHyR+1jIO+5cWZ4K3EQ51chNtj3kbxzp+nyLXZ2/J8eOy6vH03GMNLey92MjxhlbqOvvQNG1W82R4Qi+Xcy1dQPxuCSFwWU2szM/m7qoStlcUkmI1jz8DC/2c6rpOJBZjKBQiGImOzzvNasGszC21LJFjjv834A+FudTew/GGVk41tXOupRNvMDx+jZPDwKSfxjI0jAYDlTnprCnMYcuyAlbkZWJSDePrwnyv68Rzmmlf023zh1Wb2d/RwOXBHird6dyVPbVv4HzmM3Z9L7R2s+9S/Bmt7+obT1dL5vr24IPeyb+beP1SbBbKszysyMtkXXEOlTnp2E2mSYbsUlxnk8Gr7cf4UuWT5FnSODUQVza0GkwYhMxQ2JfQPoaDQd66Ws+uigqMBpmopnGkpYVMu53S1MTVVXNsTs72ddIw3M9qz1QRiLH1ZDqkO2ycaemgfXCY6txMnjt8hraBYa509ZLrdi6aBSFLAnmWJuZw/fmNxDTqu/rYfeYy+y410djTTyx2s/U1wnAwLqNf393PsfpWYDTDx2pmdUE299WUcUdlMTaTumDv/0Ji0BfgW+8c5Uf7TyY8pjQjlX/++MMUzUEZMhiL8G5nHe91NvBIXhVmg0qayUau1TX74FnwL68d4D/fO0lUu3kT9jHkuJ386ycfZVnWjY6KGEROIhxfBXX2OtUv/uev2XexYVqV0ukgIfjG7z/OxtL88Ubm7xfous6f/fBV3r5wNWHHiEDwzx/fxZ2VJQmdb6oxjZMDh2n01RHWwrzb8zom2cTGlO3jc9DRGIkNo8rzV7ecF8Fqa+pjeNAPwMe+cDd37lqJQZkfG9Z1nXpvMy+1vU2JPZ+70zdR721hjXvxlbXijU5n366xuz+hBna6rqPpOv3eAG+cu8JzB8/Q3DuY8Msy/RzjaO0b4md9Z3nhyDlK0lN4ZnMN99eU47QYkYRYUgvtq2+f56G7q5PytA0P/xNm0z34g6cxGbcSiVxZUue0UNCJoE9QCoxoQ0S0+UmRJgJN14nGNBp7+nn11CV+c+oSnUPeBdm3TvzZ7/cG2FNbz57aeuxmI5vLCvjYlpVU5WZgHJV6Xqh72jI0xP984y0C0egkQvWn27ayMmvh+maMRfo0XSem6Qz5gxy52szeiw0ca2ild8S/YMeadNzRfwUjUU41tXOqqZ3vvnuMTLedu5eX8Oja5ZSkp6AqhpsapLPhuWvvUmbPYW1K6YzGaWdwgItDzZTZs8mzxvvHnO5t442WK/SFApzsbeNXjbV8Y/sTcztZRj90OoSiURq6+/nVsQu8c6GeruGFeUanHG/CcXtHfPSO+Dhw5Rq8Ha+dqsrN4I6KIrZVFJLjdqLI8riB/X5bl3SgNzRMjjl1yh0ebfed0H684TDv1DfwZHUVAIosc7G7l0hMS4pgpZms9AZ9/N8HX2WVJ5sMs21SHeB/W7ltxjTB6pwMCj1u3BYTFVlpXO3q5cUT53GaTfz1I3cnRILmAlmSblqrOOZUCYajHK1v4bmDpzl8tWWKgEey0IkTl7F1Nc1uZdfqcj68eRWZLhuGJKNqi42x9zhRaEluPxHt/iEuDnaxJaOIoUiQVv8QwIIQrPh5JD63m0ZidB1kT0L36an11ey/1EhMS+zAMXTeOFvHivxM7CbjknoWZkO/L8D+K01J2cc5KQ5W5GUlTCbL7dWcGTzO8y3fQ9d1JCHxZM7vYZLN41H4cCxMd7CDGufsBHg2zItgjQz7CQcjqEYDG++qRDXOX5RQR+cXbW/wkbxdvNV1EH80QIO3+ZYQrETR1DtIJBoPMc70AGuaxkgozN6LjfzHnmPUd80/n3Pa4+g6dV19fOWld/nZ4XN85s517KgswmqMF0jPe/+aRiAQQdd1rFYjug7RaAxVTfxeX7zawf13Lo8rhiX4wkuSG5PpbkKRU1jMjzMY/n/megqLirmmxYzhYu/fMRK+PP5zWBuk0PnpBZnbdNB0nWA4Ql1XHz/af4q3ztURiS2+FPxIIMQbZ6/w5tkrbCzL5+NbV7OmOAerqk7qEzVXaLpOWZqHL2zaiGHCvbAsYPRK03VCkSj+UIRT19p54+wVDly+xlAguGDHSAY60DEwwo8PnObFo+fZsqyAj29bQ2VOGhajOiei9VLbYe7LXMNqdwkz3Zbu4CAvtx/hvsw14wTrZ1fP8HRJTbxv0TyiBmOGjDcU5lxzJz947yRHFsAwnQ/8oQjH6ls5Vt/KP/1mP5U56dy7opSdy0tIc9gwKQYMozUf7wcIoNCSztnBRiod+ejohLQwbcFhekPDlNgSa3cQl8qXCEdjKLJEbLTJeLLPXNPIAN0BLykmC83eQZq9kx1MGvqMSUx2k3FSH6U/3rmFP965JanjzwWyJM1o1Om6TiASpa6jh3957QDHGloXbR49Iz6+v+8kPzt8no9tXclHt64ixWpGkZdO2tetgiQkHIoJq0FlOBwkpmtLUC5KBuNWCO5Gt/weU0xwoSLE9d9tKy8kJ8VJU8/kjIab4Z3aq3zmrvUL1l/sVuH1M5eJRBOLEI7hnupSrDdpeH0j3Goqj+d8lGxTHkORfiocNax2b0AadZbo6HQG20hRU6mwVyU1l+kwL0akxTQ0XceTasNoMiwYW7bIZkyykbAWxRcNTMqNXAoIhCN0Do7gcVinegBHIwN1nb38cP8p3jpfRyC8+Mp3mq5T19nLl198i7urSvjk9jWUZXpQZ2gKmSgaG3r45S+O0909xFe++hGGhwPs3XORx59cl/A+UlxWzl9qJzszXjcmSxKelJtLkMtyBiAjUPD6vouuL47nei7QdZ1QLMZQKIg/EiHNYsWqKPhHC/stBiXha17q/iKaHh79SaDITuQZpEvnPedojGs9Azx36Ayvnb6EL3TrhQh04HBdM4frmrlreTF/cPcGitJTpm1WmQxsqgo6fPGlV0i1WsbJwec2rGd5evq89h2OxhgJhOgYHOGNc1d47fRlOgaXlthKMBLlnQv1HLxyjV1rKnh2y2oK09wo8sJ7tA2STEyPEYyF8UXCRLQYTtWEUzWjyoZ5GTXeYJirXX18++0j7L/ctEgVNHOHruvUtnZR29rF118/xLriHB5eXcmGkjwynFYM7xPD9tnCO/n21depcuYxFPHzo8Y9NPm6ybGkUu1MTBRANci4TWZevniRtTk5XBscpM/vx2lM7l3emVvKzty4kmJsNJovMf/odufQCBkO26J48RV5eoIV0zS6hrx8f98Jfn74HJFYcgbjXOEPh/nOnmO8fPIif/bQdraXF+Iwv78iGPOFxaAQ0zXebLtMIBZhmSNtCaoJCpBz0f0/gPBRMBQD14VghPlhUCb2ApR4emMN//jK3oTXwgFfkL0XG/jI5pUohvfHehSJxdh9ti4pR5pJMbCjsgjzNG0vboYMUzaP5Dwz7d8kIVHprKHSuTAq5vMiWFa7GdVoIBKJxiXWbxLRSRQCQamtgLe6DjIQHuJY/znKHTM3Ir1dqOvqY3luBtIEIQ9d1wmEIxytb+Hf3znKmebOWz6vUCTKa6cv09w7wKd2rGNbeWE8R3uO9+XFF46xZWsZP/3JIXRdx2Yz8fbbF5IiWNFojF++fhpVMYAAp93En3zqrpuOsVk/jRBmHPYvEgjsxuxYfJGTRBGIRnnnWgMvXjrPic52vnLnfdxXVMq+5ia6fV4+vmJ1wkamItsJRfuI6UFAJxb1IxBY1YV75mOaRr8vwL6Ljfxo/0mudvXNOQ1jIbGntoGj9S08u3U1T26oJstln3PUdTgUos/v54tbNuMwGccVi3IdjjnPzx8K0zPi43xLF6+evsShK823zGCaK4KRKC8eOc/Rqy188YGtbC0ruKmKHVxPZxr/efR/U1M1dKK6xkDYSyAWxiBkDndd4+pwH8OREN+7fIxcmxNZSEgIPrd8Y8Lzjmkabf3DvHDkHM8dOn1LnFLzRUzTOHK1hSNXWyhMc/Pdz3+IdMfS710nhGBbWhV2xcJr7ccosKTT4u9hbUoJ92WuIdPsTmg/LpOJZ2pW8L3jJ3jh3AVSLGYer6qkMiN5h4Y/EqYzMEKHb4SYruMymsi02PGYrHOWQv+jH73M83/4UQxJim0lAlmWpvTmCoQjXGjt4h9f2cf51q4FP2Yi6B7y8tc/e50n11fz8W2ryfe4FiST5f0Al2pmW0YJHlMXmq5T6vDgMU6venn7oEO0DtTRKOuN5QD61GyIh1dX8O97jjDoSzxT4pVTl3hkbSVO2fS+INmX23uo6+hNyqG2tiiH3BTnkn6+50WwMnLc2OxmBvu99HUNk5njRizAYrYpdSUjUR81Ti+pRhdOZel9tOq7+iYZILqu4wuF2X3mCt/Zc4zW/qHbOLu4KMY/vLKXXq+Ph1dX4rLM7UULR6JUVGaPE0mvN5h08eTHn9pEc3s/FpNKbpab/sHZi6hDofcwme4kErmCpg8SiVxAMeQlPf/FwIXeLl5vqKM6LYP+4HWZVbtq5GsnDvNs9aqEjYL+wDH6gkeIaT7GKkGEMFCZ+lcLMtdILEZjzwA/O3yW35y6NEmUYinAF4rwH3uOUdvWzWfuXE9NfiZGJfllyaIopNtsnGhvx2kyjqepOYwqNmPyPZAisRhvnrvKi8fOc7a5g+gtSKNcSLT0DfHXz7/BZ+5czzOba/DcpBfRlZE2uoLxD31QC9Pi7+FAb+14I8Yx6Oh4owEO9l4kqsdINznJMnrwmKysTM2ixTuINxLGJBsodCRepB6OxjjV1MY33z4yXsz/fkOaw4rHttSMuZkhCcFqdzGr3cXjBDtZIiNLEpXpaXz1wfvRRp2rcyFDvkiYPW31/KrxAj0BHzpxafYVqZl8qmIdRfbrDVA1XWc4EEKRJaxGlWAkrrp3I3QdWgcGF01FUJHkSWl4/lCYN8/V8bU3DtF5m6Pb0ZjGi0fP0dTTzxfv30pVXsbvRMpgh3+Y5xtP4lRMyEKizTeIzWBkmXN+GQwLCSEUhCu5FiwpNjMPriznuYNnEh5T29bFhdZuNpflL8E0ycnQddh95gqhaOJONVkSbK8owmVZHLXahcK8CFblyjyy81Pp7x3hnVdOk1+ajsNlmTdjPtR3moey7gALDISHOT9Ux8bUlfPa50KjrrMXTdcAGV3XCUaivHrqEv/25iH6vYFZx98KdA/7+NZbR/EFIzyzaQXuCSpuiaKsLJOTJ5rwjgQ5eKCOa009VK9IjujsP1ZPR/cQg8MB/vD3trPn0BWe3nXzBm7B0F5UdS1e3w+wWp7B6/8hFvMDSR13sdAyPESK2czvVa+ifrB//PeZNjtd3uSkgTt8v8Fj3opdrUSMF00vzJIYikQ509zBTw6cZt+lRsJJ5jffKsR0nYNXrtE5OMIf7NzAHZXFE2SIE4NFUVmbM1WBTJ2jYRGJahysu8a55s73HbkaQyga5VvvHMEbDvHZO9eTYpueZJ0dbOTd7rN0h4YYCvvY33uBo32Xp24oBIqQSTU62Jm+inJHLm7VToHdHRe4CPoJxaIEZBnVN5zYHCNR3r3YwNdfP5hUncFSgiQEH95UsyC1hLcCuq4T0WNcHWlnMOwjekOj8yJrBnnWtIT24w2HaR8enlTHmet04jIn3hT08mAPb7TUUZOaxdbMAiyKSqd/hJ/WneE7tUf5fzfcN15XGQhHeP7oGbJdDh5ZVUltezevn6+bsk9ttA5qsRCX/I+v1/5QmNdOX+brbx6iZzgxBcbFRkzTOdHYzj+++h5fuHcTG4pz3zfpYnOFEOBUTaxwZ2OU46bt0ksRJC5qpXWCNgTc8G2RcxDSVFGOpzas4KXjtfjDiaX16zq8eOQcG4pzEYuQJr6QGPQFOHS1Oan6q5wUJyvyMjEnoQVwOzCv2eUWpbHjwRV0tPbz3u5zeNId3LlrJdkFqXO6ob6on7qRa5zoP0+WKR3Q6Q8P0RvqX3IEq76rn1hMRzfoxDSNl07U8s23Di8ZcjWGQX+A7+09jo7OJ7avwaImXh8EcM+91Rw8cIWalQVcvtiOxWrksSdWJTWHgyca+OKn7+Tr39+Lpmk0t84u+CGEDV/gBRSlDKNxC17/j5I65mJiTCXvRrQMD+IwGpMq8lckJxZDPlalYPpGf3NEOBrjSH0L33nnKKea2pdcLcuN0HSd+u4+/u2NQ/hCER6oWZZwGwQAq6qwzOPhfFcXRW43pZ5Uuka8mAxzW+IsRoX7VpRxvKGVrgVSV7wdiGkazx04jUVR+Ozd6zFNI/rxQNY6alxFXPN3882rv6HIms66lGVTGrQKITBKClnmFMrtuTjV6xGbI93NPF1cQ6HdzWA4yN8ef5OnilfMOrd3axv4+hsHaeodWPLP6EzI97jYuqxwUY+h62F0PcREQXoh7HM2nPZ2n+e19uOY5amOjPuz1iREsHzhMC/XXqRteJihYAijwYCm6zxTU50UwWoeGcSqKHyoZAXZ1nhKb6U7HZti5L/tf3laVbGx313p7OVcayerCyY7V3RdX1TPvcEQj2CFo1FeP1vHt985Su8SIVdjiGka51o6+OZbh5Hv28z64twlnU41XwgEES1GV2AEdbRheoktsX5utwq6rkHkKLr/JSAAuhcwge4HOQ1h+QRMIViCskwPG0vz2VNbn/CxDly5xrXeQUoykpe8v5U4fLWZ7iFvUuv/ptJ8stxzX/9uFeZFsAyKzI4Ha/D7Qrz43ff4xff3U1fbzrLqHHIKPbhTbRjNCnKCXuTMMhdhLUJUj9EfjqesCAQrnOXzmeaioHfER7/Xj8XoZO/FRr799pFFk2ieL3yhMD/efwqLqvDs1tXIUuLqYqmpNh7atYrh4QC6Dg6HGYMhuUU61WXhTG0r/YM+9h2uw+Wc3atkNj9INNqI0bgZkLCYHkzqmIuJQoeLQ63N/OrKRbp9PuoH+nlFu8wvLl3gwZJlSX3YhZBpHPoPrEoRshQPdwtkilxzb6gcjWkcudrMN948xPmW21MLMBfoOjT3DvK9vccRwK7VFQkXsPYHArxy6TIdI8P0+vyUelLZ19TEmuxsKtNnNxanw4aSPCqy0+kd8d9WFbv5IhLT+Nnhs+R5XDy2dqoaq10xU67kUu7I5Y2Ok1Q5C3g6bzsGKXHCb5QMnOprp90/zGAoQEzX2NtejyoZ2Jw5vWjCicY2fvDeCZr7BpdETeBc8dja5Uk5A5JFIPge4fAZdCZ7eJ32L855n89f28ealBI2eypRbrjPGabEZK294TCHmlu4s7iIut4+thTkc7ytjUCCXvaJmO7+T0eSLKrCZ7avH1dslCWJ7csK+dyODZMC/7qu88uTtUnPI1Eocrwx+JGrLfz4wCnaB4eXpIMgpulcaO3iP987ic2oUpWbseSN0rlCEgKzrKBKMoYl20Ihiu77AUipIJdD6G2E+SPokbOgh5jOJBcCJODDm2vYd6khYcl2XyjMyydr+dMHty3sKSwgoprG3osNeINT03xngsNsZE1hNm7r0k4PhHkSrEPv1HLywFU6W/sJh6IEA2GO7LnImcNXcXvsWGwmFFVOOHXiK9/9LCtdFYS0MCtdFfEJChnTAjT8Wmhous7V7j4CkQj/uvsA3Ul4r6xGlXyPi2yXgxSbGZfFjFE1oMoSIAhFo/iCYXqGfbQNDNHQ3T/v2plBf5Dv7T1BltvBvdWlCY/r7/dy7EgDff1e9NEXW1Vlnv7wpoT38dDd1TQ091JRkoGQJO7ZXjnrmEjkIro2RMD/K4BFy6WfC8pT07i3qJS3m+rp9I3wyyu1pJotVKdl8NHlNUnVIaSaNuGTm5CEATH6Os4nkqVpOicb2/g/uw9wqb1nzvuBuBGR4bSTl+ok3WHDbTVjM6ooBhlZkojEYkRiMYYDIQZ8AToHR2jpG6JnODlv1EToQEvfID8+cBqnxcSdy4sTqh8YCYXoGB5mbW4OfX4/iizT7fXiCye+cN8Iu9nIrlXlnGpqm/f7Z1EVMpw2Mpx2UmxmnGYTdrMRo2JAkWUE8Y+NPxxhJBCie9hLx8AIjT39BBcg1WnAH+An+0+xuiCLfM/MIgZbPJU4lORTiZe5PAyGgvQEvPijEdZ6cugOeDHJ0xPk7iEvLx49z6X2noQNhukghCDDYSPLbSfdbsVhMeEwGzEpCqoiIwuBrkNE0whFoniDIYYDIfq8frqHvXQNeRmZx711Wkw8vLpizuMTQSh8FFnyYDAUslDpw53BAe7JXMUye86c96HpcYKzzOOhzx9gS0E+jQMD+CLJEaxcmxNva4if159je1YhFoNCh3+En1w5zd25pZPWUyHEJNGKTSV5hKKxaeuCd5QXzVkgYzaossy13gEO1TVT39WfsINAlgRpdhv5HhcZThspNjNWo4pqkDFIMuFYjFAkQr83QNewl5beQZr7Buf1joSjMY7Vt/Di6Bqek+Kc876WMuwGI3lWN43evnGHWLV7atr47YUG0VqE6xuAhB69iDA/BuoadP/PQZs5u2dlfhZVuRmcTUI87dVTl/jMHetwLlEy0tjdz6WOnqTEoyqy0ynJSH1f1BXOi2CdPlTP7heOEY1MvjjBQISOlv4ZRs0MXddRJQW7wYpjVNgiEAvRHugm17JwzUIXCr86foGRQJj67tnP1WUxsaYoh81l+ZRkpOIwm7AaFYyKAaPBgCyNFggLQUzTiMZiBMJRfKEwA74AtW3dvHO+njPN7XNebHtHfPzraweoyE4jPzUxL+WLPz+K0aSQkeEc9xoakszl9gcibFpdxOqqPFRFprNn9voMxbAMXQ8AOtFYG9HIxaSOuZiwqSo78gspc6fydEU1oVgMi6KQ63DiMSdXg+g2rcdtSlyR8WbQdZ2WvkH+4ZW9cyZXkhCUZaayrbyQ6rxMMl12bEYVs6qMkgFpvJG1putomj5qFEQJhCMMB0K09g9xtL6Fw3XNc5Iz13Vo6O7jh++dJNVuYXVB9qzXVCBQDQYsikIf0OP1Es0Lc3YAACAASURBVIhE5m1gba8sovSwh9NN7Uk1QEyzW6nISWNZZhplmalkuuyYVQXL6HVUR1OMZEkafe+vt3gIR2OjxfsRhvwBLrf3cuBKE8caWudcRxe/pv38/Mh5vrRr+4zb3Z2xatRjmtx1uyu7hKg+Nco33fXXdZ09tfUcvdoyp/NRZJnKnDQ2lOSxIi8Tj92K1ahgUhWMY9dVlpAnNLLWNJ2YrhGJaoRjUYKjz2sgHKVn2Etj9wD13f1cau9Oqhn8zqoSMpz2pM8hGSiGMgLBPYSjdYhxSWeByTjzfZwNFY5cLg+3zYtgmQwy5WkeDLJEv9/Pf9/9BpqmsTzJiHGlO52HCir4RcN53mi5Anrca1+TmsVnKtfP2GQYIC9l5u/Yn+zcvGgEq6VviB/vP03PiHdW41ASgtwUJ1vLC1hTlEOO24HNZMSsKpiUOLGSRr//MU1H0zRC0ei4s6V9cJjDdS28d6lxzu0hAuEob567Slmmh8fXV2FJUtr6/YChSJBrvn7siomhcBBVkm7e8Pe2QAAqAgldGAAFtB6ElI5OGLTpbUkhBBajwhPrq5MiWF1DXt66UM9TG6pn3/g24NCVa0ml1sqSYFVhVsL26+3GvAhWOBSZQq7mCx04NXiRVe54lGM44uXM4KUZCdaptg4a+vrZmJ9HjtPOSChEr9dPsWfmvNMXz1zgjpLCeas+Hbh8bdbF1Wk2sbO6hIfXVJKf6sJpMWFSEusZ5h6dnq7rVOVmcG91Kedbu8ZV1+aCpt4B/vfL7/Ivn3gkoZ4tHR2DfPLTO0hPvy53new3a9+ROqqWbcduMxEIRthz8DLLijNuOkZVx+q8dFQ9xGD4RHIHXWSYDQrF7hSK3SnzajYsSwsXnfWHIvzdr97hUsfcyNWawmw+smUl1bmZOC0mrEY1acXIsWd1c1k+z2ys4a0LV/n1iYt0DydXxxTTdM61dPLS8VqyXA6yXDc3YlMtZopT3Hz/xElGwmH2N11jQ24u+a75eWvtJiOPr11ObWvXTSNJY0bUprI8NpTkUZSWgsNiwqIqmFVlzv2odF1nRV4m96wopalngJ8dOcvb5+vnZDgEIlEOXmniqQ3VFKZNH8VyqXNbE53GxD2kbQPDHL7aQq83uZRqgySxqiCLpzfVUJ2XgctixmZSxwn/XDHmzAqMktq+ER9nmzs4crWFcy2dM0YvhYBnNtUseoPhcPQyilKOqlQhWBjDeH3KMn7c9C6XRlrJt6RhlK7vd7kzLyHi5TSZ+EhNDRZV4cMrV9DQP4DHYmGZJ7m6F6uicldOCdUpmfQEvPiiYVJMFjLMNlJN1jnf21z34kVqhgJBhgPBWSP1ealOPryphh0VRfEMALMxKc+7rutUZKexriiXx9Yu55VTl3jt9CUG/ck3Nx/0B/j5kbOUZ3tYU5izBNPn5oeopmGSFKpcmQyHg/ii4fG+aksHApQK9PBJMN0Nwozm+xZCzoNoI6hbZxwpCcG28kKy3XbaBxIn2s8fOsMT66sWzdkwV/hCYY43JpcdkuN2UpWTgSWJ5sK3E/MiWJ/44r089ekdCzUXhhjhnZZDnBu6zE+aX4mrFEV92AzTf/SbB4b49YVLaLpOtsNOus3CC2cvUOBykeGw8V5DE21DI1hUhc0FeVzu6aV1aJi2oWG2FOXPe76zpe4sz8ngs3etZ2Np3rwMASEEVqOK1aiS7rCxtiiHHx84zX/sOZaUV30MB+uaeeXUJR5fN3un6qwsNwP9XnJzU5CTNLZ7+73sfreWk+eu8Z2fxhseB4JhhoZnFwLx+X+BpsWl7nV9hJi2dBTGIrEYRztaefXqZdq9I0RvqM/5/sNPTemRcivwz6+9x9H61qTrWVxWM3/20DbuqCzGbjKizkNtSgiBapDx2K2kWC0Up6ewdVkB33zrCCca25KqZYrENHafucLKgiweWlWB6Sby7TajkceXV7ImO5sun5dUi4V8lwtHkk1Pp8P9K5fxg/dOUN811bvospjYUVnMzuoSlmenYzMZMSkGDAuk3BT3XMYjiBlOG8uyPGxdVsjXXj9If5IEBaBzyMue2no+fcfco6Y6+ijBm5ss9/mWTi62dSVFEm0mlcfXVfHs1tVkOG0L2kDZIMvYzTJ2sxFd1ylIdVGVm8ET66ro8wU42djGW+frON3UMUnFa11xLqUZqQsyh5tBltKJaV3EYh0gxuo054d3us4gCcH5gSYuDbVMEuYxSoaECJYsSaSMyiQXut3kOZ1IQiDNYe0zGxTy7S5ybU50XR/P5pjtPOu7+2juH6QmN4vUCSqZRxta6BrxsqumYtEMy5s9vULAkxtW8Lk715NqtyTsVJ26H4FBlkmxWXBaTBSnp7CmKJtvvnWE+q7ZxaJuRH1XP7vPXKHA48Zjf/+0FUgEkhBYDCqKJHNhsJO+kI98W2I93W4dDAjrH8SFLCQPwvQAuvdr6KEDCNODoMxskwkhcFlM3F9Tzvf2Hk/4iHWdvZxsaGNdSe5CnMCC4UJrFy19iWcLAJRnpVGelfa+cQ7Mi2C5Um24UheuR5WOzl1pG2nxd7DSWY4ATLKJTNP0KQc5Tjs12Zl4rBbW5uagyBIb83M51dZBJKbR7w+yNi+b4WCIX52/SHVmBveWlfCLc7WLGjqWhGBDSS5/9tB2lmWlIUvz70o/BmXUeP38zo1UZKfxl8+/TijJGo1wNMa33znKvdVlWE03l8Pu7/fyt1/+BW6XFbNZBSEwmxT+6V+enfU4KS4r9+6o4GpjF+tqCpCEQFUk8rJnV7WR5SwkKR41k4QZm/X3Ezu5W4CTXe187fhhzAYDy1I8U8jU7Xj1D9Vd45fHLiQtxrCyIIu/e+Z+clMcC57TLEkCq0llbVEO/+vD9/MPr+xjT219UmlhvlCYH+0/RU1+1k2NWUkIrKpKRXoay3RP3JnBwhQ5W1SFpzfW8A+v7CWmxQvvl2Wn8cS65dxdVYrbah5N91u49/xGCCGQhSDVZuGRNZV4bBa+8vK7tA8kJoc+hpFAiBMNbTy7dfWciXRvcJgfNr1NsS2Lx3M3JzU2EotxtasvKQ+sRVV4bO1y/ui+zdiMc2+angiEEAgB5tHIo8tqpiDVxcOrK2gbGOadC/X8+sRFmvsGeWJdNYpBXvSPvSy5iMW6icZaWKjV5Z/WfHbGv40psCUDSQgkWeZQczMei5UyT+LEM6LFONTZzEuNF2jxDk2RjX/+vmenCHGM4VJHDyeb2ynLmBw1EwK+v/8ED1aXj/dwvFVQZIkvP3UPD9QswzhHYjUdZEnCbjZyb3UpOW4H/9+v9lDb1pWUQ03TdV49dYl7quPr1m+TqmC+zc1Hitei6zoGIRPVYyx3Zd3uaU2CQIBhOfH3WKCrmxDuVYAGQp2QAjw9jIqB+1cu4ycHTyds90VjGr84dn7JEawTDW10Diae2WJRFZbnppPtdsy+8RLBvAjWQn9YBIJ0UypP5d5PoTVn9DczQ5bi3dQVWRpPZVJkeZwRGySJNKuVUCSKPxzGIAlcZvOiFscJoCY/k7987G6K0t2L9vE1GmR2VpXy9x8R/MVzryVdy9AxMMxPDp7ms3etv+kcP/7J7Xz4o3EjamyzRM9JkgTpqXaefXIjJQUeQIz9MytMxhuVb5aOx6JleIgCp4s/WrORbPvUl/1Wh+ID4QhfeendpJ+BHRVF/N0z9y26Go8sSWQ4bXz5yZ1EYjH2XWycEvW7Ga509LK3toEsl33GNgMDgQDnOrvYUVQ4fv1PtbWT7XCQYZ+fE0gIwRPrqvjuu8dYnpPBR7esYkNJ7njdxK30pgkhMBpktpYX8if3b+GrL7+bVLqQput0Do1Q19lLVe7N03RnQliPMhz1E9auR3NuTJPVRxvP3ojuIS/XegYS9loKoCI7jc/etX7RydW0xxcCxSCjGGRKM1IpTk/hkzvWcLKxndWF2bfkXbeYH8ZiXjiHoBACm8GEruto6AyGfVgMKiZJHf/7bJjJQXltYBB0kiJYJ3va+NrZA1gUhbVpOVMcVjerB/SFwxgkCYdpsix8ltNB++DILRdHkiXBPz67izuXF89KXp67cprTPR1ENA0BmA0GvrzxnhnJ5BgMskx1Xib/88md/I+f7qYhgRrwiRgOhPjl8QuUZnhIsSUmaHPj/V6KEYSBkJ+64R42pRWyOjWXk30tDIb82JUlJJImBHD9/goMIOLfp7GG3ze7sgLIdNrYuqyAdy4kJtmuA3suNtA77MPjWBpRy94RH5fauxkJJp4emO9xsSIv833TbxDmSbAWAzo6P21+ddLvSu0FPJM3vUx3PJMgfsGvDQzyy3O1tA0Nk2WPa+QL4gZQiSeVawNDHGtpJxSNLtpNyklx8mcPbV9UcgWjHm0pbiR/8f4t/OOr7yU1PjLa7f2jW1ZiM828AGVlxVM2xtbXidc70Xl29gxTUpiGJASRaIwzF1pYt7JwlnFL17MW03UsioLDaLwtqYAToes6391zjGu9yaVQri3K4W+f2jlOrhb7gymEwG428uUnd/K5f/8FdZ29SZk+zx06w87qUgo8k4tbxz78g4EA7zU2sb3wuiT4/mvNbC3InzfBgnhfrF//X58aLw6/nQaGEAJFltheUcTl9l7+870TSaVZDPgCXG7voSo3Y9JHfUy4ZDZEtCjh2GTv6cGua6zx5GA2KHERi/Z67s6ZqlY64AskpbjqsJi4d0UZHvvca3FmQ/wZ0mZV7xyLIkpCsLls/inmicIf3I2qVGGQCxbkGuh6XPDj5y37+cm1vQxF/KiSgdXuYj5ZuJMqZ/5NjxOKRnn0Bz+cllwOBoP81V13JjWfdt8wxY4U/qRmKznW5LzTBkkiHI0RiESwm+IEXNd1+v2BeBppUnubP/581w7uqCxOiHh/pGwlFoNKTWomOTYn3609DogZnRMTIQnB8px0vrRrO3/1/OtJ12S9ebaOZ7eswm0zJ3SNzg1doifUS4mtkCxTBspolHPMvloKGAoHOTfQzqa0QoQQNI70YRASeUsuTXB66P7vI+RCMN014zZCCBxmE/fVlCVMsACC4Qivnr7MJ7avvu33S9fjrQOu9Q4mNa4wzU31HJ2Ctwv/P3vvHSbXeZ53/06dPjuzs703YFEWvREkQAIgKZIiKZGiKi1ZsuxYkh2364sjxYkTO47jK44tO19iWXLRJ8mWSEmUTFISSVEsYEEjABK972J7353Z6eWc835/zO4Ci20zWwDI0a1LvLAzp8455z3v8zz3c9/LEmAJIbBMgSUsEFkFq4mJuSxLSHNQaSQkPtf0cQAyVob2WA8RY/YX8sOrr3lk1RX6+eK+6T1hFQUettdUTU4epBy43QuB06bxoW1r2Vy/cGWmfCBJEjZN5QNb1nCqs5+XT093tJ8LwViCl09d5vFtLbM2aofDCZ7+ziEOH7qCaVps2FjLp39lN0VF8ytnWUJgGhYHjrWybUMtsiyRSGbYf+jyvAHW7YwabwFnhwa4NDrChpKyafeyJt885/ShSIxnjp7JS1mywufl3z96D0Ve902vvgQ8Lv7DB/fyb7/xHLFU7hLq/aEIr565wi/t2jSlF0sAA5EoraNBRhJxzg9lBT4SmQw9Y2OzUiazgYUJCGRp/obZiT7IuXB9FUcIE4GFxFSKUHa/mfHPpwfn831//fH4nHbuWVPP0bYuznbn7ncWSaToGgllX3RjHbTF+rkjsIoSu4+X+o8RM+aerI2kwnQlhtjob8gqHwqLg/3tNHkDWVl04IdtZ2YMsMYSybx6xzx2Gzuaqpf1Ps2IKG/2/SfurfjrnPZzsycoqdRxVKUSlJn9xBaCH3Yf5Hudb/Nk7T00uMqImUkODJ3jG1df4Vcb3sfqguo516/2+fjP+6ZPBH90/gIF9txNhiH7DNs1Dac6c3V6LpQVeHjlfCvvtHWxb3UjqiyTyBh86+C7bKyeX310KbF3TQMf2taSszCQJElE0ik6IiHSpkl3NIQpLNQcbTokSeKe1Q18bOcG/r83juXFYEgZJi+dvERjaQCHrs8r1BKw+elPDvJS/+sMJIfQZI1qRwWfqHkMVbo98vQCQcYySZoGkgRJy8C8HVQEJymv8nhScZbrZA5m/bHmga4qrKooYUVZgMv9ufXhGabFCycu8ORdG265vLklBOd6BukaHct5nUK3g421FbiX0W9wObCkT4ZhmCTjaUaHIlw41UXnlQEioQTpdAan205RaQFNayqobSrF63ei27QZK0lOZXyAVuyU2YvoDS5MMe9GLCedQ5KgsSTAp3ZvWrZ9zAaf08Gndm3i+NUeRvKYvCTSBj957wKPbl6NNks/xrf/+SDl5QX8xV/9Eqoi8dZbF/nq377Kf/rDx+bd/sholJ+8eoaLV/r5h6cOAJBKL1/18Gah0O5kMB7jD954mZbiUkqcLuTrJsO/v2PXnNLCcyGbXY6jyvOX8i0h+O6hk4TzyF7qqsKv37udxtLCW6YqtK2xikc3r+a7h0/m1T/w4/fO89jWtdiu63sxLYvzg4M8c/oM5waHGI69CYCuyNxdX09jYLYXlsVw/BVS5iDV3l9e5Bllr1vaGkZGRVP8hFOnCKWOUun5BKp0LRkhyNAd/hYlrkewq9OVUS2R4ErwL6jx/ioObf5ETUtVKdsbq7nYO5Qz7TKeztATjJAxTY6OXuL5nsNUOYsosfv4ZtsrDKfGJjPUM8ESgrTIVrBGUwl+0nGeIwOdRDMpbIpGcg6GQDJtTBGKmA82TaE6R0nelBlGlz2krDE02YkYVxCzhIHAQpF0FEnHEEkYF+qQb5jMZqw4EhKqPJU2awkDU6QQwkIgUGUHMippK4IsqQhhIksaiqSTseIIstuWJQ1LZMYDboEq25HRMERi8jNNdiIhk7aiyJKCEKDIOsp44C/LPiwrihBRhLh2XSTJvuAA4ofdh/id5g+wp2Td5GdrvDU81fEGFyPdcwZYqizz4Za11PinX5f6Qj+eeYRlhBDEjWv3QJHdScY0OT3az6aiCmRpauVprsBrXVUZ6ypL+T+vHeK7R0/hsdnoHB3DsEy+/PGHb9oY53Pa+dy9O3I2Rp/Aow2rebnjEqdH+vlw0zp0Of+evs/es5XXz7VyqW84r/VePHmJT+7aPH7Mc++zUPex2rsCr+ahK95DX3KQofTobeVPGbC5sKsaf/Duj1AlmRqXn3Lnre/XEemDgAX63YCFSP54hoUsMC6B1jz9uxlQ5HGyZ3UDV/pHcroCE/6S77R2cdfKutwPfhnQGwxzsXcoL+2Acp+XrQ1LX7iwxsdzyBZ35CVmTi1JgCWEIDqW4PTxdl787jscP3h50pR2JpRW+dn78AbueWg9lfVFqDc0Cr/Q+0Z2uwjiZpJC/fbXvLdrGr9010Yc+txZ7uWALEvUlxby+La1fH3/sZzpQpYQXB0KcrKzj60NMzdADg2M8dGP7aCwMDvhv/9963nl5TM5bb844OFDD20kFI7zvrvXIMlZkYvK0vmvpyUSCCuMmMj+SBKqcns0rPZFI2RMi1qvn0gqTeSGSsxiXzmtoa/QXPj78y43EIrw0slLpPLIXN69qp7tTdXYtVsrc/qZe7bw4omLjCVyDw4v949worOXPasbJgNYTVHY19TIqpJiXr58hc9s2Zzz9gRgWglSxgBICqrkxhJpZElHljQyVgiQkSUVZZwnnzJ7satTB3ohLDLWKMPx19FkP377dgQmlkiTNocwrDCa7EeWHJhWjGLXQ+hKACFMDCuKJZLjAYDjGk1Ngow5hsBCk32zTrocusb6mjIqC715US7CiSQj0QR3Fa+lyllMjbNk8rs7i9awo6h51g7Y4VSY/YOnAAjYnTxW38JoKsFdZbW4NB1VkqnzzixkY1gWmTzuV0WWsc2hHnk9Dg/8GbvK/og3+r7EWv+nSBjZ7G4wdRkQ+PQGqt17uDj2DBISljDw6Q1UuHYAkDJDXAn/GJdaQr33gSnbDqc7aAu/iEmGtBmm1nMvFc47ODDwx5Q5tpAyQxTZW/DbGjkXfDqr/qiUUGhbwUDiBGkrimHFqXLvpsyxhfOhp8lYMTJWnAbvQ/j0Bg4N/HeKHS0IISh3bidgzxoY63oL0dhTJNOHkWX/5HXxuH4l59/xeggglIpS45wqHuVSbThUG0lz7gBYkWUebF4543fvXzX/BDFmZPjrk9co7aYQXBkb4fDRV1hbWEqR3TUlQfWlzXtRZ7n/PXYbn75rM2srSzl6tZtoMs3m2goebFlJZWHBTatgPbxpFTVFvryTh73RMHEjgyrLvNlzlZZAWd5Bocuu85v37+T3v/NCXlWswXCUg5c7+OCWNVPMm2fC64MHODzyHs2eRpo9DewpuRO36rptqlcAfpuTX27cznAyhiksiu1ubMqtPz4R/y6IMSR9N5CBsS/NXI22RsDxaE7bLHDY2dZYzQ/eOcNobH5VZsj2ar944iJ3NNXcMnETIQSX+0fySgZoikJTWYAVZfnZP8x+DBYJM0HcjBHJjBEzoggELtWNRyvAoThxKq4lCbYWffcJIRjsDfHsPx3khe+9Qzp5bXCWJJDH5XQtS2CZ2YziQHeQp7+2n5NH2vj45/ay8Y5GNP1akFXjrMCtubKNn4qdwM9BgFUT8HH/uhW3bP8FDju7mut46eQluvMovcZSKQ5d7mRL/cy+GEXFXs6f66WmJoAkQ1/fGGVluV8Pr8fBjk31aJqMhISwoH8oTFX53LzoZPI10ukT42bDIEkavoL/kvN+lxN7auvZU1sPMFk1uN7UNBckjQFU2UXSGMQU11UdhSCUPJnTNn566lJeFcusxOtKKny3PqtXVVjAgxtW8t3Dp/Ja7yfvXmB3c920F0Sxy8UHVq/Oa1tCGIRTp8Z/f4HPtpWk2Y9bW4FTq6dj7B9wqJUIoML9ESwR59LIn7K+9CtTtmOJJGOpE4wm3kKVvYCFLNmJZ9rpiz5L2hzCb99JqesRhhP76Y8+R3Pgj9HkAvpjPyaWvogi2dHVEoqc9yIhkTFHGU6+giq7KXM/zlwZ5hVlRVQVFuQVYGVNoZM0l1dOk+Te5G/kofJtKLO8YDpjg1yO9Ez+7dVtfLBuDYawcCgqla4CRlJxiuzTq7ATPV+5wjAtYsk0nhyoIZrsJGYM4NVrGU6exRIGXq2aMudWyp3buTL2I4KpS6TMEDXuvZQ6NiFL2SqUZaU5H3oaj141LbiagCLbaHA/hCLbOTP6TUodm0gYQ9R67sWllmJaKdqjrxKwN1Pnfh9dsTfpSxxHkxw0eB/ErhRyLvhtQCJuDLHa/wkSxhCtYz9hc9FvYooUjd5HsCs3jI3CQNfHK00iM5lvXSgkoNFTzsGh83hUB3ZFxxIWbbF+QukoDa6ZPSdvhBCChGEwEImSNAx0RSbgdOG12+YMEoQQDCen0v4rXB4qXNlKbzCVn/2AU9e5e2U9d6+sz2u9pYLXYeP+dSvmpRDPhCP9nfhsDoocbi4EByctEPINDPesbmBtVSnvtffmtd5rZ6/w8KbmeRVQt/o34FKdtEY7ODB8lPdCZyi1F/P+sntzpjTeDGiycltUra6H7PsyjHe6CgC5ELnoeaY+wwIr8pfk+lxLkkRNwMeOphpePHkxp3UypsXxq710jYzN6oO43EhkDC72DdETzI8eONM7fyGwhMlAso8jI29yIvQOEWMMmex2TWHiUFys821mZ2APVc46lEXe24sOsEYGw3z7K6/yxounSScz2J06ZZV+fEVu3B4HDqeOoiqkUxli0SThYJzBvhCh4SjnT3TyD//zBX7jPz7Kum0NKGr25hrNjLEtkH2hhNJhLkTa2Fp4ezpRQ5Z6+MjmVTlnWpcDkiRRW+RnV3MdTx/KbYIOEE8bnOjoJZpK45lB7OKRRzfx7LPHOHWyA0mSiMfTfOzJO/I6tgut/Zy+0IMA4vE0kgS/+2v3zrlOMvkzPO7PI8slk+d3O2EslaQ1OEpXeAxTWPhsDhr9fqq9vpwykKHke7j0RtpCX0UIA1m69tsnzb55148mUxy41EE8lTvdakt9Jasri/M2D14uPLplDc+8czqv/rF32roJJ1IE3FOr3pqiTHryTGAgEsVt03HNUlWWJBmX3khdwRcYTR4gmDyCQ5uaWfTZt9MTeQpLJBhJvEWp65Fp21FkJwW2TWTMERxqPX7HdsaS76HJfmq8nyVjjtEW+itKXY9S4nyISOr0tWNAocC+hSLHPfRGniFtDGCJFL2R7+GxtVDq/sC8gi8Vfi9lPg9yjiIVMBFgTVdwWlNQQ7WzeM7XvCar6Io2pcLVFQ3x3nAPoXSS/7h5H8+0nubza6ePE5qi5NUDkDIMukfHWF1ZMu+yBbZ62qOvUOXcRXfsTSRUTDWNJjuydDtJYAkDGQ27Uoh8XfY9aQVJGCMU2ddiCXMadRBAkXQkSUGTnZgi+9vJ6DiVbCVIIDCsBA41gCQpSMjZiqjiRUIdXy9N2goTMwboib2NhDxZQVMlx/TgCnA63pfz75UrPlazm6c73qQ3MUrA7iVtZuhODFNi89Hiy03AI2kYvN7axvGeXhKZDLqisKq4iH1NjZS6ZxeW8eg2/nrXB5bqVGbF0avdbKmrXHaa4LaGKioLCxY0AazzFlLn9fNOfxeQZZUsJHZWFJlP797MiY7evGjXx9p6GI7EqZxH+trCwqu6afY0EjPiDCSH6Y733lYUwdsW0nXvH6GA/X6Qps+1JKUMpPl72ydQUuBie2MVb5xvy5l2HYolePXMFT67Z+stmVP1jI5xqqMv53e+JGXfb9sa5+4JzRVDqQF+1Ps9uhPtFNvKWOVdj0vJJgITZpzh1CDnw6foirfz8erPUu1aXNJmURFBJm3wyrPvcvi186STGWqbSrhj3xo27GigbkUpBYWuSdNBIQTpZIb+7lHOneji8OvnOX30Kl1tQzz1tdepbizBUajTEe/h2OgZapzlCGAkFaQ3MXhbB1gOXbulR+/oVAAAIABJREFU1asJFLodbKgt54UTF3J2xxZCMBCKcrF3aEaaYG1dEb/+6/vo68/K75ZX+LJ+WHngww9vRojxfQ1F2H/40rzrSLIXw+hAVpKMs2PR9dtDDWgsleTF1kv8rL2VtGkgSxKmZVHm8vCZ9ZtZW1Qy7+BV4tqHhIJXX0OJ6z50ZaJXSHB66EvzHsPJzn46h3M36XPoKpvqK24rD4mWqpK8Ky+hWIITHX3cu7Zx3mXfam9nXVkpzcUz++hljXJtSJKMjDouegECC1PExwNfO259JbFMG+HUKRr8vzPr/sR1/wXQ1SIkSUGR7VhiZkEPRXagyQVZud6JfVsJZNlOtk/IQDC3l46uKpT5PDhtGtFkbsIhKcMkPoPIyG80PYJHc8xpkOFW7WwrXEmJrWDyszf62vhE00a+du4wAjgb7J9xXYeu4bbrDOZo3xVJpDnS2sWqipIcGvHXcGLkqzR6HqE/cQxd9uDRKgmmrmBYSSQUnFrpuAPNVDjVEjYVfYHzoadQZQflzq3TlkqaIYYTZxCSoNC2OitEct0ysqTitzXSn3gPGY2UOYZXqyNm9DKSPEswfQWf3kDAtoaxVDt+fUU2yFez1OfZTk8Ig0zmAhmjFSEMFLUUm74FiYX1YEmSxK7iNdgVnSMjF+iNj6BIMusK6rireDUVjtwk1seSKV66eIknN22guqCAkXicH5+/SPXw8JwB1rTzA0KpBBdDQ/THImSEhUvVaCwI0FQQmNaTlSv+6/Ov8i//9lPL6oOV9bysxufMT9hjAmsDpXRFQoQzKZp9WU/FhU5871xZR4XfS89o7t54sVSaI5c7eXx7y5y/8VByhM54LwGbnzpXNdsLN+LVPEves/KvHZKkIXn/eOYvbbsnJdtzga6qrKooYVVFMe/mWLmMpdIcvNzB49vWUnidMffNgGlZtA8FOdeTu6aCQ9PY0Vg9xUR8MbgQPk1/soedgT3sDOyhQLum9i2EIG7GOB48xCv9P+LI6Fu3NsDqaR/m6JuXiIQTVNQE+NRv3ceOPatR1OmDhCRJ2Bw6tSvKqGkqZfWGar7zt69xZP8Fzhxr59Q7bWy5v4mRVIikmaQznr1hhICVnltT+s8VzeVF82aAbgYUWaa+2M+KsiKOX+2Zf4VxjCWSnO8ZnDHACocTXDjfSzicAAFtrYMoqszefWty3v7VzhEsy0IAsXiKUHh+Coiq1JPOnEU2+wEJSVKv0WRuMc4ND3Kop4vdVbVsr6jCrqoMx+N87/wZ/vHkMf5i30PzilzI41mtEtd92NUylPGMlhCCSvfcAiJCwJErnQTjuXGvAaoDPlaWFaOrt56TPgFFltnRVJO3XOuhSx3sW9OIJGUrHK+1trG9uornz12YulxnJ9W+ueisFkmjl6H4z0gZg/js2zGsEGOp90gYHRgiigQUOfbRE3kau1o+2Yt1I2TJgYTMWPoEiuzAFMkpk29Btq9wNHmIhNHDWPIYTm0iSJx6r6hKARWejzGaeJPB2MuUuR+dcbnrUeR24tBzD7BMyyJjThfFKLYXzLD0VHg0Jw+Vb53ymd/m4Ep4hNFknNd6ruC3zfxC9DpsefmuxVIp3rpwlb2rG6idh9bitzVR696HQy2kynUXquzEo1ViiBSGSFJkX0OBVku5awe26ypFiqRT78lS+Jq8HyCc7pxx+6pkxxQpFMlBjXsPiqTRWPAwE9dFlhT8tpWkzDAZEcer16LLLpKxESyRQcVBlWs3bq2cKtduEmZW8dKu+FHlImo8+2bcbyp9nGTqEIIMIJE2LmAYPbidH835d7wRsiSzPbCSrYUrSJlpkMCu6PM4T964DfA7HawrLcNt0wk4nVR4+2alls6GoUSU566e48hAJ5YQkwkrm6ryiRWb2F1eN0XUZiAcxa6pFLqcRJKpGWnSAkF/OLrsFZZCt5OmsqIpyqb54PzoIOF0kgqXl754GMsSyHL+FEHIJtHub1nBN948ntd6hy538ti2tcyVwVjjXYlbddEW6+BK9CrBdIiWglU4ldx8tH6B+SGp+Sfp64r9bKqr4HRX/4zj+Y2whKBzOMSxtm7et37mPsrlQjiR4nRXf15tDQVOO/etm65Gu1AEM6O4VQ8bfNvw6VP7hCVJwqW62eLfyZnQuwym5mcSzYdFzbYunOpioDcIAh788Fa27m5G1eanf0iSRN3KMh7++B1cPttDf3eQt18+y673tbC1sIW0lWGzPzuBVyUVp7qw7NDNwl3NdbfNIFPh9+YdYEWTaa70Z4Mg+Qaaw0svniQWTeH22CdfvVoO1/h69A6EMCcefgn23DH/g22z7SCReIFM5gyy7MfpeDivfS4nusNh3LrOQ40rKXVlJ9wNvkI0ReELLz2HhSDXX8h1AyVNkiRKXffPuU44keRS3zCJPNTY6osLbxnvei5sqi3ne3n2YZ3omKCmZKeDsiQRSiR5u72Du+vrJpcbz0vNshUJj94y3jMlYbOV4tHXkDIHSWQ6kWUHpa4SNMWPIrmIZ65S7/vtWY9JkRwU2LeQyHQhSzYcaiGa7M1WyGSFSs/HQJJRZQ9l7kfR5ACq7MVrW48s2ZBlG4WOu9AUP6UuHYdaSZn7MaLp+au9kG32t+URPJuWhWHmZ0w9F+6rXMGF0CAN3gCjyThPNMzMOAh4XJT7vEBu45NpCc51D/L9I6f57J6tc2ZdbYqX1f6sxUe5c/vk5zXue6YsV+m6c8rfimSj0ft+ALx6DV59ZoqcTfFR5tyBV7+WiFpRcH0yREKTnVS7r1mFhNMd6EoBpY5N+G3Xqq6lzo3Ttl/nmfm5TyTfQtdXY7ftRpI0DKOd0dAfLjjAEkKQtDIcHr5AfyJIypo6jmwpbGKdry6nbQ1GY/zZ/jcodrkYSybpCo3REQrxbm82QfqpTZvwzuGzCHB2dICjg13cXVHPhkA5mqwQTqf4Sed5vnbmEHeW1UxSNmOpNH/7+hHqivz86u6tvNvRy1NHTkw/RyCZyX18XCgaSwoJuJ0Lev9H0inaxkZoCZRR5vJw8kLfosPB+1qa8g6wTnT0YljWnKbpbbFOzo5dRJUVVEmlM97DSDrI+0r33FY9WNejMxrEo9lmTfbcCghhQfooklINasW1z80RMLtBqURSchdzcNt1NtRWUHm2lfah3LwwR6JxDl7q4O7VDQtODCwEg2NR3rnSlfPyiizRUlVKU2nupuXzwSbb0WX7nIkkCdBkHWUew+9csKhfd6AnSDScwO7Q2XzXCnQ9v82t2lBNcbmPgZ4QrRd6EUJgk3VqXRUUaB7CRpTWWCcNrmo82u3hQD0Ttt4k36tcUOC0U1vkw6lrOfNyM6ZJbyjMaDQxzen7wvlePvKxOygvv6bIlO+rxOOy09yYNYiTJIng2PxGo6nUATStGZu+DUvESCRfQdc35Lnn5YEiZ3tdDGvqBDWeSaMpSl6/T8oYZjjxNkmzPyvVCkiSQoPvc7Ou0zo4wlA4mjPXXlNkqgMFFHtuv2eouWI2+t7saB8KEkmkKHDasyqCjQ2EEkkeWd3M+69TN7OEhUubvf/KqdXivCHAdcp1OLW6yb8j6XOMJg7gsbXg0GbvTZEkCZfWgEtruO7T8Ym4pFPkzE7y/fbt01ceh8eWTSrZxyljKm5sjtx+H5umouShYGYJkVfv23ywKxq9sTBxM0NbZJSxdJINgYppywXcTuqKfeiqkrPiWSSZ4sfvnUdTFT56x3rKfbn3KSwVnGopla47cagzqyPOBodaTKXzDmzKwoWaBAkUyY8suZAkBVWpQIj8hCBuxA+7DrJ/8DS1zmLUGyYS8/mgTcCl69y/ool4Jo2uqBS5nKwoCqBf12OXyz05mswKojxY00yJ41qF2KVp/Orrz0wZ53RV5Z7menzj/ZZ9oTC6qvK+tVOz3JYleKct98ncQtFQWrhgeuDF4BAZy+JiaJj2SAiPZpszyMkFK8qLKPG6GQxHc15nMByjczg050S2I96NV/ewo3ATuqwRTI/xj1ef5r7SuyHndOLywBQWoXQCj2pjOHVtbnFkqJ21vrLbKsACAxH/Ojg/i3RdgIWII1KvIuk7IY8AS5Ik1laVsrqyJOcAK22YXOgd4nLfEOtqbo4yc9owuTIwkrNvF4BNVXlwQzPqEvp2NbhWcDlyjs74VQK2EnR56vzAEhad8asMpwfYV7L4pP6iAqxoJEkmZRAoLcDlsSPlKVFqs2sUFLpQFIngcHbCKIA3h45S5SjjZ/0HUGWV/uQQD5TtXsyhLhsmTN9uFyiyTIXfS7HXlRf1aiyepCcYnhZgFRd7MQ0Tr8eBvEBxhDOXetm5pR5ZlkmmMjz70gma6ub+zQyjA6fjMWS5CEGSRGIG74hbhLoCP6+0t/Kt0yfZU1OHS9fpDI/xT2fe46GGFXnRbLoiTwMSDrUSaVzNhnkoNpf6hhmJ5k4PLHA6qCwsmNXr7FZiojl8NkPgmZAyTNoGR9lUlzUS1RQFv8POvsaGKVWc969qxr1I2wS7UkHAcQ+6UohE/h41NwuKLOfXzC8m/5M3xtIxXu4/TrkjwK7itQA803aKVf5iNhRVjPc4zXwsuqrQXF5Mpd/L1RwnBADDkTjfO3yKrpEQH9+5gfU15eg38X7WFTe6knt/xAQ02YmmL26C57DtIhr/PvHkq0iSjYxxBZfr44va5gu9R/lQ9V3sCKycRunzqLlROB2aNiWhMRNyqaoW2p24NZ1YJg3X7bovHmWNv3QKc82mKuxd1TD5HKqKzNqKEt6/bqo8vAD+x4tv5HQei0FVYcGCzU8bCwJUuKa2FizUPxGyk227prKupoxXz1zJeT1LCM52D8wZYJmWiU3Vsck6qqziUp0YwmDxpiSLR8o02N93mY2FlfzdxYOUO7M050vhQSqc81Oeby4syJwD5YbfWnaBCGal2vNEkcfJhppyjlzpytnEvWtkjKOt3bRUl8/b27oUCCeSHL7SScrI3fuq1OfhzpVLZ64OELCVUO6o5I3Bn3Ilep4KRzVOxYUAEmaM/kQP7bErOFUXGSvN0dG3p6zf6F5FoZ57ALyoAEtRZCRZwjTMvJRrrodpZHtzVHVikBeE0hHGMhGGUqO8r2wXJ4LnF3OYy4rqQAFO2631FLoRxV43AU9+AVY0mWZgLAJkMxpPfecQZ093MzIa5eCBy5SUeLE7ssphNrvKH/6Xx+fd5kgwyqtvX+TYyQ5suoYkQSKZZnh0/uyaLHuIJ36IqjRgmJ3I8u1Db1tbVMKHV7Xwz2dO8FLbJUxhoSsqe2vq+bUNW/Oa6CaMPmq9n8Sp1eYcmHUMBQnn4R/ld9kpK8h/crjckCQJXVHwOe158bIh+4LYVHctA6gqCgU3ZLryabSfDZriQ1tE9eGm4SbGfXEzxYVI95SdZiyTrcVVBGaQZr8RLdVlNFcU5xVgQTYJ9NrZVs50DbBnTQMf3bGO2mL/LfN0uVmw2XaiKCWkM5cQwsBp34emrVrUNkPpGJv8DVQ5F+4tYwnBpeFhfnD6LBsrynl/czOXhocpcrmo8OZeZax0FTCcjPNn7+5nY1E5dkWlLxbhjd427iqv4/tXTjFxrzlUjccb1k6ue//aFZgzUNsBHtmwelkVBB26RpHHhW2Bgb7f7sBP7v2IuUBCYk1lSV4BFsDl/rl9iVZ46nll8C3OjF3EqTjoSw5wZ2DLomWslwI2RWVv+QoSRoYtRTXsLs1ScV/vu4RXuw3bSyQZxNQEqSQMhMg9+LgeiiyzrbGKl09dyjnACieSnO7qp38ssuyMACEEwWiCAxc7cl5HkSXub2nCPQ+9OF8cHX2bd4OHiRsx+pPdnJL1SfqxJUwyVpqMyGCT7Qwk+7gxgfBk7a/fvADL7XGg2zRCozHCwRillf68jPZi0STDA2OYhkWg2DseSUs4VBt/1/Y0j1c+gEOxkVngjXczMF/j9a1AsceZt+pKLJVmKHytvL57dzMbNmQpUaZpIV/nk5GrKpPP62TXtkbOXOxh7cpyZFlCU2Wqyub/zTzuL5BKHcAwW1GUKlzOJ/I6n+WETVXZVVXLxpIygskE0UyagMNJgc2OW9PzqnI41UrS5ghuvQlZmj9QjyRSDEVieRlKeh12ir23Hz0QACnbKJ5vgNUbyl0p6xdYWmQsg6SZQSB4vecKreERuqIhvnzyLRoKClGlrOfdr66emQ4Z8Di5a2UtJzv66AtF8tp32jDpHh3j+4dP87PTl9m3tpGP3rGextLAsstx3yrIkh1NXY2mNiEQSGjAwtXmADYVNnJs5DIN7tw8r2ZCMJHg6ZOnKfd46BobQ1cV3u3tpbGwMK8Aqz0yypnRfkzLojMSRJYkDMsibRkcHujknYFroiOFdteUAKvAMfsE+rfu3bms90TA7aTAuTAlx2WDRE6WBjeidWB0zu9rXVU8XvkQnfFeUmaKu0vuoNxeMukhdCuhSDKFNhembvGBmhbsSvY9+lDVmtvCaHgqZFBXQfx74F0Bkh2EicicBCsIcn4U5Ak0lgRYXVnKuZ5Bkpn558sCuNQ/zJmu/mUPsNKGyXsdvQzlQVvVFIUPbFmz5NW1RnczNnnhQXeJLT9K5aLuvqr6Irw+JwM9Qd588TS1TaXYnblTco69dYnRoewLtmVblkImAb9S9wQmFjY5a4D4UNndc2/oFqI2cPsFWD6XI29eeCyVZihyLcCqqPRTUTlb5j63u15RZMpLC3jyse001ZcwHj/n9NLLGK0kkq9iWcOATCLxIoHCv8lpvzcDuqJQ6HDitzvG5RYAKXdyYFvoawzEXsEUKdrD30SXA6hyNgiSJY0dFd+Zcb2hcIxQLPfqFYDLplPgXNpM6VJiIY22fcFfBFhLgavRfroTc2evb8RgMsRgMgjUU2R3YVgWVa7sWCGPPwNzTTplSWLf2ibevtjOYDi6oF6wlGEwMBbl+4dP8/zxc9zRVMNHdqznzuban4tA6/t/+SM+8BsPoNu1awp5hklv6wChwTHW7V5NLP4jZNmDEAa6tgZVrVhwofL5niOMZcaTGAJKbT6+2f4q74XaaHSXYVOuvbc3+RtoKZifmmNYFmnT4I6aKg50dCKNq/+ZIne6L8DeykbuLMuNCpQP/Xqps983wuu04dRvL/aKRFbQKF+0Dc4dYCmSQpFeSKHuQwgmpfNvp+AylEpwJTzEjpI6AK5GRyixu3Gqi6OJLy1UJOevIcZ+BzHyHpLagLDCYLQhOR4FbTUAF64O8MIbZxkdiwNZVck/+e3pHoyTW1Vk7lxZw1sXrtI5khtzqWtkjDNd/exursO+jPdxLJXm9XNteZFJtzZUUVO09MyRJvcqGlzN8y84C/K1JVhUgNW8voqiUi8DPUF+9NRhVrRUsvvBdVOqHTdCjHMJ2y708dw/HWR0MAwS3P3QOmRFHqcNZS921v1IwqstjOozsa/lHARKb0PqlV1T8ThsefW2JDMGoVgC07Ky/RxytpMiEknwg+8f5d13ryIsaFlXxcef3ElBQW4VMkmSECJb8h2LJPjZWxe4c0sDlWVzPzzR6N/jdn0GRSmHGZ1rbh3SpsnbXe384OJZusJhjBt+4+c/8knUeWhLle4nKHHOrBo21yRiMBwllIc8O4BT1/A6bJPPw+2GhVBsxuL5BZm3E26n6/BS/3G+2/Fmfo+XEFgI7i/bTEthGWsLyzg00MHGQAUONTt2v9HbOucmvA4bn7hzI5f7R+ad3M0Fw7IwUhavnW1l//k2qgt9PLG9hUc3rybguTZG3U4TQYCn//w5HvjMHnT7tYmNZQk6zndz7KcnWbd7NZYVAgTpzHkUpRRFTM2e5nNOB4fO05uY+jv7NTfd8WF64iM3fO7KKcCSkNBkldR4Nb0/EiGYSMw79t0ITVbQFqjYlTZMDl7p4LkT5+gZDZO5YSz+/heeXDZjda/Dvuj2gJc7L5Mw0uwqr+NiaJgfXT3PJ1dtYm1h6YK36Xc5cOhaXiqz/aEwhmnN2acrSRIKyuRY8ZO+V3igdA+qfHtUiULpBKeCvWwvrgVJoi0yjIxElev2SYJLSAh9M1LhNxDxH4LZDnIRkucJsN2DNG40/OwrJ7l/5yrKSwsmE9PzYXtjNVWFBXSNhnJq2bGE4Ez3AFeHgjn5DC4EQghGogmOXJnZ+mImSMDjW9csS6JMlhSuJ9nd+C5e6vfEop6MsqpCtu9ZRWfbEJFQnD//4vc49vYlPvDkThpWlU9S/pAAkfWmCI1EefunZ/jRdw7T25kd2O9+cB0rW6omL/D1E8zFnHDbuV5+9v13+Pwfzd8vtFAUeW4nhZosJEnC57Tj1FUiOfriACQyBol0Zkrm7+//7nW8Hgef/437UGSZQwcv8Rd//gJ/8qcfznm7Tz1/lP/8uw/zN998g+aGUr75/cP8wW89OOOyQliAQFaKUbUVyNKt9xe7EUf7uvk/xw/jtzu4p6YO7Yben1zuWF0JjJsLT9a/rsPso2MwliCWxzUFeOnUJV46lZvc988LEjnQIG41JgZvcf2/x8fBjGEyHI0zHI4xlkgSTaaJJlPEkmni6QypjEFy4v+GQXr839nPMyQz5nV/Zz9bSCVICEG1q4j1BQ24c7TDCGVinAxdC6AEgsMDHTQXFGNXVATwg6tn2Fs5u3+JJElsqa/kYzvX89VXjhCM5Zc0mHYeZCXd24eD/OULb/GVVw6xd00jj21dw+b6KjRlQgREuilN3TMeoxDjEx+BsKzxv8W1e8OySCczxCd8AiWFWOLHmGY3pjWIokxVlPR5vpjz+/HPNnx6Cc8kC7/Dzt31tfz3/W8QTqV46eJl3r+qmZbShQcH+eJYezdfe+MdfE47u1bWTh+Ll/Fae+w2HNriAqzuyBhFDic/bD1LbyzMH99xP189dXjBAZYkScgSlBW48+pxtAQE4wlKvO4bPhdYs1QkL0Wucn/pPTN+dytgIUhbBoawkIRE0sz++7aCJCEJGaGsQPJ8MfvRxFdkr4MQFn6vk9rKQvw5JrIhm1jftaqOsz0DOScgz3UPcrl/hFUVxSxHEjtjmrxxrjWvlga/28HetUvnfXUjhBBM/C+aCRM1wgjArXnxqJ7xss7i1DwnsKgAS5IkHv74Dtou9HHo1XOkUwavPvcerz73HgWFLmoainF7nai6QiKWYqhvjP7uUVLJbGZFkiUamsv55d++H4cz994Vy8wKY0xUykzDnHFKmogmGe7Nr5E6XyyVw/RSw2O3Yde0vAKsVMYgfkOAFYum+PRn7qawMEtfq28o5ov/7qm8jsWua/QPjpHJmDx8bwudPW/Oumw88TyG0YZpdBMMfQlNbSIrA6tS4J3dh+hmojcaobmwmN/eupNyz8L4yxP3+kDsFQrt29GUrNqREILe6HNUemZOCsRS6Z+L4GK5kcwjO3uzIISYlD83LQvDsugaDtE6OEL7UIj2oSCdw0H6x7JVyNulkLXWW8un6++lxJ4bJaMjNkhknG42morzXPs5DvS1E0wmsCkqCdOYVtWdCZIk8Yk7NxKKJfn2gfcIJ1KLOY0pSKQNXjhxkZ+eukRdcSEPb1zFvS2NVPi9aKqCskg57IUgncxw+s1zRIMxMmmTA//yDnb3eFArIBKMcfiF4zRtqAfA5XgERSklEv06suRHlq5vrs7v2K8/V5HNdmIIk4xlTprxKpKMJqs5Z45tqsqDzSvZWVNDbySMz+Gg1O3Ou4K1GPSPRVhZWsTn9+6gvODmyvc7NHXRSpYuXSdjWVweG6EvFmEwHl20Lp8kSRR7XXmLyAyHY9MCrJOhs3y784czilkMJofGE6K3BwI2J6qs8Hvv/BBVkqlx+9lbnr9577JjllYCIdK8dbyN1s4gnf1B/upbr1NXUYgiZ5ldv/KhO+bZrMTeNQ08c+R0zgFWJJniZGcvO1dUU+xdWjaWEIJUxuTlM5fzWu+RTavRlqnqLIQgbsY4MvIGB4f3M5QagMkRUODTCtkeuJu7i+/Ho3oX/Y5YdG3X5bbzuS89gqIqHH3jAtFIEmEJxkZjnB6d2e9IkkC3azSvq+bf/P5DlFcX5nUirWe7CQ5GWLujAZfHwVs/OUEmPTVCFgh6Wofykn9eCJab571Q2HU1b1nuZMYgnpo6cS0r93HlSj+NjaXIkkRb2yDlFX6C49dW1WQ8nrn7eyrKCvifX32FL/xyVmpfmePh0dQmZLkQXd+IEDGEMJAkBek2qmRJZLNFi3m5CmEhsBhOHMCjN6OM918JTLojz8waYEWSqbyoH/9akcwsnUnuYiBENphKZgxiqQztQ6Mcbe3mVGc/53oGGYsnbgMh49lhV3RUWUHLg+ajSQq28eUDdhcfbljHaDLOrvI63JqOKik0FORmDilLEl+47w68Dhv/uP8YI9H4klIoTUvQOjDC//vTA3z9jaNsa6jmkc2rWF9TToHDhl3XbloviTAtLr17lcM/Po6RzvCt//rMFGsTTddo2dXMg5/dC4Ase3Ha78XIdOCw70bTlmiyKCBiJHi+5wj7B08zmoqgyxorvZU8XLGNTf4G9BzuB0sIkoaBz2HHf4t6PCVJwqGr2JbQKydX2LT837E34qHalRwf7OE31t2BLis8c+U0D9bOLX0/HyRJwrOAeclMQkO6rLOraAd3BrZO++7rV59CyrMnZTnh15082bCF7lgjmqxQ6vDgVG6n/qu5IWLfosrvxWnfQUN1EYoso2sKsiwRS6QJhuM47Tq2OfxmqwM+NtdV0D06lnPV6HhbD50bQhR5XEs6DgqgbXCEc92DOa+jyjKPbV2zZMdwI6JGmGd7nuL02HFUSaPW1YhX9YIE0UyEodQA+wdfpDV6gV+u+wJ+fXEmx0tCnvUXufm9P/kQr/34BK88+y4DPUGS8TTptJGtNgmBLMuomoLNrhEo8bJj72oeeGILgZL8o8R337zEyYOXqWoqweVx8JU//AG+Is8UBUMBpOJp6tdMN7tcSix1k6sQYjL7eyPdIR84NG2K4WPDgIdWAAAgAElEQVQuSI1TBG88nr//2usUeJ0IBKMjUUrLffz5//gxiGxF69c/v2/O7X7mIzv59CSjUPBrH79r1mV1vSV7LOmjJBIHMM0BFCWA3f5AXueylLCExWjiGoWpwGYnkclwtK+bDSXlqOPiLBMIOJzz3tMZK0zC6CRlDBJKnUA3sqaYhhlBkWamagkhiCbTJDO/CLBuTJwYlkU8k8Gt68hS1gg6nk6jq2rez0EuEEIQTaUJRhNcGRjhzfNtHGntomc0jHW7lKZywAPlW5DI3fsIwKZolDkK8WrZ6r1Xt/NEwzpcmj5O7xaEU0mKHLkpV8qyxKd2b2ZFWRH/+6cHuTIwQiyVHw02F0STaV4/18rr51qpK/azb20j965totznweeyo+fg2bQY2N12nvwPj/OJLz7Gr6z5Xb68/4/x+Cd+IwlZkVBmmLC7XR9BmmVMWCj+ofWnHBu9wv1lGyl3FJI005wMtfPt9teRgO2B+Sf5Y8kkz587zyc3bVyUf9NiUO0v4FR3P8c7elhXVYaqyFNaDApdjmULnu2auqh3NMBAPMrl0AjHBrpp8hXxm+sXr3woAd4FmB/PRNMtsxfjVh2U2KdPNBvcNcjLQCtbKCKZFK/2XeR0sI+9ZSsYScYodXqpcy9MmW/JMCnJbh+3H5y58IA1QENlCY2OWr7y1FtUFBewqqGUlXUl/M1Tb/LW8Va2r6vlgV2r59zdQ5tWsf98G8OR3JR5WwdHON87xJqqUhxLOJ+1LMGP3r2Q1zqb6ipoKitatmf29Ni7tEYvssm3g3tLH6bIVjopXCGEIJIZ47XBFzky+iYHhl/lkYqPLmp/S/ZGUTWF9z2+hb0Pb+TSmS7aLvTR3x0kHkthZEwcDh1/sZu6FWWsXFdFYbFnwT/ihz+/l8f/zT2o4+pjiqrw5X/5XWyOqTfHuaNXee4bs9PRlgLz3ZCRVIpQMjk5aBY6HIwk4qRNk1KXm4RhkDKylJqA0wkIrgaDeG12an0LV1GxaWrezb3GOK3pejzx4e188LEts66jz5FNuR7XLrWEyzV/di0Wewq36zOoWiOm2cfY2J9it92Z076WGtF0hv917NDk35YQXA6OcLS/h5WFRRTaHVNein+0a9+8Ew7DihJKniJpDjAUfwNFyk5wFdlBk/+3ZlnHIpFeWK/Nv3YMx2K82trGR9etQ1ayamavtrbRUlpCY2BxWagJTFRWRmMJukZCHLzUwf5zbVzsG172SvlyodKR/2/j1z18pv6+KYpKA4koF/oG6YmN4dFspMwMv79xb17bvWNFDasqivnGm8d5/Vwb3SOhSQGFpUb7UJCv7z/Gdw6e4M4Vtdy3tolVlSWU+dx455D+XgpIssSux3fgcNtRdXXe96AQaZA0EPMvmyv2D57m36/+MLuKr2WLdxat5ltXX6M9NphTgJU0DE73D9xSARG7rtEXCvO/XjlIU0kAv9M+JdH6Bw/vXbbgT1eVRQtoHB3o5v7qFVS6vfzVibcxhEBfbIAlgduWf+VmJnnvgM1PwDazSMRHqz+Q9z6WE4PJCJ3RINuKaokaKSKZFLqi3vIASyR/CsIAxxOAiYj/80xLQeYMaFkLgq7+IEU+F0/95Bh/8LkH6B8O84eff5C//MZr8wZYm+sqaCoNMBpN5JTsEwLevtjO7lV11AT8S9K3KIQgkkzx2tnc/dgk4EPbW5Y1ZB9K9eNUXewuvp8S+3TRIK/u476yR2iPXaY73r7o/S15yk7TFdZurmPt5rql3vQkFFWZkunb9f4N2J06qjY1m+T2OSipXF4FmfkyWGeHBjnVP4Amy4TTKZ5YvYajPT20BUfZWlnFYCxKxsxOIkpcblYXF3NuaIjmQNGiAix1Ugkwd1iWwDSnThQDgVujkijLBVgiimF0Iqw4SDYymYuAhqY13NRjkSSmVUE2lubnh3AjnFoVtQWfRJEclLj2oivzvwRM08Iwfz4n8suNaDrN2f4BtI0bgOxz2ToySoXXQ+MS7SOcSHGme4C3Llzl1TNX8vZw+tcCWZKmyHoD/KTjPPdXreB8cIC7yup4rTs/o9MJ+FwOfufBu9i7tpFnj53l3bYeOkdCZJbpvk+mDV4728prZ1tZXVHMvpYmttZXUl9SSMA9fyV6ofi1P3sy52XjyRex6TvG+1GXBh7VgV+fOrbrsopPd03SP+eDLisUOp0c7+mlxOW6lkR0OnDpN4ealTZM6ooKqSu6+ZNoRZYXXW0qd3npiAQZSkQpsruyweCi7zlpQdTFuShlaTONJEmokkrCTBI2Ivh1H7qk3dIA+3qokowmK4ylE0QySVRZvqn9gLNBZC6AiCE5PgQYEP3fYNszfUHrml1GQ1WA6nI/rd3DnLjQDQLC0SSqOv/5aIrCB7es4URHX06eWAAnOnppHwxS6S9YMtXNrA3HLNW6GVDm87C7uW5J9j0bZEnGpbjnVL6UkfFqPgyxeKbQ7aGvuUj85n+bWdGupLKQfY9P5w7fTERTaSo8HiQJRocTjCTilHs92DWVUwP9OFSVbZVVlLndPHXmFHdWV1Ph8RBfJA1sIYO/aVm3TXVEUcpJpQ4gyz4sK4iilJJMHUCWPTc9wPLoNv7wrvyy8bmi1HX/pP/VfMhen18EWDNBkWSQoDccpszjYSQeJ2UYqEvQI2BaFic7+th/vo0XTlyk///SwGouuDUbLYVl7O9rw6vZGUnlZxx9PSRJYn11Gc3lRbzT2s0b59t492oP7UPBZQu0AM73DnGhb4jqQh93r6pj58pa1laVEnC7llyNLhqKYXPaJpOC8UiS/vZBfEVeAhVTk4KG0YmurZ1pMwvGnUVr+HHvO0SNBG7VTsYyaYv2M5gMUWb3cz7cNblso7sMXZ7O1FAVGbuq8v3Tp6n1+bLPILCvqYGVRUXTll8ObK6tYHPt8rYBzAZZlhYdYO0sq+HkcB/BVILNJRWTPnKLxUKoi+k5+lqvRNuxKzYqHeUcHDnGWDpMib2IO4u2ZqXbbwP4bE5q3IVcCQ+RsgxWFZRSZr+5wiczQfb8P0yoBQsA2Y/s+yumCtUIrMiXYdy4eU1TOR09o6xuKKNnIMTapnKOn+2ipjy3gsHu1fVUFhbQOjAy/8Jk6dNvX2pnQ205Ptfi+yktIXj22Nm81nlwQzNue+5idwtBhb2GtuglBpP9FOml0wItISyG04ME08Ns8G9f9P7+VQRYs8Hjc+Lx1dzSY5BlCXVc7VCS4NLICF1jY5S53QiRNZBz6RrquGdVfyzK5ZERnJrG2mQJBfaF0VUWMvhbQuRtErlccNgfQDAeZArIZE6j6euQuPXGjgIYisd4r7+XjnCIjGnitdlZV1zKuuLSScPsXJAwenFqNSjM3ytgWCIndbb/G+Fz2GkKBPjm8fdw2XQSmQx+h4MSz+IqsOFEipdPXeLZY2c52dl32yj/LSdMYdEVHyKUjs45HlQ5iykdVx7cXV6PQ9XYVlzN6dE+thRXLeoYJEnCrmnsbq5jY20577X38k5rN0dbu2gdGCVlLI+SphDQORLiqUMneftiB3etrGXP2gbW15TjWgDtaja89tTbVDaVsfm+9aTiaX741z+h/VwXZXUlPPTZvVStvBY0qGoDydRRLJFAlq71bOnaugVPRkKZKMdHr9AVG8KjOclYBkOpMIokETdSvDNycXLZ323+IIEZ/J50RWFz5fTgpsC2vBTL62FaFp0jIc73DRFOJKdRoj6+fUPeTI5cIS9SifJqeJRgMoEmyxQ7XBzq62BdoGxJerDUBZzzBJNmJnTEu/HpBZjCpCPeTYu3mVcHD7AjsHlGhcFbAZeqU+8upD06giSpVLt8FOi3RnxlCqTrnh2hIrk+B9L0sURS60DOUrYlCWy6gk3PqnrKskxZsZc7NtbltEuf08FDG5r5ys8O5dwT/Ob5q3xkxzoKnPZFBzltg0FOtPfmvLxT13hg/QrkJa44Jsw4PfGOyb9lSUaXbRwYfpWR1CBFtlJsig2QSFspgulhLkXOoSt2Wgo2LXr/P5cB1tsvnOTqhdwuXnVjCXs+OHsP0WIxm0fEBJoDRZjCQkKizO3BY9OpKSjAoWlISKiyTLHThU1Vube+EZems7akBJuau1zuTLjmuZI7lsvOdzgY5e13Wgn4Xezc0sCV9iFWNc7s82FZY0iSM/t/sgO+QJDOnMHpXD4/s3zQEwnz3XOnODM0gEvTUWSZhJHhp22XeXLtBh5sWJHzANUfe4ka78dQlPlfBNa4DPgvMB0FdjsPNa/kvd5exhIp3DaddWWllLoXHmANjEX5zoET/OjdcwyFY8uuBihJEjZVwaFr2DQVx7hKma4q6Ioy5d+6qqCr498rCu3DQU529BJLLa7yHTOSPNP1NqdCV4lk4rPeb4os87GaeyYDrGZfMT/rvkR3dIyYkeYjjesXdRwTkCQJr8PO3avq2Vhbwd41DbzX3svhy52c6upfNkXNCU+t3lCY4+093LO6gYc3raK2yIeyBJOAn33rTZ74vYcRAs4cuMCbPzjMI5+7n9YT7Rx8/hgf/XfX+lskyUEm8w6m2Y8kOSYHaV1bt+D97wg0syPQnNOyDmXmnlmHprGnoX7BxzCBnugYMSNDU0FgyjsvmklxZWyE9YHyWd+FV4dG+c6Rk/SPRXHbdW6MKz62fT3LZVI/4Wm2UIwk4gRT14yZu6Njk4LRizousn5K+WKuV5aERMJMcnT0BGu9K9nkb+Gl/tdZzPkvNQaTUd4eaPv/2Xvv8LjO88z7d8r0it47CIAAexdJkZKo3izbsmXH3YkdbxLbX7LpyTqb5m938212nTjO2o4TV8mRZVmWZHWRogp7AzsK0TsGZXo95/3+GAIEiDaDQtLe3NelS8TMOTNnZs55z1Pu574ptrqRgNMjPTgMZlY5cxbc90ZBklSwfWL2J0174aqYjSxJ2KwmhBCMekN09Y/y2L701tRHNtXx5HunGU3RY7BvzMfxth5KszMwG5aWGvzi9KW05me3VBZTlpOx7FfqaMzDz3qfnPxbQiKY8DMWH6UjeAWHwYlRNgIScT2GP+4jpAXJNefTOHac/IKiJb3/siVY4WCUS41ddLYO4R0NEo3E0NO8yj/3Bw/OmKOaDQFfmLEhX/IPSSIRS3D0zQuU1eQnZ64kicGuEQK+MB9aQOFuqViIslLkvCYvXuJKeh2VuzNmlQbeUJCc61lKUDgBTU8/GJdleVmCh+vxs1caqanI4fDJNrauL+PdYy1zJljR6DGMxvX4A/+MJNmQUAFBNHZ82Y9rsTg/PEjL2AiP1dbTkJ2LKssEY3FevHKZb585zr0V1Sknx3HdiyZSU0xTJOmmqXXd6pAliQKHg/yamknr5qVU4QbG/fzLgeP84vRl/JHl82cCyLBZKMl0keuyk+eyk+2w4bKacVnMSXsFJTk8r169HhVZuvr/a/9Wpz0m83JjE60DniUnWPsHG/lp97s4DTY2ZlRhVUz8tOdddmXX41CtXAn0MRz1cnf+Ruqc17pUP207S7bZRn1mHoF4jCdbzvCnm5Zv7ZUkCZfVzJbKYlYX5bJ3dSUtAx7ea+rk3ab2lIOIdBFLaFzuG6ZvzMe5rn4+tGMdu2vLl6y25ekbo6SuCCEEr33/IJvvWce9n9rLuw4Lp/efm7atybgJ4zLOX0mSxN35G5bt9ZaKMyP99ATGqXRmIE/phnhjUf7p3GG+sfexaY9PRfOgh/FQhMe3rKE0yz1j3V1qN2g+6EJfUsFrlTsbgZgUizHIyrKt7/N1o+bCfCqaZdZiTow3IiFRYSslriewKTZWKnldDCJaHIHg3qI6JODZzkYC8eVZu28Es0dSrs11b6ovmSySh6Nx/s+P30379QoznNzZUMVPj51PaXsBvHj6Mg+sr8OkqoumRYdiMV5ubFp4wyl4aGMtZsPyifhMwCybqbAtbu00KUvvxC85wRK64MS7zbz41BF62j0EAxHisURSLCHNteezv3d/SgnWzvvWsnnPterbj//xde76wBbu/8gOzJZkNjrm8XHo5bNEwisrab2YhWwlF/0JaItY/OWrQdtyY2DIy8ce28rBI60IIfD65g6GjMb1yLILWc7CbL4zKU8sIK51LftxLRbeaIQcq43dxWVkWa4ZTUsS/OTS+bSqkG7zBrp8T+IyrZ2cxZKQybHunbGtosjzeojNBovRwB2rK7hrzco5o98MOK/zedF0nV6fj9O9fYSn0Mf2VJRT6EzPQ208GOZ7b59ctuQq12VnbXEeDVfnirLsVqxGAyajAbOqYjIoGJTkfxNU4nRhNS7PsPk7w+cxKQb+pP7D5Jsz0YXOy/3H2Zu7lvXuSjxRLy/3n8AXDyFz7Vwci4Z5sGw1+RYHUS3Baz3NSz6WuWAzGakpyKYiN4MtlUV8ZOc6jrf1cvBiG2c6+1aky+sLRzl6pZvOkXHahkb5tV0bsJsWPy/gzLIzNjCOosice/sSf/viH6MoSlIBMzE9mDOoJcvxEW5Z+GNRRqIz/eI0XadxZH5abiiWINthZWNpIRnLMDuSDjRdpF1Engqn0cRIJMRrXU2MREKszcpneRKWxVHJ5/N1rLSXkWFyoUoqbkOyUPxrZY+h3iL0QEh+cz2hcZ5qO4kENHmHGIuGuOIb5p6iuiXRBeOavjy9OiEQYhzCzyESbSCmGwJL1o8gGTdzpLEDrz8ZJ4WjCcZSlFyf9lqSxEduW89zxy+gpbgmXu4d5nzPALtqyiZnKtPFkZautOaUK3IyWFtSsCKCJG5DJvflP7aofZeD+rrkBOvw/ov86Bv76WwZnKFAt1JwZtgg45owQOPhVn7v7z9K6ar8yRteRq6DvnYPp99t4sGPrZy8d6pmbjcasYSWtiCCIs3ewQqFYoTDUSZeTpaltNQF87IdPP3iSXoHxvjBT4+Sn+ua+xiUXADstk8gSQ4kSUYIgdPxO2l9lpVErtWG1WDEG41MS7DaxkfZmFdAOmPKmh5AF1F80fNIVwNWSVJnTbBUOamSlA4USaI0O4O7G361Eqzr49p+v59vHj2OEIJwIn7VPFdmW0l6s0DxhMYLpy7x0pmmJSVXVqOB2+sq2LemmvqiXGwmI1ajAbNRXZEixnJhIDJGvbOUGkcRqqQQ1ROYlaS/VZbJSYbRzkgswE+736XZ30O+JTl0LRB89/IJCm0OBkIBxqNhvt90Aotq4ENV61fkWA2KQp7LQa7TTlVeFg9tqKVn1Msb51s5cPEKvaO+ZX0/TRf0jvr47sGT9I37+IOH9mBbZJJ110d3809f/jdkRWbLvespXV1MNBTF0zuKM2v6YL6mjeIP/oCE1kOG689B6ESjh7FYHrhlFNzShS4Eo5EQTePDtHo9DIT8HB7onAzqNKFzoKeNDJNl3oJDrtNG08AQgz7/TUiwltbBkiSJd/s62ZBdSKbZwtOt59hZUIZBlpf0uwrBoqiz8yVYJsVI/tV78wQKLflpv8dKwmWwsDmrdLIL6DZaUGUFRZLTuifPhqR673LQNxMQ+DoidgQMm0G+Tv1SShYOLSYDiauFFpfDypc+dsei3m9Vfjbbq0s51NK58MYkGwa/OH2ZbVUli75PPXfiYlpiaXvrK8lYIb86RVZxyHPHmyuNJSVYI0M+Xv7JcdqbBxBXv9DsAhc1DcU43VZkJb0vTF6sPKSu09M6xOqN5ZMPxWMaAz2jK570+SPLb4i5HIjEE2l311RFxnidDOh3/uUtLl3sw2w2TC5RJrOBP/9K6lWBj39gOxdbBnDYTFSU5rC6euGFWb7uolCVpXP9lwvFDicDAR9feftNNuYVYFZVenxe3unp5P7KVXz/3OnJpdhmMPKR+rlnJQrt7weu/51mv25URU5bQlXTdRKatijZ3l8mRBMaEnBvzSp6vF4eqK3hyTNnCaRpWHuirYfnT11iNLA4FTyL0cD962p44rb1lGa7sFwVsPllCYSNssrE+SddVTSzq2aGI14gOSSceVXeeyR2rUq5I7cMXzyKIklkm+3UZ+RikBXMysqP+UqSNJnA5jht1Bfl8tm9Wzjd2ceLpy9ztKWL0DLOavkjUZ4/cYlINM5fffhejFc7j+ngfb99HyW1BYQDUXY8uAnVoBCVIL88l/od0z2oAqEfI0kmEokuEDFkORNv4JtYLA8s22e60RAIBsMBvtd0klPDvfhiUd7ub598XgKyTFb+YOMd0yrpwWiMp4+fnfw7HE/QNjzKXz7/JhtKCsh22KYxRD61c/OKiVxE49qSVS1DiRgJoWFUFLzR8LIx7vzh9ItD1mUUcbkZMCkqazIKyLc4OTvaR0JorMsoxKoa0y5MXo/4sonq6Ijo20iOPwbjdmb84FcTrKI8Nz984Rht3SPkZNr5zQ/vXtS7KbLEEzvXpZxgAey/0MqX7ttJYYYz7XVtYNzHsSvdC294FSaDyp66CmyziOisFPrDPTT7L+CJDhHTo3MyjnJN+dyd/8iS3mtJd7/zJzroaR9G6AKjSeVzf/ggdz68AYNRgUXIjaai8T8b9j2+jW//9c+5fLqTirpCNF2j+XQXzY1dPPE79yzqNVOFLxRZeKObgEgskXZ3zWxQZ8wWDA/7+c9/8CAZGbZrv2eaP2xLxxCvHLhAMBTh5LkuMt02fv83U/9dkhf5rROgNo2OcGF4GB3BYDAAJEVFDLLCwa4OpAk5VpLdrvkSLFW2zvnc9ZAlKRmwK3LKflhJc+KVUVy7lSCuLpOqopDQdewmE5oQaRUZxgIh3rrURlPf0KJqlTUF2fzW3TvYWVOG2WhY8hzYzUCOyUVv2DP5+SVJosCSxcmxVh4v3Y0syUT1OGEtNu2KvL2g4qaPu0tXZxStJiMWo4G711Szp66CnlEvL566zMuNl+kbWx6J/bim8UpjM7kuB7/3YPrBj9lqYvtDm0BcKyxaHRZ2v3/bjHNG00awWR4iGk3OoSa7+ss7F3ijISNRl5HD13Y/yrNt52n3jfL5+u2TNCFZkjDKCiZFnXaeReIJnj9zadprabpACMHhK90zul2fuG0TqWu6podIPL5kBssDZbW82H6ZVztbeLSyPmkrscQ1QwiBbxEJVqb9FlDcWwIGw37e6m9hQ1YRxz2d+OMRHAYTm7KWTrH1R6LLpCArQERBrUSS52YBPffmWR64vYGqkmyGxwJ88+l3+esvPbyod9xdU05xpoueUW9K24djCV4608Sv37E17VPxtbOtRFP03gLYXF5EoTv9RG6xuOg9wwt9T9Mf6UUIMe+4TqW95uYmWD3tw3jHkpXeJz5/B3c/tgmT+cYbz334t+8mu8DNL37wLu++eBpZkamsL+Kzf/ooO+5eXv+Q6+EL35oJVjgWI57m4m8yqFivM4jcvr2S//Jnz+ByWSa7J2azgb+cw3tsNnzvJ0f4wif24LQnqzO3MkUqFTxYVcP9latS2nahKyGhB2n3fofBwCvoIkam5TZqMn8PozLT7yKpqGbCajSkfAONazr+SJSEps/a/RJX7xo3OxFY6nE4TSbWFeTjMplo9ozw6Pd+QLHLxT2rUrMZFkJwrnuA/RevLEqBa2tlMb//8O3UFyXFW27297lYbMqo5ttXXqYrNEyVLR9FktmaVcM3ml/kby78mDWuMk6MtjAa9eGeYlR7q13TE8mW2SBRnZfFl+/fxSdu38Sb51t56tAZ2odHl+z5pwnBdw+eYGtlMbfXlaf1mwshknYOU/aRJAlllk6zJJmvWlYkaUqR6AnkNAoztyIkSUJBwqxI5FsdaEKQYbbM8K27/jvNtFl45rc+lvL7rOS882JYItejP+SnKzjGWCTMDy+f5qs778OwxNkPweLikix7an6MtyokCRJCxxMJUunIIqolli259obm7nSkBwVMt0H0IEIpn3WLiTncojwXFrOB0oKMWdeWoC/M4RdPEhgLUrW+jKLqPDLy3DPWFIOi8MFta/jaK++lfJTPHjvPp/dsSWsmWAjBK41NKRd/AXbXlZO5gobu1+NKoImIFubXSn+DBtcGzIqFuaK05TiiJSVYPm+IWCSOwaiy656Gm5JcQXIm6O7Ht3L341tv+Ht7/Kk7Vd8oCCHwhqJp87AtBhXrda3aAwcu8euf20tpafbkb5su5SI3y055ceYtF4QtFrK0dIPJCbSPfwdVsbK54DsokomB4MtcGvlr1uf+/azbOyxmrEZjWhXKUCyOPxKddUbhvXPtXOoc5Dce3nHTkgIhBJquMzweoCBrcXzpHJuND69dA8Af7r2dfr+fXJudDEtqSkD+SJQznQP0L6LDsa40nz94eA+ri3J/aROrCezNXcNIzIfLkAzgZSTuyl3H6/2n2D/UyP7BM6iywv0FW1jrKr+5B5sCJn4PSYIsu4UP71jL+7as5sCFNr578ATNAyNLCpIF8Bc/fZ3nf/9TOMyzy5nPhh/97bNsuLOBhp21C54zdtsHGff+T6Kxkwx6nkDXw2Rn/vOij3klMTGTlOr6KEkSdxVVTft7oe2nKu3pQsBVP8mp++q6WKaAeG4Eo7G0qvWz4ehANx+t2UCZw4205Emh5FqqC8HgeCDtfbMdv9xJu0FWuOLzMBwJ8Lma23hroDVlcYf5kIynIsvUwZJBrUcEvg7Rd8BQA1y7R0nme8GwGqfNzNOvnKKsIJPugXGyXDN/G0/vCN5hLxUNpfS2DGBzWnHnumckRJIEj2xazTffPEokxfO1e9TL0dYudtWWkWqqcbFniE7PeMpXXb7LQUNRLhbjjXOLMqtWcsz5FFnKsCi2Zbji5seSPpmW0NF1QXa+/aYlV5BcdBNxDV3TZyyqsixjWMEfsD8NtZQbBSGSFaxwGou/JCXnR673P6irK+TShT5GR4IYDMkESVUV8vPTCIQFfPUfX6G0KBNZlrBbTTz+0KbU9/8VRkTrp8rxW5iVpEBLieMj9Pqfn3N7p8WEJU2+cjAaYzwUmXMIXNN0wtE4AjAb1WRwIgQGVSGh6SQ0HUWU3gcAACAASURBVEWWUBUFSUrSTycMEKdCF4JIND6ZgKuKghCChKYjhMB4VSFU05L/FgIisTgGVaG9b4SDjW184r7NGBQFQVJwYuI4VEUmEksgScnzW5EljFPO1alrj8tsxmU2E9c0dCEWlD4WIilecDgNnvoEijKcfHrPZuqLZ7cduFGIa/qSFM0mkGvO4AvVD017zKFa+eq6z3Bg6AyeqI8aRzEbM6pwGGY/nxIJDU0XmFZo3U0kNKJxDaMheV6ket+Z2M5sMPDAhlruWbuKN8+38u0Dx2gfHlt0sOzxBfnXt07wpft2pnwsL31nP2t2peZDZVAryc7838QT7QgRxaBWIUkrMxS+VLzV1k6e3U5DXu7CG1+FJEloQieh65Od7KkwKXPLN1/qH6JtaJTtlSXkOq91VN9r7aTdM8rHd2xcKuNuTvjCUUJLtEXIsVhpGfMQiEWRJYn6zLwlh3yJhM5wmoVfg6LgtKReILgVUWx189Utj5DQNYyywsPFDRiUpc8eJzSdsdBy2UBoEHkJ1EoQAYidmv60cSOwmice2MzRsx1c6fZQVZrNjnUzZ9AVVSER1+nvHGZsYJzKdaWzFr8lSSLDZuHetat4/tSlGc/PhWeOnWNnbVlK56MQgtfPtxCJp349bK0qomARc15LwbaM2xmNDvPawM9Z7VxPjjkXgzz7eW+SzeSZC2Z9LlUs6Q5os5sxmlQSCf2qZr+4KYt+yB/h8Gvn6W4dJBQMo6oKmqYjyxLVa0vY94GV62z1ji2vUtVyIBCNpq2AZjUaZm3V5uQ48HrDhMMxwlfXGEMKUvpTcfftdYz7wmiajqrKZGUs3efrVwWq7CCU6ESRLEiSTCQxMCs9cAJZdusMifKF4A1FGPYGqMiZ/XUvdgzyz88dwuMN8MRdG/H4ggRCUR7YvpqDZ1o53z5AeUEm2+pKyXbb+P+eOsBvf2A3mc7pVTVfMMLffv8N6spy0XXB9vpSRn0hjl3sIhZPsGt9JUaDQlPnEB+/dzPjgTD/7Uf7+fyjt/Gj107S7/EhS7BzbQXhaJy3TrcSDMfYUlfCnvWV/P2/H6Qox8V4IEJ9eR73bZu/+v9G6xVqc7KpzMyccxtIJmyD3gDN/cNpfa8mVWVnTRl33wIS+DEtkbZqaKqQJAmX0cpjxampsR4738mltgF+/QMro956trmPH714nMf2rWPH+opFC7ioisx962u4s6GSZ49f4LsHTzLo9actXCCAnx49zyd2byTTnloXwGw1YnGkNvMihI4QEWTZTXLaMIqECSEWJ54yHx1Xv+r3I88j0SyEYCQUwm2xMBycHsi3eDwY0wxqY5rGpbFBjgx2MxQOILjWibEZDPzn9XvmLJK0Do5wuqufTWXTDUHtJgM/PnqWX9u+YcVmsHzhCKHY0kSuci12Gj39tHpHAKjLyF0yO6Lf609b3bA0y3VD7GNWEoFElP39zZzy9HBPUS0mWSXP4qDUPv/6vxAGfYG0aG/zQZKMSFn/vuB2Z5p6OH6uE18wQkfvCIdOt/Nf/tP907bJK8th7e5azrx1kfL6Ygrn8BYFMCgyj26u56UzTSlL+L99qZ0hX4B8l2PBbUOxOO82d6Q8k2hUFTaVF5PjvLG01ISIo0oGmgMXOe87Pc1q5HpU2FfxW9V/tKT3W1KClV3gwmo34R0N4h0NkVeUuWLVovnwzDf3c+Dnp1i1tpijb1xg274GhnpGiEU1qurTk2lOF12e8RV9/cVgxB9iNJBexcVmMs56st9xZz0jIwF0XaegwJ3sdoTSu6kYjSqNl3oZ94XJzrCxb3ddWvv/KqPY8UHaxr+NIpmQJIVIYoBq9xfn3D7f7SAjzWHk8WCYAe/cndZsl43ffWIvzV1DPPXGaW7fUDnt+crCLDRNZ3g8yMConw2rijDP0p3QdUE0Fuf9t68l02mle2iMpq4hHtnVQGGOk289f4TV5dduAkIkndVXFWXzyK4GLrQN8JmHtjHqC/LmyRZqS3OpKszi9ePN1Jfn4/EG+ci+jVQVZ08GA5qu0z42NuvnauzvT8m0OxiNcblvKC3neYAcp40P71iLfAtQX0PR+JLnQZYT4Uic/mEvui7IdCeV3ca8IRRFRpLAYTMTicYJR+PousDlsGC9jgUhBCQ0Dc9YECGSHTG3w8Km+hIutw9gvtrJFQI8Y/6rnVLIzrARjSUIhJKD6Yoik+G0EI0lCIZjRKJxjAaV3CzHVeVUlSd2rGNPXQX/66V3eftyW9qGzb5IhJfPNPGx3RtT2n7fR3dz/JUzZBdlYraakKZUnhVVwWS5Ngub0LoJhZ4nGj8HxFGVYmzWD2I0LF7+viM4SJktb1pQndA1ekIeVFmh2Jo9575xXedr7x3iC9u385lnfkqu7do1NhAIUOJKj+Z7cWyQfzj7HsFEnL6glxK7G10IOv1jPFA6f5cvmtAwqgp28/TZ4Uy7lbFQeEVpgmPBCIFIbEmFZUmSiAmNiLY8QkQCaB5Ir1AEUJmXNe/zUS2GLEkY5GvsiWAihFWZv5N6I8PBwbCfdv8I23PL8cej9MV9qLKy5ASrb9S3fMUrIRBooHtAhEnOVU6BnIskO9h/pIkH9zRQkOOaM6b2jwbovNhLPBrnytlOilblY3fPnrDIskxdUQ5rS/M53dGX0qHGNI3njl/kC3dvX3DbY1e68fiCKV9tNQU5VOdnLUuHMR2cHDvEqbHDlForKLNWYVXtVwswM79kl8G95PdbUoJVt66E/OJMxke6eOfVcxRXZGNzmG94F+u9l8/y2T96mJ33r+Uzu/+aP/n6Jxn3+HnuX99eEdPJqege8RKKxrGZbx2JU08gyGgwPZlpm8k4jWIxgYsXezn41iW6Oj38t//xUYLBKL948Qy/loa32M9eOcNvfXIv2Zl2+ga9/OhnR1lTW5jW8f2qwiC7qXb/DlFtGFkyYDdWoUhzJwVZDis5DhuKLKU8pD8WDNM7lrxJzDYH57SZkQCXzUIgnKSq6HpyLiqWSEq8Z7lshKIxmruHuWNjFWbj7DRFi8kw2dmKxjUkScJkVLGajMRiCbg6bwVJh/oJSFyb34jFNYbGAni8QQZGfORlOnBYTRgNCrkZ9mlBYTAW4/defInyjJnduSsjo9xeUb7g9xOMxmge8Cy43VSoskx9US61halToVYKQgjGguGU+fXz4by3k5iWWnJRbM0m1zz7Taite4RX37vE8GiA7evLKcp18cMXTrC6Mg+r2cjmhhLeOXmFoVE/BlVlz5ZqastzZtw7AsEorx+6hD8YxWEzc8/OOgpyphtHe/1hfvzySexWE6FInI11xQQjMQ6fbic/x4mm6ezeXEXv4DitXcN09I6Sk5GUPnY7k8UKSZIocDv4r4/fzddfPcRzJy6mxQLQdJ39F67w0Z0bUppRLa0v5gd/9QzdTX2Uri6aRmMvWlXArvddY10EQz9Bkky4HF9CkszE4qcZ8/4Nedk/Sfn4rsfXml/gP1U/SI2jMBnk6wmafD38ou84a93l8yZYBlnmj/fuJZyIc3d1NZ/ftmXyuecuXsJtSa8A1OkfJ9ts4y/W3sY3zh/mA5Vr2JxTzLcvHmUkGpo3aLMaVYLRGMP+IE6zCenq2tU86MFtNa/ojMV4MMxYIIymC9Q0LWkAolqCs54B7iisTM5gXTdfthgIIbjcl36CVZU3fxLSEmjDplipsJdOPnZw+Aj35u2d02xYktIXRBSCRScziiRjVgxEtDj+WGTysaWiY3h02TpYAgHxU4jQU6B7gelr9rj2CcL6VowGlXgiSd2XYNZM1TcaQJIl3v/FBzAYVYzm+UcHLAYDD2+so7GzP+W4+KUzl/nknk1Y57jfQ/L3evdyB4EULYtkSWJ9aT5l2UtPYBaDXHMBDxd+mGJL2YrnKktKsMpX5bH9jjr6u0Z4/bmTFJZlsX1vHVl5N5ZXGQlFyS/LAknCbDUxPhLAmWmjbmMZh149y70fXjgDXyzimkbzgIeN5bdOwjDkDTLsS4+DbbeYyHfPDOxfeamRu/bV03y5HxDYbCYOH2pJK8Eym4yM+8IkNB2vP4z5FkpGbzbGIifQ9BAGxY0iWfHFLmOQXTiMNbNur8oyxVku7GYT3hQtAiLxBJ2ecUYD4Vm7lMPeAGev9NPeP8Km2mLcdgsXOwY519ZPn8dHUY6LhvJ83jnbRiKh4bSaZ+d6w7SAJstpxWw00NQ1RJ/HS3Gem+IcN5c7hzjX1s/AqP/qTTg5l+fxBrjUMYjbYaG2NIeCoJPKwiycNjM2i3HWYEmRZbYUF/Oftm+b8dxTjY3YDAufa5F4Im1TWqOqsKu2/Jag1YRjccaD4SV78gD83aVnGIjM7AjqQkcTyRlXVVJwGCx8rvJ+HiicnX6dnWHjk49up7ljkJffuUjengbMJpWH9jRgs5oQIimWU16YRUlBBuWFsyllCQwGhc0NpfiDEVo6hxnweGckWKcudZPpsvHRB7cw4g3y3779Gg/uaaAw18XHH9nKodNtNLcPIssyxfkZZDisFOdnYDZPv/1JkoTVaOA3920nrus8c+RcynQaIaBlwMNoMES2Y2Hay+EXTlBcU5CsPp/pWPC1zaYdGA2rkSQFVcklEFx8cgVQ5yzm39pe5xMVd1Fpy+PkWCtvDJwhy+RknXvmvMdUTPiOKYrMI6trpyVUa/PzyEwzwUroGhbVgNNowqSo+OMxBIJHK+r5yGtP8Ycb7phz3/LsTA42dfDz0xfZXlmCSVUZC4V56mgjd9dXryijRheCvnEfwWgMlzU1MZ2paPeOogudy2PDeMJBZEliV2H5klJCAZzvHkx7v9qCnFkf14VOTI/TFerDbXCSZ05ulxAJTow2cnfebmD2BEuW5LSFrXQhFi197zKayTHbafUNE9ES1LlyyTUvfRzhcr9n2RIsSCAC/wRyJpLlUZCmnzctl2x0DrQhSxLvnGwlJ8OOIie7/h+6f/rcutlqROiCi4eaMZgNVKwpITN/7qTFqCpsqy6hOMuVMvOq0zPGybYebq+be00Y8ga50DOYcoEvy2FlTUn+DTcGB6iw1dAb7qLJd55gwo9RNk2hQ0tMNZM2yxbyLUWzvk6qmDfBEkLQ2zEy5/OSBGu3VdDfPcLbr5zje//7NVov9LJ6Qxk5BS4cLitGk5oyhaawLGtRpoBFlbm0X+qjsr6IitWFvPGTY6zfuYrO5v4bQt8509l3yyRYsYRGz6g3LaNUiaT8bWGGc8ZzCU2nrDxn0jR6xBNIewZrx6YKGi/2YDAoJBI6W9aVpbX/rzJcprX4Y5fxRs8RjLejiwhmtZCG7L+cc59V+dlk2iwpJ1gAncOjdHrGZiRYhdkubmsop3d4HE0XPLhjNZIk0TEwxpg/THl+JsW5LjIcFsb9IVaV5GCfYxjaZFTZtfbaQuy2W6kvy6OpewiPN8ie9ZUUZbvo9Xjp9/iwW03cvr4SSYLiHDdVRdn0jfjIdFppqCjgfNsAXYNj5GU6yM90sGtdxTRhC0jOQX1wTT05s0gM31ZaSp5j4RtsNJ5gaB4K5WwwqAprbrKwxQQGvAFGFmmMfD0eLNyKLz7ztTShE0pE6Al76Al5WO+upNY5N/06L8sBUpIeHE8kO5kWkwGbNXnuSBLctb2GM5d7OXq2g2gszub6UpQpnYCEpnO5fZCTF7rIzXLg9YdnFfKIJ7RJARWDqhBPaMiyRKbbiixLKIqMoigYDQoDHh+5mQ5qy3MxqjNvf5Ik4bSaeWLHOi73DnGmsz/l7y6mabT0e1JKsL78jc8xlyyZfJ2dgixbCYVfJB5vAkklkWhHQiUYfhYQSJIVm+XBlI8T4FMV+/hJ1zs82fkW9c5Szo13UO8q5YHCzeSYUqP4mVWV1bnTO7ibi9IPSJxGM7oQjETClDkyODbYjcNgZCicLBLOFxFU52ZxT301L59romnAgyJJRBMapZlunti2bsULIB2eMXzhyKISLFmSybHYcZvMGBSFnoA3OR+3yGOeULtr6htKaz9VkWmYYy2LaFFaAx1cCXRgkA2MxpKBuSY08s05SPPMsMiyhJKmwa+m6yl3Qq5HpsnGg8UN9ITG0YWgyOrCbliacEcsodE64CG+bPOtOiQ6kDL+AMmwZsazFaV+crKjDI34yXTbJq1V+odnFgAtdgtGs4GLR5pxZjkorJyfTSFJEll2K/esqeY7b51I7Wh1wXMnLrK7dm4bihPt3WmJqtQUZN80xV1vfAxvfJzLvhewKFYsihVFUmYt3hZZy/hI6WeX9H7zJliapvOd//nynM9LJPni0WgckPB7w7zyzAneefU8uYVuXBk2DCYVZRb/ndnwp3//UeRFKE/d86GtWGwmZEning9t4+lvvMHZI60oisy+D668dPvh5k4+s3fLwhveAIz4g3QOj6VVzTYZVEqy3LPKDG/cWMaB/RcZGw3ys2dP0N83xs5ds3dX5kJ1eQ7tXR48YwEynFYy5+AJ/9+IscgJotoIVkMJNkMVkiQjLdBYXl2YS57LQcfwWMqc547hMZr7PawvK5jGe64szKKycCb//gN7rpkjj3iDvN14BU0IqouyJ4PZ62E1G3lk9zXfOUmCyqIsKoumv/5Dt9XP2NdhNfH4HdNnSgqypif879s984akyjINebMHB1tLUpu/TOh62sacBiXZSbwV0D0ynnbHei48Ubpn1seFEMSFRmdwkJf6jhNIROYVQpgtKp76UDyucaXbQzyhkdA0AqHYjHkZISAciRGKxJOzUleTtcvtg7R1jxCOJDAaVFZX5vHiW+d5/fBlfIEwd22vBabLdic0DUgKMamqzJUeD26nZXKOaypkSaI408VDG+s41z2YMmVJ0wXdo15uS2HbiRkrIQRhfwTVqGCco7NvUFeh614S+kDSxFzEMJm2o2m9CECeh1I8GyRJwiwb+GDJLp7vPcobA2dYn1HJ+4tvm1MZcjZouk6318u5gUHCU9TDtpeUUJaROv2nypVFREtgkhV2F5TzzQtH+adzhwlrcd5f0TBvkmQ2qNxRV0lVbiZdo15iiQROi5m6/JwkRXCFg7iWfg9jwTAlWenTnWoysmnzjbI2K58si5V/bzmLLgTyEma6znT0pT0/WJadMafYgCzJWBQzVsWCQTZgVZPnhyopbM5YhzKPZ5cqyxjTFKCJJzTG0hxvmAqLamCVc/Zu3GLQMTzGoDcwq7rl4iCDWgzaEMzCusvNcpCb5eBCaz8Nqwpw2MwIITh4vJVdm6bPRseicVSjSv1tNfhG/CTi2oLzgDaTkdtWlfHciYspFeUEcKKth95R36z3u7imcbK9j/FgajP/FqOBhqI8SjJvzr3TolhZZV/NKvvqBbfNNM5Nk04V83ewdMGR/anLOk4g6I/Q3jSQ9n6LlRnefveaZBInwbrbqpFliTGPn8xcJzXrV75bcqF3iNFAKGUFqZVEz6iP5v705kkcFhOr8rNmvTB3317LhfM93PdAMvitbyhm67bKGdvNh+dePUNVWS4lRck5GaPxxg423spI6CFC8U7CiS6McjYOUy02w/wUnSyHlVX5WTR29afsdeaPxDjb1c/e1ZUUZc7sVM4Hg6qQ6bBSuM5FTob9lpSH1nSdPp+fdzs68YSCZFgs7CgtoTwjA3WeLvaEjHy6tBSLwTDDlPtmQNN1rgyOrLhdhCRJGCWVKnshW7Nq+GHHAVr8fZTbZia3VSU5ZLvtSEBOhp37b68nL9vBvh3XBAskGZz2ZACc4bSwqix3Bp1IVWUaqgtQVQWr2UhlcTZZbhvxuMYd21ZhVBWcdjOFuW72bl1FJBony2WltiKfQChCNK6hKDI15bnIssyYL0RVSQ42i5G3jrdQW547a4IFycC9tiCHAreDnlFvSt+RLgRjaYgLNR68wOEXTjLaP45qVCiozGPX+7ZSeV2H32zahdk0H8194evxRx1vMRab6Y0U0xMIBM3+Xr7X/iYAt2XXsTlzYWVMbyTKk2cacZst2KZcC5pIr9pfYneRZ7En5diBz9Rtoc03glFW2JxbvGAXyqgqVOVmUZGdOUk5vlHoHfPRN+ajvigXdRED++PRMGdH+smz2rk8OoSobFh4p3nw6tmWtPfZUlGEfJ2P2ATMiolVjgqMsgGzYpqkCKYCg6JgNRqSM70pJiiRuMagN30Pr5XCyfZeAtGlKUWK6NsgJl5DB6UKEfo3hNaJpBQwNQwPJVZx7orOe6fbiSc0bBYjsYTGxSszO+khX4hYJMbGu9Zw4rVGQv6F1x5FlinLcbOtqpiXG5tTOn5/JMrBy218bNdMAZ+eES9XBkdSFogqzHCyoawAk+HGeV9NxWrnWmodMwu1s2E51pGb8ymXGVZ7sj0vhEBRZTbtubEqdYFIlHeaOnjf5pmV+RuJWEKjbWiEds/sqmpzwWUx01A0exfA6bSwfUcVa9eVAGCxGFPuSE7AMxrgk4/vmKR33YLx+U1Dgf1hXPG1+GKXCSd66Au8gBAJNud/c859ZElia1UJb5xvTctM+nhbD5f7hsl329PixjttZtZW3RoU2LngCYZ4qvEsdpORfIeDsVCIn52/yAfXNFCZNf8At6anrzVmVNVb4jwe8ga43DdMcIlBQKqQJQmbYkYTGv5ZqISQpAfmZSWlfR02M+tqkrQxV/W17oiqKNSWz0+xlCWJTJeN29bPLDiUFEwXNWmonu5X4rBd68YX5CSrpW+fbMUzFkBVZApynDPoplMhSRIOiymtBAshpnVy5sPpA+f57lf+nZLaQoprCtA0nZ6Wfp78f3/Gh3//UWo2XytiyfLSC3fa1Rm662GQVTZmVBHTE5PPp1qtjyYS9Pv9fHbLZsxT6JbpFh4MsoJhCpVsbVY+a7PyU9pXCEHr0Aivnm+hedDDp3dtZn1JPme7BxAINpYWrmjCFUtonO7oZ1tVyaIKrLcXltM87qHdN8b9ZbWo8uKk9yEpZvRec3va++2sWXjYv8iSn/ZxybKEzZT01gyleJ8Kx+N0jaR4va0wYgmNo61dBBdJWZyACD0DYgrFTyRAH4DwCwjZDlNolgbTr5PlrsVmMWI0qBgMKkaDyscfmcnEyszPwJXj5J1nj2JzWskunNveZSqy7DZ21ZZz4GJbSnNTcU3njfOtfOS29TPihvM9gwymSK+XJYnK3EzWli7NW2opkCWFRUwhLRrzJliKqvA/vv+5G3UsGBbZ2dA1nQPPneTdl84Q8EX4829+BqPZwIXjbWTluqhYvbLBoa4LfnH68k1PsIZ8AU6096ZlmKnISTpM5RwqQqdPdVDfUIT9ahKr64ITJ9rZsmX+LgvAgUNNBIJRguEYP3z2KIV5bmRJwmIxcvd/SLUD0On7PrHECGZDAQ7DKrItOzHIC7fPt1YVU5LtZtAbSLk6OOQLcPByGw3FueS7F/a2+GVCMB5jPBLms1s2YzWoRBIJvn3sBGORhat6qiJdN966MNIxVFxJXOob4mxX+myBxSKhawxExhiPBTDIvzz1uZxMO/u2104qV9osJmzW+RMBo6rMSpueD6kWLn76v15k8z3reOCzd2GxmxG6YKRvjFe++xbvPXdsWoK1HHi0aPukx9VCsKipfWZVkcmz2YlpGvmO1NcTXyzCnxx5BcHcvbepz31t96NzdqE7R8Z58mgjI/4glwc8eAJBhICRYIgXzlxifUnBkpX5FsLhlk6e2LF2UQmWIsk0DvezJa94yYHfy41NeEPpUZ2z7FY2lhcu2AON6XGOjpyiK9TLgwX7sKkWmv3trHWvnlepz2Y2YjcbU06wYvEEPSPjeEOLm2tbTlzoGaBtaDRloZu5IDm+lEyqUoBBKaCy2MGjd66lrDATozE5HzSXabtvJEDLqXZMViOldYVkFS4sSW9QZGoLcmgozuNke++C2wsh6BhKjhisLro255XQNC72DDLsS43S6baZ2VheiPsm/q5XAk30hDpocG0kyzhTtXa5Me8dUpJgzabyFT2A6W+4uN0OPHeSp7/xJht2r+L0j4+QiGsYDCrdLYNcOtmx4glWUrlngMbOftaX3ZzsXBeCjuExDrd0pbWf1Whkc2XRrAPfAAffukxFZS6mSc8ZwQvPnUwpwbJZjUjAvl21yJKEqipIMPla/wEodXwUgYYsmZAlI7JkXHAGC8BuMnLn6kou9QylLCctBLx+roVdNWVk2q1p8+NvZRgVhRybDUlKntORRAKXxYxFnf9cS0ojyxgUhVgaPlKReIJILD6nXP2NwEggxLHWbvqW0ez8lb4TBBOzi6fEhUZ3aJjjoy24DDaKLPN759xKUBWF7DQNznVdENdTPyckScKS4vlw5UwHn/zKh8guypy8yZusRqo3lHHs5dNpHWcqcBuXf+5V1wWNAwN89plnybPbJw2GP79tK7eVlc65nyLJFNuvFZF0XefsyADeWIT6zDycRhMDIT+nhnr5dN2WecOCpoFhEILP37GNb+w/evVRQUmmi3O9A8s4OzM3Oj1jnOzopTDThTlN6tOh/i5KHC4USeKsZ4B1WQUYFSXtwC8aT/Dke2fS2geS3Subybjg+50ZP89ofAxPbJSwHiFTcfP64EHqXTXzJlgZVgtum4WhFGdEBTDsC9I64GFz5cp6mM4HXRccuNA2r39kqpDU9IzoFaC+Oh9VSXYzhRC8faKVvVtXTdtudGAcLZ7g43/2ARRVxuZKLcGXJImSLDfbqkpSSrAgaWVyuKVzWoLVO+qjY3gsZf/FPKed7dUlaZ/bw6EgJwZ7ubeseloByxeNXi1OFGExpLjuBi5zauwo5bZqsozLN6s3FxZIsKQb6xS3SLz85GE+9Fv7uO2eNbz64yMAqEYFZ6ad5rPpJRyLRTAa56lDjTctwRoNhNh/4UrKw4YTsJuTQ4/XIxiM4vOFGR0N0Nc3RiCQDLrGRoMMzaJoMxs2rilNKlH2j/P0iycZ9PgpLnDz+EObFt75/xKY1MVd5JIkcd+6Gp461JiWX48/UOqGTAAAIABJREFUHOV7b5+krjCH0iz3LTlPtRgkdJ232zr4+YVLZFgtjIfDSJLEm61XUGUZAXzr/Y/hnKUjoSoyTosJTxpKfJquMxIIUXSThnV1IbjQPcBr51qX1evvqa636A+PwSz9BYFAFzpZJiePFu2gwfWrrQYajscZ8aehxipJKVdnXdlOupv7WDWlUxWPJhjpG8PmWlkRICEEP+87Sp2jmLopSpCeiJdz3k5KbTlU2Re+j2VYzPzFvrvQdB1JuqbDVeKe/5qwqga+vG7X5N/HB3uIC50HS+uoz8xFIjmz80LHRc6M9M/bWfaFo5gMKqWZbgxTqOtGVSES01bQZvgaNF3ws2MX2bu6ErMhvSQ+LhKE4nEkyU+bb3RRKsoAz5+8lLbVBMC+NdWTSnXzwZ8IUmQpZDzuRwiBLMmE9SgL9f0z7Vay0uzsDXoDnOnsv6kJ1oXeQY639RBKUzBkIQiRgPCzSIa1YLgmtCAS3RA/x3i4knBi5rX3zsm2aQlWNBxjuGeEkD/M6MA4ZpsZo8WEMcXmkM1kYE1JHqVZbrpGFpZsj8QTHGru4tN7t0zORF4ZGqUnxXPOoCisKsimegFD69kwEAzwTNMF7iqtRJlCpwwl4vzruZOscmelnGAFEn6sihWTfGP8en95OB7zoL/TQ1VDEeYplA9JkpBliURsueQ154em6xxu6eRYazfbqktuyHtOfe+WAQ8vnkpPkES5apZaUzBTLWVgYJyXXmzk0sVevvb3r0yKiNhsJj7xyd0pvb7haofkW0++y8ce20ZhvpuOnhG+/9Mj/PkX05MV/g/MRI7TxiObVvMvB44TTaROCz3XNcC/7D/O7z+856bTMJYL+XYHX73/3hlKdFOX0LnMEg2qQpbDmlaCFdd0zncP3rQEq3fUy8+OX2DIt7wD4Z+uuIeQNnvCrkgSmUYHlbYCMkwO5F+G6tsiIYRgPBihI4151gm6dSp44Df28a0//CEj/eOs2lhBIpbgzFvnOfXmeT79l08s9rBTxtOd7/DFVQ9Pe0ySJJr8vfgS4ZQSLIOiUJ83Uxp6obNCkiSs6rV7tScSBAGr3NnTZLV35pfzv8++N28BwWYyEo1rjIWmFhYl3mvppCInY0WNhqfiXHc/By5c4f1b16TFDHiovI5XO1voC/r5dN1mVCn9GayxYJhv7z+WNpWtIieDjWUFKUnZK5KCEGKyI9ge6EJFYaFfO2sRCZY3HOFMZx8D4/6bQmWPxhO8draZljTN51ODhgj9ABx/NP2bkyRE/ChP/vwInZ6Nk3YWE7h4ZToNPDAepPNCD0IIzr17GQnYev8GbM7UVEAlSWJVfjZrS/NTSrAmPN86PWNU5GQihKB9aJT+8dQSLLfNzO21FWn7ok28dzSRmCWXFwyFQiTSENUxyiaMsumGFZZXJMFaqC2/3B8uvyST1vM9lFRdHZoWEPJHaD7bRX7pwpzU5cJYMMy39h9jTUkeFqPhhvyIQghGAiG+c+BEyjznCViMKo9sXj3rAltZmctvf/EeZFniYx/fidM1ceFKaQ/3Z7it1FXnoSgyZlMe7xxrmTxHflU6KDcDkiTx8d0beP7UJbpTWCQnIICfnbhASZaLT+3ZjFFNn5JyIzF1PZnrOE2qQl1O9uQanM6nMakKuU47TWmob8Y1jdNdfdy7btUN/e6EEASiMV5ubOKNC63L/vp35K5Labt0P3Mqv+GtAiEE/kiUk+29aVWwVVmmLDs1ue5Hv3AvsiLz5FefZWzQiyxLFNcW8PE/e5xtD2xY7KGnBAF4ol5KbdOTI4tiQpWUOSmi10MXgo6xMd5sbSMQi03OMT5QW8Pq3NQ784ok44kEGQ4HcF8twQvgwugA6gLnSn1hLm81tfF3L79Du2eUd5rbOdjUxusXWvmrx+5ZdEcoXQjgG68fYVdtGUUZySR7ofNcCEFvwMd9ZTVYVQNnPVe7dWnItAsh+PqrhxZVaHl402qsKdADATa4G3ih73VOjDZywddEQtf4fOXHUOeRaYdkB6sow4VBUVKmkgFc6BniUEsn79/ScMPX14OX2nnzwpWUjXPTfAfQPaBe1/2XHIDO2lWZvO+BOynMnV6o+YcfvDXt78x8N/d/5g6Ov9rIyTfOUba6CLPNtKBM+1QUuB2sLcnn4MW2lJQSg5EYZzsHqMjJZDQQptMznvJ3lGm3srMmdcaDEAJfLMrR/h7avWOMhEO80XllchZTE4L3ejsxSNI0gZyFUGwt40rgMsGE/4bEoMuaYAldoOk6uiaIReMM9Y0TDESIxxJYbWZcmTYysuwohqTDtyTPLg2aLj74hX38458+TWdTP1pC58Xvv8uVi72MDHr53b/76DJ8stSgC8G57gH+zxtH+eJ9O1EVZUWVxoQQhGNxnj58liOt6VMhC91O9szh0C1JyUTqQ09sx+G0LMmwOR7X+e/feI3cbAd9g+MEQ3G++5PDFOS6uP+OpcnS/t8Ou9nEZ+/YzFefeyutGxjAP7x6CE0XfOaOLZhuwSRLCIEuBJFYglAsRobNiqrMfowxTeOdjg5+fOYc+1ZV8ejqOk709LIqO4tC5/yy9FaTkYrcTN5p6kj52GIJjaMtXXhDEdw3yJFeCEE0ofHm+St8841jc/nULgkreQ4Eo3HCsTgZNgvK1cD3VjvnIBks94x4ef7kxZT3kYB8tyPlins8Fuf+T9/BA5+9E/9IAE3TJgfUr/9OkoFA4uqRTXRhNWBx16xEMpkaio5TaMmcnPOI6HEiegynlNr57AmG+O8H3yHXbsMTDJFpsRDVtLQpq6vc2fy8/QJ/cuQVbssrxWky0+Eb59XuJj5UtXZekYry7Ay+uG8nTx1tpGVohFfOtVCS6eK/vm8fd9dXr7jR8FSMBEL8xU/e4GuffATbHJ5mU6EJwYXRQayqEcUi8UZ3KzXuHCxzzENfD10XvNzYxEuNTWl3r1xWM3fWV6Y8M5ZlzOCTZY9zf/4dhLUI+eZcLMrCNCtZlijPTfpspTMrOuQLsP/8FTaUFlCRm3nDitUXe4f4ydGzdHlSL1imBwkkc9IHSy5OCh0IASIEIs7tm2uQLG6EEGi6YKJt87HrVAQlSWK4Z4R4LMGX/vEzHHrhJJ6+UbIKMkBObV2VJIm1JflU52elZKgejMY43zPIo5tX0z/uo2skte6+2aByW3UpTkt6gkGheJwXWi9xpK+bkUiY3zvw0rVjB/Jsdn5/6+24zamzcBqcG+kOtnNw+DVMsoVccz6SmIOLIUnz+rylgmVJsIQQRCNxutuGOfjSWY6/00RP2/AMXytJAlemnYbNZex9YB1rNlfgzLAiLzHR2nnfWuxOC8/885tk5jl59emj1G+u4It/+yGq19xYHm8wGuOFU5fIczt4fNuaFesOTARbLzc28e0Dx9Pe36SqfGz3hjnFLSaQmzs9OBVCEI0mMJtTH+6/Z3fdpFnnmtprgiMux40JTH+VIUkSj21p4NXGZo62dqc9c/BPrx+mZ3Sc333wdtxWS0p8/JXExI0llkgw7Avy1qU2nj12gX1rqvnM3s045lik+/1+XmtuZUNhAcFYDKvRyMnePqxGw8IJltFAVV5m2kqCA94APz95kU/s3rikAkQqmCim7L9wha8+tz8tSmg68MdDS5rpchisswa1AnivuZ2/e/EdHtxQy4Mb6ijOdGEyKEuSpl5OJD+2YNAb4Fv7j6XlLSbLErtSkLuewBd3/Tm5xdlUri2lYl0ZFWtLMFmDKKqCwahimCIEpGk9+ALfJhZvISfz6wCEwi9gt30qnY83DVsyV/Fk50GKLdlYVROa0Dk33k530MN618ICRpAsKNqMRj6ybh3He3r5xKYNPHmmkfFwenPA9Zl5/MnmO3mqpZE3eloJxmPk2xz87vrb+VDV2gWTpJJMF3/4wB7+8IE96EIgcfMS96NXuvnbnx/gT993J3bz/N2hS6NDHOrv5PhgDxbVQK07G1OKAhcJXedkWy9ff/UQ/jRN0iXg4U115LpS9zQUCDSh4TI4cRmS62lYi6SUZFXnZZHvdqQtxvNecyfV+Vl8as/mFTWNFgJ0odM+NMp33jqetlBYepCRDJsg+D2EsxgkG5CA6LtIuheUZFe5o3eUY2c7GfUFURQJIeA3Pzx9NMNoMSKEoOlkG95hH6pBZaBzmJziLAxzqA5ej9rCHOoKcznfPbhgkh6JJyY9r/rG/HSnKKdvN5u4e011Wr+fJEkU2B38w76HOe8Z5B9OHubv73pwUkhHRkKR5bQLKAORXjKM2VzyneMfWv6GAnMxmaacWTuxOaZ87sl/NK3Xvx5LTrB0XWeob5yfff89XnnmBLHI3JQKIWB8JMB7r13g0OsXWb+9ko9+4U7q1pdgMKpLuoDW3VbNutuqk9U+AdKNFLu/DsP+IN85cIyEpvG+LQ04zaZlpSoIkTR/e/VsC1997sBk8pIOagqyeWTTwm7W10PXBT/8wbv8xufuTHmfbRvL036f/0DqMCgKX/nA3Xzmmz9ZlEnjz09e4nzPIP/P/bezobwAh9l0wxKtiaA2ltAIx+P4w1Eu9w3zxrlWDrd2MXp1LuoOMb9sta4LLAYD9Xm5tI2OomkaIFKawTAZVMqzk1XWVNWuAALhKC+cusS2qhJqC3JWjI6k6TqjgTA/O36eb7xxhIS2cnOlXz71TbpCw8T1ZAKXFC9Ifos64uqAu4QsybNSwX9++1dwGGafuRACBsb9/OtbJ/jJkXNsrSrmvnU1rCvNx2kxYzEaMCg3J9maSOz7x/184/XDvHE+Pfql2aCyb03qamF/9G+/TceFbjrO97D/yXfovNyL0WygqLqAHQ9v4v5PX1tf/cF/R1WricWbAR1FycYffHJJCdYnK+7iK+d+xJdPf4siSxYRLY4n6mNPTgPrMlJLsCQpSYvUhSAQjdLr9RGIxtDSTNAloMadw19svTvtzxFNJBBCYFKT8cNEwKXpOpF4AusNoupPxQunLhGMxPjj991BjtOGYQ4D4rXZ+Xx5/S5yLDbMC6idTkCI5Gc+3dHL3734duoebVOQ73bw4IY6nJb/n733jo/rus+8v7dPbxj0DhIAe+8iRar3YsmKLTfZshLHJYmdZHezqX53N5u8iTfxaztxHDuxvbHkLjmuktULxSr2ToDoHYMyfea2948BQIIkgEGhJNt6Ph9yMMCdO2funHvOrz5P/pH/gUyEPZE3aE90YdgXKyV+r/4jKML0Y19UXMDi4hDH23vQZ7F26abJd/ccw+d0cP+GZQTczgXPSI4Hqs90D/DlZ/ew+1zbgp7/cgjI2O7HsEf/Kwx/BEEqx7YSYA0hOB9EkHM22fefOcz65ZWcbe1l44oaTjZdmWFyuh04XBodZ7pRNIVoJEb76S4Chb68HSyHIrO+tpzd51rzcphGk2ku9EXoHokykMdeKQoCtYVBVlblp2t3OQRBwKc6WFVUgibJEw7WXHFkZD97Bl8CQBJk+jO99GeuLnNS454d++PVMG8Hq7stwr/+7c85vKcJY0zN2elScbo1FFWeIEewLRtDN0mnsqQSWQzD5MjeZrrbInziz+9h/Y4G5DnSRg/1R3G6NRwu9W3DfNgfTfCV5/fROTTK/RuWU1MYXJDFPq0b9AxH+e6eYzz++uE5lQm5NZWP37Jl2uzV4EAMj9fBwECUbPZitNwybc6cmTmd/A7eXFSFA/zx3dfzP558ftYRTYDmviE+/R8/5oZli3jXxuUsKi4g6HbiVJVrsqmldYNkJksim3OqznYPcPBCJ4dau+kaGp2D8K+ER1VpGxlhMJHk9fYOMqY5JbHF5Sj0e1hdXcqzx/M3rG2gqTfCF595nc/cuZ2awuCUxtRcYNk2I4kUF/qH+NcX9vP6Nd78Ae4s28jTPQfpTkUoUH24ZQcuWQME4kaKqJ4gZWYp1oIEVPcV31O+JRWxdIYXTjbzwslmyoM+ttRXsXlxFYuLC/A5NTwOFaeqzKkperbQDZNIPMnZ7gG+8sJ+jrXPfn1bU13Gysr8GWSLqsJ4Qx4Wr60lMZKk+0IvZ/Y1ce7QBVouY7617TSauop0+mUALCvJfLZuQRCochXyuTWP8srACbpSQ2iizDJ/FeuCi3DL+RneblXlhkV1+Bwaqizz2eeep9zn44ZF+Tlo47CBtKETSSeJ6Rks20YVJYKak5DDNYmh8HIcae8hmkpz49JFk0oJhxIpfnzkNB+5bt1b4rC/cKqZjqERPnXrNlZWlRByu64atKr05tezB2CYFsOJFC+fvsA3XnmD1oH8CVjGoUgS965fRnU4MKt1/fDwCdJmhltLduKQLlYR5HO/q7LExrpKdp9rmzXTYSyd4SvP7yOeyXD32qVUhvwT9OXzgW3ngnp9o3H2NrXzzVfeoO2alQVeAkFAkBsh+C+Qfg7MLgTZDer6XGZrTFTc69ZYu7SS0829rF1Wwf7jrVecKljs5/oHN897SOtqy6ktDNE5FJ2RPyGRyXKso5e2geG8Kh1UWeKONY3zWser/QF+b93WOb/+Umwp2MlSX359xs4FEHifl4OVjKd56pu7OXbgAoZh4g24qF5cROPKCmobSwkX+3C4NCRJJJPWiY0k6Gwd5NyJLppOdTPQPUJ/zwj/9n+epry2kPLqgjndOI9//ml23beOFZsWzefjLDiiqQzf3XOMo2093L1uKWuqSykN+CZ6EGbTyBpNZegdiXGso5dvv36Ec7NoyL8UoiBwz7olbG+smfa4/fubWbWqki//0/NIkoA8Zjjatk1vz5uwEL2DWeP2VQ1c6BviW68dnhV1+zhMy+a5E028cqaFtTVlbG+sYUlZIWGve8zo1XAoMqIw89y1bRvTtsnqBmndIDXWR5XIZImlMnRERmnqHeRcb4SmvkHi6ZmbbKdDodvNlqpKnjp5imgmQ28sxq319dQE8lO3L/K62VBbwatnWmfV3GxYFnub2vmHn7/K+7atYeVYNmY+TqlumAzEEnRERnn+RBM/OXR6xu9TlSVEQRiL6M/5rVnhr+bpnoPcX7GN20s2UOEqmMhWZS2Ds7FOfty1D6/s5OHqnRQ58jcQp0LXcJQf7j/BD/efoNDnZk11GUvLCqkvCRP25eae15FzupQ5aARdjvEswEgyxVAsyYWBYZ4/cZ6XTl2YVYR9HF6HyiPXr59Vv+2P//mXdJzrJhVLo+sGZbVFVC+r4PqHtlK1pHzSsYpcha5fwLKGyWSPYJhdqOr8RO0FQaDQ4eeBim0Tz2cLr6ZxZ2MDAB9at4Y7lzTgVTX8s8iMAMSzGV7uvsDT7WfpjI9i2DYuWWFZqIiH69fQ4A8z1cW9MDBEXzTOriV1XGrqp3WD7+w7yiPb1vJWFT2f743wJ9/5BTevqOfWVfUTWfJ8dKfGYds2umkRiSVo6ovwzLHzvHCyiegcgmgCsLq6hJtWLJ71d6SICtWuChZ7apDnIDC+aVEFDSVh+kbis+4XS2SyfO2FAxxv7+WBjStoKA1T4vfi0mYfsNZNk6F4isFYgrPd/Tx99Bz7mjvG+p2mht/pIJpKLwztvyAiSOXg/tD4L644pKYshKpIhINunttzFpdz5p6+uaLY72FdbTlH23sYTU5PcJPM6pzs6KNrOL/MadDt5IZl87PLs6ZJJJXErzlwXULHPppJk9R1Cl3uKYXIL0ehVkyhVjyv8cwG83Kwzhzt4MQbrWTSOsGwh3se3sKtD24gVOidduInExkOv97EU998jbPHOnO9Wz87yns+tmtOWawDL57mxndtmM9HmROWlRcxEEtMmyq1xhonz/YMUFcUYl1tOcvKiijyewi6nbg1FZemospSzulCwLQsMoZJIpNlJJmifzTOuZ5B9ja1c7Kzb8bFYDqsrSnj47dsndEAvPmWFUiSSENjCXfcsRq3J7cgm6bFP3zu59O+dqExbqzrholhWuimOfbPQjdyj4OxxBU9f9PBMC16RmKc7x1EkSQUSUQee1QkCfmSx18lfPSGjWQMg+/uOUYiD2agqyFrmOxr6mBfUwcBl4NFxQVUhwOUh/yEvS7cmoqmyMiiOBGZGiekyPVPmWQNg1RWZySVZiiWZCiepG80TvdIjP7R2W+yM0GTZa6rqWZ1aSmj6TQeTcXvyN/RcagKq6pLWVZexKHW7lm9d9YwefVMrsTi5hWLWVtTRk1hkLDXnVfW2rIsEhmdyNg1ah8c5mBLF3vPtxPJgzpelSW2NVQjCQJ7mzrm/L0D/KDjNVySxiM1N6OKF8u2BUFAkxRW+muIGSm+2/Yyp6LtC+JgXYqBaIJnj5/n2ePnkSWRypCf6sIgVQUBykM+CjxuvE4Vj6bhVBUcioxDkZGl3Po57vyPz0fDNMkaJmnDIJnRiaczjCZzwarzfYOc7OyjqTcy574zAbhr7VK21E8trHs1nDnQRDqRpmZ5JTXLKymsKCBQ7CdUHMDlnWz8upy3k0j+BEkqJpl6GkHQ8Hs+NafxQu5etbFpjvfSkRxEFkS2hBsxLItRPYFPceWVxbJtm2gmw/nBCLFMBqciUx0M4rXUWUWsTwz18uSFEyzyh7inZikOWaE/Gedn7Wf4/469xhe23zeJTXA8Az6STBNNpYmnM/SOxieMLBub0939Y9/ptcleFfs9eBwqnUNRMtMEZFJZg58cOs1Lpy6wurr04trgceNzaZetpQKmZWNYFqmMTiydYSiRpDMyypG2HvY3d8ypBHwcZUEfD21eyeLi/EkjhjLDNCfaGMgMEjcSpKw0Htk1UXq9LrhqWqHhcRR43dy+upFTXf1z+gyWbbPnfDuHWrpZV1vGhroKFhWFCHlc+F0OXJqKQ5EnbCjLzl3HjH7xvh9OpugbjXO6q5/j7b2c7xvMKxhV5PPw0OaVfGv3IUaTs3dsJ8PGtk0wzoLZBoIHQd2CbafBioIYQhBd3L4jR/51/82raWob4O5dK+b5vtNjR2MNzxw7N7ODlclypK07rwCuKAhcv6SWQt/8dP36knG+d+Y49yxaQkPooqTQhZEhnm1t4rdXbyToeHv288/LwWo+3c3wYK4R+Ob71/GuR7ajOWc2KFxujW03L0MQ4F/+908Z6B1l/8tneOixnXMaUVl1mHh0do21C4GHNq8iaxp88Zk9xGeYcKZlc743wvneCKIgUOL3Uhr0EnA58bs0HKqCMsasaJgmyYzOcCK3IHRERomnM/OOntQWBvmD268jlAfrmTpWw3vDjcsIFXhQlJzja1k2N940++ipbdskMjq6mTO+c0a4SWbs8dLfTf7ZJDtmJGV0g6yRy4hk9IuPGcOgdWB4Vo3/sXSWp4+d5VhHD5osoyny2KOUe5QlNEVGlWUUWUSVJVRJzj1O/Jv8XJElNCn3qMoSDkWZlSbKfCEIApos8dFdGzFNi6cOnpxTpPNSjCTTvNHSNUnx3akquDVlzDGVQMjNC9OyMExrLGOlL7gTNR2Suk53NEpdKHRVMeF8UFcYYufSOpr6InO6bq0Dw/zbSwcoD/pZVl5EVThA8VggRZNlFDl3vWzbRrcssrqRM/hTGfpH43QNj3Khb4iOoVGyRn6MkJIosK6mnMd2bWQ4keJM98C8HKzmeA+LPKWIU+jxCIKAR3KQtQyGswurwXU5DNOiZWCYlrFSKIEc42PI7SToceWyqmMBqpxxJSJJOSdrfD7mevsMEpmcYzUUTzIQTRDPZBaEhXFDXQWP7tow64zlY3/zfnpb+uhp6c/9u9CHaVrYpk3DxkXc8J5tE8dKUhFez4dxWfeArSNJhcD8ys1PjrbznbZXiBpJRrIJVgZqSZsZXh04yWJPGetCM0edE1mdn505S/vIKJKYc2oL+vq5pX4xVYH8He+eZIwCh4sPL9lAufsiPXWVN8Dvv/rjK5xf27bpHY3xs2Nn2d/SQTSVIZ7JTnwHNjZdw1FuXr74mrD4yqLI9sYarl9Sy7d2H+ZQS/eMfdCxdIbXzray+2wrXqdGWdBHoddNYCzImguwimNz1iCayhCJJ+kejtE9HJ1Tn/Wl8Ds17ly7hC2Lq2cktpo0biNBU7x1rPdSoi3RiSZezMCtDayAPBwsgB1Lathzvo2fHzmb9/p2OTKGwZ7z7ew5347fqVEW8lPs8+B3OS7JcINh2uhmLkgdTaUZiifpGYkRiSdndd87FZmHt63mg9vXsq+pnYOX7INzgW3boL+BnfiPHF07CkJwFViD2JmXENStIC6fmLcOVWFFfdkV54mPJDi973yOgNCyESWRRaurCZXMLeC1qLiAlZUltPQPTVvBkdaNifV4JqiyxH0b5pdpB4hm0hzu6+Fd9ZPP5VMd7Onu4APL1xBkbg5W1syQtbNggyqpqOLcbIepMC8Ha2ggRjKRweFS2XHbSlRH/ou+IAis3VZPcUWQwb4oXW2RGes/p8I9j+xgzzPHkUSRooog0iVGrcOlUlB8bcRAFUnknnUrGE1m+OoL+/IuLxkXbevOU6RtIVAa8PKpW7exprpsVhtzdfVkEWJRFNi5a/bkGMPJFF98+vUJZymrm2TNyxypMccqY5jol/1uoRmpddOkuW+I5r6haY8TyAnRqtIMjpUsoUw4YCKqLLOupnxBFpjZQBAEfE6Nj+zagNuh8r29xxiM5S+gmw9S2Rzd9tsJkUSSZ86d5+Nb5l6T7nao7FpWx9H2Hl4+fWFOmWLbhs6h0Ynmc6cqE3A5J+aNIoljmRWLjGEQT2eJp7OzptiHXIRwZWUJH965nmUVxUTiSbxzdC7H4ZNdNMW66UsPU+68smQ7Y+p0pgaJGym0OZQKzQc2uXKhRCZLxxya+xcajaWFfPqO7ZTOQQxVcyi4/C4ChT70tE7LiXYGu4fQMwbuwOTaf9MaJZt5A8PsxebiPPG6PzBnJ+u77a9S6gxys38N/37h2dyYRIWhTJw2sT8vByuezbC3vYOPbd5IkcfDaDrNUydO0TY8MisHy6Oo+DXnFYavYVlUevxXOkmCgNehsbgzmA/GAAAgAElEQVSogLbIMLIoUhMOTjhYoiCwtqqM6xbXXBOa9oDbwbLyInYuzRHvDMWSXOgfymuPssm1DkRTA5xhYMHHdjU4VYVdyxZx3/plFHhn11dS7izh3rJbp/z7bGisfU4HH9i+lnM9g5zu7p93gGM0lWG0q5/TXf3zO9EUEAWBW1c1cO/6pWiKTENZIW+0dM3TFjGwE4+DXIMg7cRO/Tj3a8EFRjtIVaDkJ10zOhhnqHeY8sUl9DcPEiz2Eyz2z2lNkCWRW1Yu5uXTF0jPI0t6KVZWlrC0/Eoh8tnCsnM28+V6V7IozkkWwrAM2pMXaEmcZyg7SMbMZe1USSOgBKl2L6LO3Ygi5s+UPRXmtUOOfy6v34XX75w1i5bTpRIo8CBKwqzKuy7Hnl8e5+BLpzlzuA1/yI14SVnXsvW1fPCP7pjzuafDYDyBKsu877rVpLJZvvXa4TnV8F9rFHhcfOKWrdywvO6a6nJNh1gqw/f3HX9r3nwesGHCAWQWSQ1ByL3uzXawcu8tUOBx8fC2NficDr712uE5sU39KsGwLIaSKSzLRpxCKysfVIeDPLhpBZ2RUc71zq3P8VKksgapbP503/lCFASWlRfx2zduYmNdBaosUeh1Uxby0dQXmXP28KaSNXy56Wd8/tyP2BxqpNJdiEvSsIHRbIJzsU5eHzxNWPVR686f1OHXDUvLCvn0HTtYWVkyJ4PmG5/9HpIs4gm48QY9LN1cT7DYjy/so6iyYNKxyeTPMMx2JLEQJjqK5reQHx1p4ZG1j+G5pBRQlXL9lRkzvwyoKIiE3S7KfX4CTgdOWaHQ454101eF28/z2Wa+dvoAqwpKUEWJSDrJ851NLA0W80Jn88Q11iSJnWV1hL1ubltRj2Xb9MfiPLx59USJoEBOw/FakVsUet3UFoWQJZFtDdVEUxm+/NweuocX/j6fLxRJYvOiSj60Y13eItiXQhZlZFGmLz2IKioE1YvB6qZYK3WeqryYWsfRWFrI7968hf/9oxfoXSBD/lpAAHYtq+MD29cS9roRBIHG0sKJ8uO5wwLjOIL3k2BnYczBEgQHNlbud3nAE3DTsK6Wk3t0Fq2uJjGaxJxjVnAcq6tKqS8JMxhLzKsNZRwPbFy+IKRPzrGKogO9nZR6vMiiiGFZ7OluJ+BwzEpoOGtlOTD0Gvsjr9KT7kQWFJxSLvuVMlNkrQxFjhJW+TdyQ9HtaNLsehUvx7wcLI/fiaop6FkDe45fSDatY9tQUOSbs/G/467VbL3l6jWqoeLpNXDmg8F4Ehsbv9PBh3asx6EofO3F/W8rJ6sk4OUTt2zh1lX1C9Ig/g5+NSAIAgGXg/vWL6PQ5+bx3Yc50tozL42jtzM8qopX0/i3g29QHw5N9AWsLCkm5Mo/aitLIpsWVfK+69bwL8/vo3cWWkhvFkRBYHlFMZ+6dRsb6srRxsRCZUlkSXkR+5o6MOZYJriraBVRPcn3O17lfLQLj+JEEaRcoMHSSRhpKlyFvLtqB3WeN69Z+O2EDbXlfOKWrayrLZ/znnXHR29Ec6p4/C7cfhcunwt1Cm1B3WjGoW1DU9fmXY41E9ySg+FsfJKDNZJNEDWSlDpDeZ7FpjkyzB/+9OeE3S5G02mGUikOdXXzkzNnAPijHdsJOqcv3xlIJzg93EfKMDge6UESBFKGwUg2RdLQOT96MdAR0pzsLMtljgRBYHNdJVnTRJGkN01UuNDnobYwR57jVBVuXVWPJAp8/hevzUrm4VpDkSS2NVTxyVu3srjkagRi43vBzNetKd6CX/FOcrCe73+Vavd7EWcxJwVBYHtjDZ+5cwd//aMXiaam7/l5q3BdYw2P7trA4pKCiX7ChpLwDK/KB0JO+8oaHtPAysE2+8HO5DJZeSJUGqCwsoAjL53C6XFQUJYfodNUcGkqt66q50hrN/F5lJlDrkdx57LppVXyRZHLzZbSSr5+/BAHersodLrpT8Y50t/Lby1ZiVfNv2qjOX6G3QMvoIgK95a9l2JH2USmyrAMhrOD7B16hdcjLxBSC9hUsGNeY5+Xg1XbUEKwwENv1zADvaMUlwcnZY9mQqQvymBfFMu0WLOlbs5inRtumDpLcC3X3OGx0itBEAh7Xbx322o0ReZrLx6YsSfrzUB1OMCnbt3GzqW1ON8CPZB38NZCEAS8To1dS+uoDPl54vUj/PLYeZJvs/K+hYBp28SzWSLJJEPJ5MRcr/D7Z+VgQc5oun11I1nT5CvP7cuLaOLNgiQKrK+t4DN3bKexrPCKHr/l5UU4FHnOfVg+xcX9FVvZVNDIsZEW2hL9xI0kAiIh1UO9t5ylviqKHQE0af4lFL9KkESRO9c08sEda2koKZwVE+zlWLUj/zJrSSrCxkAQXYjC/CKq47i3fBNfafoF2wuXkTDS/LL3EKdHOzBskyW+irzO4dU0PrJhHRnTQBZFTMvOaWMJ4oTN7sij32dNQSl/v+2uvN5TvsyYL/DMn0p5NlBliYqQj9Al7+vWVG5ZWY9TVfj7n74ya0HdawFFEtm1rJZP37GdypAfURTpS51HETVCWhWGleXI8H+yMnAnmjQ1CYFuGcSNBP3pQTJmln4t5+wmzTQdye45ZXNUWeKmFYtxKjL/z5PPv83WV5HtjdX89o2bWF5ePCkDU1ccQpGkeYq8S+C4Gzv2j6CsByuCnfwhtn4QxADIudLc5/acZdPKarxujWzW5Nu/eIMP3z+5/N3tc7F8WwOpWJqhnmHEBaCvv3HZIr7+8hvE+6dvnZgJt69qmHe5+jg8qsa76pcR0Bzs6eng5GAfXtXBY6vWs6uqLq81ZhytiSZ0O8udJQ/Q4F2BIly0i3NkaospcVbwH61f5mT0yFvrYK3YUENNQzF9XcP84gcHWLysDJcnvw3Atmxe+OkRBnpGcLpVbnlgfU4zaw6Y6+vmi6HERWINQRAIuZ28Z8sqyoNe/umXe2kdnL1OxUJAADYuquR3btrE2uoyVPmdzNVvMjRFprGskD+663o21lXyjVfeoLlv7sxpbzbCXhc14SDKNPd52O3ik1uv7L/yqHOjt/U4VN61YTkht5O/+8kr9Eff+nIWWRS5d/1SPnHLVgp97qsytS2vKMaRp8jkVPDITuo9ZVS5CtEtE4tcRl4SRFRRQRHmtp78Kq9BZUEvH9y+jttWNVDgdb0p+lzjsKwowyN/xajoRxS95FZ4geLwd+d8Te+r2IJHcfGL7gNjrJCvsCpQy0OV26l155eZdMgyW6oqiWUypA1jIiHidzhwjmdV87hOfs2JX3t7soBdDr8zx6p6+ffvVBV2Lq2jOhzgb/7zJQ5c6HyLRphjVH1013reu20NIbdzYo4YdprO+FHSZpzm+B4KtCqkGUSCk2aS/UOHOTB0FMM2eD1yEABFlNlZtBVpFuVZl8KhyOxYWssXHrmX//nk85zpeXP60aaDU5W5Y3Ujj+7aSMWY3talcKkKFQV+mvsi83gXCcH1XmzBC6kfgdWDnfwWaNsQXA+DlJNoUBWJLz3xMtetqeO5fee4cXPDpLOkExlajrfT1zZAfDRJV1Mv29+1iVDx/Fhd/S4Ht6xYzNdfPjjnSixBgAc3rZzXOC6FKAgUutzcV7+MW2rrMS0LSRRxywrqLKuy0mYKvxKkUCtBFSfbBoIgIAsyBWohpY4KEsb89/x57cS+gIt3P3o93e1DvPbMCTSHwiO/fwuBAs+0HzoRS/PMDw/ykyf2kIhnePQPb6N6UfHbQiB4NhhOTGYuFAQBj0Pl5pX1lIf8/Mtz+9h9rm3eDECzgVtTuHvtUj50/ToqQv68NIvewa8/JFEk4HJw59pGNtdX8r09x/ju3mMz0rK+VRDGFODvXb+UW1c2UBLwTutgyaI4YynSbOFUFW5asZjKggB/++OXONLaveBkK/ki7HXxx3dfz03LF+NQ5Cnv6ZDHRUXIT89wbF4OtCAIOCQVxwKRYArA5kWV/MUDN/Lt3UdpmpeR8ubBpSnsWlrHB7evo7Es/JaUWXvc78HlHCcaEC57nD0EQcAladxRuo4bi1ZijtG2q6KMJil50W4DRJJJPvvcCwynUjgv0ad5bOMGtlRV5j2e5zrP8+UTe6f8+3dufd+s+iyuJQJuBw2lVy8VU2WJxSVhvvDIvXzjlTf45itvzEpTbyFQHQ7w5++6iXU1VwZWS51L0a0sByPfY4n/Jmo8G2Z0sLyyhxuKtiELMj7FwzJfztAXEFBEBXEeKmOKJLGysph/fewBvvrifp54/eibaitdiiKfmw9fv4F7NyzD59SuWm6a68MKz8vBEgQBGz+C6yFw3gMTpDUaCBrCGGnIltU1nGvr50tPvMLdu1awfd3kcjtZlZEUCV03WLa1AVEW0RZAK0sQBO7fuJzHdx9Bz7MX83JsWlRFVXhuZBvTjcshyxP9nXMtB/bKPkzbxLCmruKxsclYaQJqwZTH5It500A1rqrkk39xD3//377Ps0++wau/OM7KTbU0rKigqDSAy5NLE6ZTOiOROC3nejh5qI3+7hFMw+Ke922hfnk5Jw+15nq5prEJyqoKqFo0f1aShUI0mb5ivIIgIIsiKypL+Nv33s7Tx87x9ZcP0hG5tiQDkiiwvLyYj920ma31VSjvZK3ewWUQBAFFkij2efjELVt5eNtqnjxwku/uOfa2yNAA+Jwa2xtruGfdUtZUl+HSlLc0SKBIEkvLi/jaYw/y7b1H+erz+xidJ/X9bKDKEg9tXsnHbtqM3+WYMXMiCgIrKoo50tpNZp5NzwsJQRDwuxy8e9NKbl5Rz+6zrfxw/wmOd/TOmbL5WsKhyGxrqOb929awtrYcWRLftB6fyyFLlSDlV7Y3q/MK0lV1J23bzut+Mywbr6bxubvumHRt5Flep2Knl20l1RPP06bBhegQh/q7+PSa7W/Zdb8a/GO6gFNBHAuyfvzmLdy9dgmff3o3z59ouvbjcjr46A0beO/W1ThUZdI160qeYP/gt3NPBIFoto/DQ09xcuRpbi//bzilqfvURUFEFVQ2hFYjCxJueWFLMgVBIOhx8pk7t3Prqnr++dm97DnfvqDvMR0USeLGFYv45C1bqQ4HZtxr6kvCwNl5v6+AAqLKRNrXzv00fu/987dfpSDg5qv/83384JnD/M2//pK//MRFsjZJztGy166oRFZkgkX+BXGwACpDfrY2VPH88aY5BRTvX79szu0+V4Nt27RFR/nykX0839bMB5ev4XdWb+RwXw+jmTS7KmsnBXiu9vpxNPpWciJ6mJPRo4S0Ihzi5Io7C4uTo0foSXfxvuI75z32eTlYP/zGa/z8O/sZ6B3B0HObZDKRYd+LZ9j34plcP9/YsfbEf5Pxkyf28tNvTx29uhTv/uj1PPqHt89nyAuKqQwtQcjx6nidGg9tXsn1S2r56eEz/GDfMbrnGVm+HLIosqSskIe3rRmrA5cnxvAO3sHVIAgCsiQQ9rr5nRs38eGd63nxRDPPHDvP6+daSWb1NyVTIzDOeOhkW2MNNyyrY1NdJR6ndjFO/zaYx6IgoCoSj+xYxwMbl/P4a4f54f4T9I3Gr8l1EgQo9fu4c20j79m6mmK/Z+Ja5YOVlSXIkvS2crAgN35prJT6nnVLuXvtUpr7I7xypoWXT13geEdvjv3QvupWcW3HNja+qnCAW1fVc8/apVQXBt8W89C2k8TiXyee/D6WncChbSPo//MxVsG5nM9mVE/yf1ue53S0g6QxeR97qGoHd5dvnPE8blWhyOPh/v/7OEUe94RR/7FNG9lanb/w8opQMStCk8sSbeDxc4c5NNDF++vXvi2qW1RZojocnLG3RBAEJBFqCoN87v13cqy9l8d3H+aV0y1kdGPB5rZATjz4vvXLeM/W1QQ9zquuEyWORu4o+xMm31VjrIxifiKwPtkDcNWeq/ncG+OvVSSJNdVlfOGReznY0sW3Xz/CgaZO0vrC70UCubL5O1Y38t5tq1laXpT3+tpYOrd7bhy2bUDiq+B+DFC4OLGToJ8AsQTkKh66bS1FIS+yLPLRB7dy9Oxk/S1BEMimdQ7+8hgHfnmU6mXl7HxwC06vY95rlSAIPLRpJS+ebJ41m2DA5WDn0ropb9fx+XMpG+NM4x1IJfnasYO0jg6zJBSeYMgVEPj+2ROsKy6b0sEazkbYF3ll4rkoiPjkAM/1/YRDw3updi3Cp+SIW+JGjPZEEz3pLjaErqPckX8WfirMy8Hqahmgp2OadGmeG2Xe/sbbrGUkkcli2faUEb/x35UEvDx2w0bef91qXjnTysunLrC3qZ2RZBrbtsfOkZt8V/uI4zd/LrqSmySV4QBb66u4dWX9mLbVtf2s84UgCDjG6vJtdLBtBGFhIi5vR4iCMCeRYctKgyAhzlC6sRCYoD6WZW5f08htqxtIZLLsPtfG3vPtHGvvoSMyimFZE/N8fJ7C1LejMPbfBF0ywtj8zRkpVeEgS8oKWVVVyrqaMmoKQ78S8xdyWi6/e/MWHt21kd1nW3n2+HkOtHQxFE/mdS/Dxfv50msjSyJlQR9ra8q4cVkdmxZX4pgmKjcdVlQW43Vq05bbjAvzvhUYv5aCkIsI15eE+eiujUSTaU509nG8o4eTHf0090foj8YxrbFrysU5CLnn+ewxV8zH8bWUXJBhRWUxa6pL2dZQPW124q1CLPEtbEyKwt9EFD0kU79gaOS/Uxj62pzP+Q9nnuJ0tJMbi1fhlic7DDXu/KpEYpksp/r6+fs7bsPnuBgJDrtnl+W46t4J7Cit4YvHXn9TekVFUURT5Ik96moIup0sryjOy4C91HFYX1vOmupSOiIjPHP0HK+ebaWpL0JGNy9ZM6be+xlbO8fnbcjtYk1NGbesXMz2xlpcqjLt+imJCpKo0Js6iyI6KNCqpz54CqSsNCdGz9Ia78CyTWxsBATeXXk3sjB/Pbzx6+VUFXY01rCtvor2wRFePtPCy6cvcLZ7gLRuXLEP5bPGjmelPA6N9bXlXNdQzU0rFhN0z76kvL40PO0cGYdDkbm6apGBnfg6gvvD5BysMdg6duY5kNeBVElpkT+3to19wNauCGuWTM5i93cMYhgGf/ClR9n7s0MM9Y3Mm0lwHFsbqqkqCOQtKjyOO9Y04lCnLmEfyo4QN5JUu8tpSXQQUv34Fd+099RQKklPIspfbbuRVzpbSei50sUKr4+BZGJaSZIRfYine3901b/1prvoTV9dOHr/0GtEMv38XsOfTXnufDCvO8Pp1vAF3zwWH4fr7WeQZw0DRcpvXE5V5bZVDdy2qgHTsjjV2c/5vkHaBoZpHRxhIJogkcmSyuoYpoUqS7g0Ba8jp/xeHQ5QUxhiZVUJZQHv2yK6ny+qCgIc/Ovfw7LS9Ix+nozRTF3hVxf0PS6Nrv0qXZtLcabvPoKuuyj1//6b/t7jm9D4HLUsm0giybmeAdoHR+gejtI9HGUwliSRyZLRDdK6QdYwEAURRRJRFRmXquB3OQi4HBR43ZQGfJQHvVQWBKgOB9Cm6SH6VYAgCGiKzI0rFnPjisWksjrN/UOc6eqnuS9Cz3CM/micWDpDWjfQTRNJFHEoCpoi4VQUgh7H2HXxUVkQoLGskNKAd0GcnpKAj+f+9LEF+KRvLnwuB9saqtnWkDMAbdsmkcnSNjhC13CU/tE4A9E4kXiSaDJDLJ0hkcmSHFsvDdPCtCxMO9cErUgSmpybjwG3g6DHSaHXTUXIT2U4QG04SLHfO2v9xjcbptmH23UPslSdu0dd7ycWf3xe5zwycoHPrnw/64IzCwpPBYcsUx0M8FpbG4XuixmsDRXluGdBLmNYJtnLhLZtoDk6jEOW35Tk1dqaMp78zAev2fklUaSmMMTHbt7Cb9+0mZ7hGKe7+mjuH6Klf5iekSjxTJZkRied1ZFEAaeq4NZUgm4n1eEgNUVBlpQVUV9SgFubvS0UNwZRRRchtWrW6++ewTdoSXQwkBmk2lVBd7qPQi1fOv/ZQxJFaotC1BaF+PD16xlNprnQN8TZ3gE6IiP0jyYYiCYYTaVya6yRu/dVRcKlqrg1lbDXRVU4QE04SF1RAUvLC+dN+FUa8HLwr39v9i+07bHAchawse0sMB6AtcFOg5WgPzKMt0Cnu2+ErG5OOM77j7Vx/02rJ51SlCT0jEFvaz/JaGpB91RRELhv4zI+//Pdeb9GEgXuWNN4BTnIpRjVY/RnIpQ5i+hLD6CIMn5leikl3TJJGwYh52Rfw7AtpnaxcyjUSvhg9e/m/RkuhUeevYD85ZiXg/XhT9/KBz5587wHkS9k9e3R6HopjDkyrUiiyMqqElZWlSzwiH5zoZu9CIKELBZwcfF6B3OFKAoUet0Uet1c1zDz8b+pcKoKKyqKWVHxm6kLdTn6OiIUlASQlfndg+MO//KKYpbP8dpapkUqnsYGPP6pg4FG1mCob/QKkd+FgKGbxEeTuLwOVG1yVjKfMhlR9GIYY0LDgoJp9iBJ89PkkQUZtzQ/GmVFEqny58prLpV+mO2eeCLSx8/azkz6XcrU2dfXzg0VdbMyHA3dZLB3BFOfX3lssMiH063N2WhNGllUUUK+CjmHKAiUh3yUh3zM1XqybZtUIkMimkLP5hgcZVXC7XXi9l09M6OIThLGEMPZDuSx3hOPXIAozHyf6pbOqsASOpLdbA6to8RRyOfPfxXrTSor8rscrK0tY21t2bzPNZpNoNsmqijjU1yYtkXSSOOSHTMSvNi2TXw0RTKexhxzgFSHisfvnL4Hyk5B5jlsKwpksVNPAePHW2C2g9nD+Y4l1KlJnvjZG3jdGtpYy0d3/5XU/0WVBYwMRNnz00NUL6ugor50wZws24ZkZnZyLisqS1hUVDBtz6QmqkT1GAeHjtOXjlDhmnnMTlnBrzo4PtBLytDJmCaRVJIX2y9Q7vVNK2zukb2sD22d1edYSMzLwVI1hVlofP1a4leE6fo3ADaDiSdQpTKCrvuQZiHY9w6uPTrjo9i2TYnbO29GMMu2OT3cT7U3gEeZ/QKU07uwOT8ySJU3gFt5+2XGf5XxV+/9Ap994lOUVM+vX2EhkEpkeOnJAxi6wX2/c9OUx/W1R/hfH/kyX371sws+hkjPME/+87Pc/PA26ldfzM5FeoYZ7h0lm9FpXF+HIArERxIomoLLe9FIdjvvJRr/Kqn0S2MOVj9+32dmN4ZMDNPOOR02sCG0mJ91H0STFByiOskocssO3PLMciseVeWhVSvoicVIZnVUWaLI7Z5ULpgPUqZOf2oyyY4my7xn8WoeWrQSaRZG40D3CH/28JfoaRuc+eBp8F+++CFueNeGOb/+tf7zFDv8BFQnoiDilBTCDs+8xnQphgdiPP+D/bz0o4N0NfdjWhbFFQVsv2sN93x4BwUlV9J127ZFR+IIbfGDCGOOxM7ij+OQZh6XLMoICEiCRGeqG9020K03lyFxofCNlufQJJlKVxF3lW0krqfYP3SOTaEG/Or0PWk9rYM89bUXOfD8SSK9oyiqTN3ycm79rS1su3P1NEEcC8w2yB4B24DUjy8RDRdA8CBot7Fj8x0g+rlt+xJWNZbjcqjYts0TvoNXnDEaiSEK8O5P56chNxvE0xl++saZmQ8cgwDcsbpxxvLJYkeYjJWlJdFBraeSAnXmksZit4fNZZX8x8kjJPQsNtAdj9I2OsJjqzfg02ZnA2TMDCkzgW7r2PbUwSBFVAnOk0lw/sWzbxMkY2nSqSz2ZU15iibjC+bXyPmbBNs2SWQOoshlGOYAhjWKJPpwyLXIUhAQsG2DeOYATnUZutGDbvYCoMrVOJRaACw7TUZvRTf7ARtFKkaTqxHFcQPBJq23kjU6sDGRRT8IFye1bg6SNbrQ5GpkKbcpZI0uskYXLm0toqCM1aknSOvNmNYwNjaS6EWTa1CkMBmjg4zeSjy9B01ZhCT6EAUtN055cV5RnWT2JJLgxrQT6OYAAgKqXDn2OQVMK0lKP4UqVaDKJZeMvQNNqUMW/di2QTT9Kh5tMxmjBd3sRxBkNLkGTa4cu146utlL1ujCspMIgowqlaPJNRMUrbZtkMweRzcjiIKCIpWhyVUIgoRlZ9HNHrJGD5adQhAUVKkUTa6d2DRt2yRjtJM1u7HtLKKgoUhlqHL5lL1dtm1j2BYiwjXpzfn3UwfRLZNPr76OAuf87sesafDxl57iH7ffzfqiubGrxfUMf/DqT/jcdXeyKlw6r/G8g6vDMi3aznajqArli4owDZPBrmEivSMgCJRUhQkW+RiNxBnuH6V6aTmiKGDoJif3nmfltgbio0l6WgYQRQE9a1BYHiJclhO07+8cYqAzgmVaSIpM/eoqZFXOOS/dI/S0DmBZNrGRBE73zJuwZdo0HWsnFU+jOVSql5ahOVViwwl6WgdIJzNIskR1Yxluv5NMKsuFE51oToVkLI0kidSuqMTp1shmdPraBhkZiJFOZcikJkeDey708/3/8xMuHG+j5Xg73zj1eTS3xp4fv4En5Gb7/ZsmjlWURQT9f4FutGCjo8qLEITZlYj/qHMPkWxs4rlpW7zQd5TmeA+lzhCqeNEU2Fm4gs3hxhnPmTFNdre182pLK6PpNA5FYU1pCTctXkShO/97fGtJNVtLZt8X9HaGDbzQe4a+VBSnrNLoK+a9tTMTh+QDQzd4+onX+dFXXyQ2clGkt+tCP9/70rOMRuJ86m/fc4U+aKV7NQG1lIQxjChIBNTyvEku6j21Oa1PNcDL/Xs4MHSUpb76edG0Xw1pM0tXchDdNvHIToocfqJ6kuFsHMM2KXeG8cpOOpIDpMwsNjblzjADmREEBHTbREQgoHoIa5NLz1Jmlt7UEIeHm/iz5e8loHgwbZMRPUGlK4xDUtEtk4HMCA5RRRJEokaSYkcQVZTJpLP8y1/+kAMvnJw4p6GbnNx/gcHuEURF4sYHNl695Fj0IHg+BXYaO/IgYuibcKlouCABIoPDcYOrV/UAACAASURBVNzOLA01RWiXOCv337TqilOm4mlaT3Xi8jmRZImCsiBu38IEll8+fYHe0djMB46h0Odm8+LKGfvOh7KjXEi0kzYzdCa7KXEU4pKn74XzqhoPNCyjyOXmlc5WIqkkLlnh99ZtZXtFNZqUvxsT1Uc5GT1MU+w0o/oIujU1FX25s4rfqvpI3ue+Gn4tHKwT+y9wbM95Mqks1mUOVnVDCTe/e9MUr/zNhWVn6Bj+C9zaBkDEMAexyOJ37CTofhey6MsdM/TnFHgfxjAG0M1eLDL4HDfiUGqx7Azx9D4iiR9i2zkDQhQdBFx34tO2I4pOMkY7PaOfw7TiSKIPSfSRNToRxwguktljDMafoNj7O3ik3PcUTb/CYPzbLC78JqIUxLJTDMS+RTy7HxFtjAq/gKD73jEHq5XR1HNkjHYsO4VlJREECb/jJhzy4ryuR3/s33IOoBDEsIYw7VFEHJQH/juaUoNhDtA18v9S5PkQqnzP2NiP0h/7OmX+/4KsrcayU7QMfpKK4F+R1s+POZ0QcN2GJldi2yap7EkiiR+im30IY83BXm0Lqrt8zMGySeknMOIDmFYcy04iiyGKfR/DoSzGspOMpl4kmT2GbWex7CwCIuWBP0Udc+KyZge9o58HIedsgYDHsZWQdC9MQ56xu6eNWl+Iau/8xAqnxQKUMIiCyJ3VSyh0zj0irIoSt1c1EHa8E3y5Vji1v5ndPz3E6u2NlNUV0ds2yJ6fHSGb0UnGUhSWh9j5wEYivaN8+3M/5TNfeAS330XrqU4e/7uf8L9+8GnOH23ne//4czbevIJI3yjh0iC7HthEuDxIV3Mvp/c3Y5oWned7ue9jN7N0Yx3pRIYffeU5bMvG6XHQ2zZIw7qaGccbH0lw8LnjpJNZopEYOx/czOrtjYwMRDm59zzxkQQDXcNsvXMt629aznB/lM///je48be2oGcNelsHuf5dG9h06yq6mvv45eO7UVUZGxgZnFzi89QXf040EuXdn7mbv3/0nwEQJZFsJsvhF1omOViWlUA3mrGsIWzbIm3motlOxw15O1k+xTWZLEKB+8q3XPVYh5QfuUo0neaX587zgbVrqAuF6E/EefLkKc4PRmblYP06ojMxgmFbVLiCFDm91HgWrvR0qC/Kib1Nk5yrcdi2zWs/P8IH/uhOCkr8k1+X6aAzeYy0GUMUJIYy7TT4dqEIMwcfqt0XA1lFjjApI0OBFkDMUzMtH9jYDGRG+WHnbmrdJVS4wqiizIGhcySMNFnL4ILSy6aCRn7ec5ASR5ConiCkdtOS6COs+ehKRQgobuo8JdxYvGbS+dNGhuZEDykzy7lYF7XuYvyKizPRDg4NN/HRutvwKi5OjLZhWCYZS8chKoSKvKiiTMe5Xt54+fRVx97fNczJfc1su20VLu9UGVwBUMD5Wznn6ip78b5jbSxbVMKp5h6u37AYrzvHCuh2Xvkduf0uVIfK6X3nUR0qKxxLFsTByhoGTx04OStymR1Lagl73TOuRwkjgSoqrA+uQhFlHOKVn2u8wuRSkXKvqnFHXQN31DXkzT54NZwcPcRzfT/FpwQIqgXI09hDIW1+Zdjwa+JgfesffkG4NEBNYymSPPmGn67u/lcN5y/0Ey7wEPA5Z5xc0ViKkWiKwgIPTsfVS6BsdLJGO+WBP0MSfQwnf0E0/QoOZQlex+aJ4+LpPRR5fxuHUp/Luoz1NxlmhMH4t1HlSsKe9yEgEkl8j6HED3DIdTjERQzGv0vGaKUy+NeocgWp7Gk6h/8Sh5Kf4wMQz+yhP/Y1ygJ/jNdxHaKgYVoxZDGXXvZq23Cr60nr5/A6dxD2vB9RcE6MM1+ksqcpD/wpLnU5utlLW+RPGIh/i4rgn8/qPNH0yxR7H0OVq7HsJOLYBmZYgwwn/xPTGqLI+1EcSi2mlUAQJIRLbvS0foEi72M4lMWk9HP0Rb9MNP0aDmUxouDCo23Aq21FlgrQzQFaBj9BLPMqBfL7AItk9hTxzAFqw/+EKldhmBEEQUYUrh4pGl/Qvnx8Lx9fseXaOlgLUFOrShJ/sn7XnF8vCAIuReUP1+6Y91jewdVx5mALh18+xc4HNrFu1zL0jM65w62c3HeejTevBODk3iZWbW+kdlkFmkPhwolOVmxr4MUf7GPnA5uQJAnLMFE0hbse3UWkZ4TnvrOHtjNdhMuDBMI+KhaXgACd5/s4+uoZlm6so79ziDMHL/A/vvsHJGMp/vMrz+c1Zj1jcNN7tuIJuHnx+3s5uec8q7c34vQ4KKstIp3MEBtOcvZQCyvHmhKHB2LsenATheUhXn5yPwefO8m6XctoP9MNwPv+6z2cO9zKQPdkNq6DvzzKH37lYyzdcrG5UVIk3H43saHJ5XKp9Etk9eMIyNiXUD44HTfk/X08VLU972PzhWnZ6KZJQ2EYhyyjyX68qnYFYcVvIhySQp0njCSIpEydocyVztBcMdQfJRFLTfl3PaPT2zF4pYOVbcerFLIqeBemrfNa/7+zyLsNhZkdLMM26Ur20JHMlQcGFB8e2YVTciwohb4iyhRqfoKqh2JHgKiepCXeR7mrAI/s5EysA4/ipDM5wDJfJaIgcDLaRkDxsNhbRsbSqXQVYlyl9Cuoebm5eC0/aH+NO0s3TthQa4OL6EgOAOCUVFYHavlR5x5G9STvr7kB11ivYntT31Vp6iG3h0aHE8RGE9M4WCAI8hiD4NVhWhZ7j7Zw+HQn8WQW97jtJsDdu1ZMHBcbTnD2QDOKKiFKGpIkIkoL80Wc7OznRGdf3sc7FZkdjbV4prAzL4VDcqBbBmdiTciCRL2nloB6JcnFt04d4Y7aBordHkYzaZpGIqwtKpu3JuawPoRDcnJbyf0s8jQiC8o1Jdz6tXCwCor9LFpezo671uQaUy9J0V6eJn+zYds2zW0D9PaPEg55KS8JcPJsN7phsryxjPauIaKxNB63hiyJlBb7OdfcR8DvorYqjOuSxsnTTb3ILQIup8qKJWU4NJUjJzsAmxVLyrEsm9Pne3A5NRRZZGg4iWGYmJZNTUUBymVN5wIKbm0DTnUpAB5tI/HM62TNTuCig+VWN+DW1o1lnQrGPpeFbg2QMVop9H5komTQ57yB2PBuskY3mlxDLP0KXu06XOoqBEFE1NbjUldh2flvOCPJZ9DkSgrcD044Iop0kUpYEKSccJ8gIpD7WZwDBbxLXY5bXY0sBZHFMD7nTkZTzwCzc7C82lZc6tqxG/di5DJr9JIx2vE7b8SjbUQQRK7kARByDpRjG5C7zqpUgW72jf1VBETimYPoZi82BradJmt0kytMEXDItWhyNYPx7+DW1uPRNqDJ1RMliJfjP84cpiM+wolIH4+fO8zL3Rfwqho3VyyeKJ/rTkTZ3dPKhdEhNElmdbiU60prUERxQtOiOxHjpa5mOuKj2ECNN8D2shoqPTmHzbQtnu1oGvu7zSJ/AXdVL8Ehy8SyGZ5sPkFDMMy5kUF6EjEKnW6uL6ulzheaKFv80rHXGUonsYH3NayhPjA5ypQxDE4N97O/r4NIOokqSawOl7KjtAaHnJs7f/fGy6RMHU2SeU/9Kmp9F9mwUobO8UgvRwa6iaSTOCSZVeFSri+vRRElLNvmqyf3s6GonKbRCC3RYbyKxqbiStYWll61qf1qMCyL1ugwr/a00JuIIYkijYFCtpfVUODIBYUODXSxp6edoUySkObiutIa1hSWkjZ0jkV6aY+NEM2mcSsa5R4fJyJ9eGSV++qW4R1rjj0e6eXV7haGMykKHW42FVeyKlx6zcVbzx1qoaeln6qG3PwxdJP4SBJZkXF6HTi9DqqXlFFQGkCSRW58z1ZefnI/tSsqOPH6eR785K1ALqvjCbhweZ1k0jqyIk0097/4g32UVIcJFfvRnArZVBbbhmgkjsfvwu1zYpkW4fL82M78hV4Ky0Nk0zoev4ve9kGyaZ3jr5+ju7mPmuUVqA4FI2tMlKL7CzwUVYbBtvEVeEkl0hiGSTqZxeN3oTlVgkV+3N7JwQ1JlkgnJ5en6GmdgY4I3sDk7E8m+waaugZNXc9CkPfYts3hkQuUOkKUOi/2QMT0FF2pQUKqlyLHzEEWpyJTGQjwr/sPUOr1MpJOk9CzlHgXrtdotvAFXbz7EzcT6R0hncySSmRIJzKkkmOP/z977x1exXmn/X+mnd7VewUJBIiOwWAMxg3XOInTnL4pmy3vbpJNtuR9d3+bLbmu3WSTjTfZdGcTbxJ3x7HBxqYZME30JiRUUZeOTu8z8/vjCIFQ4QiBcYjv68LgMzPPPGdmzjPfet8X/oTiBH3hcffgWsEkySQ1leFkhISuYpWvYZ+nMPqfSTGR0KskKISSA/RFz5LUY4hIVxznApqDrRzzn0YWJCRBoifWz/loN/fm34GcAUlGJhAQyDI4WJ9Xz0l/B8d9beSaXOjoyIKIx2BnQ95Cwqk4mq5hEGXyTC4KzR4OD5/DIMpp8WxBQp2it+ZKiKtJZFFCFARS2sVgwZUM8QsSEDPBotpiWs4PcupcLyaDPEpycfltEkSBWCSOt8dH8ewCetsGCHhD5BRnzXgOLxw8SSyZeX/d3OI8qvKyMnr3uRQHs+0VJLUU3oRvtC/0UujofO/wPlYWlpJntdETDvLr08eZn50/JaFFJqiy1tAf66E31oVNdmBT7EjIExbWiMhYZiisfVM4WLWLy9j0v2/RsOMMinEsBXTNwlI+8Cd33rC5DQ2H6ejy4rSbcTrMHDregdEok+Ox89r2k/gCUWqq8mlu7ScaS9I/GMQXiNLT70fTdebXFo0ZT5Elsj02tuw4zXs2LkJRJDrOe4knVJx2M/FEipJCD9FYEn8wysCJIPV1JWOczosQEIWLL/N0pkUcoRC9CIOcP2LYXwodVQuioyGJFyMQkjAiSEh6DFULIkkXDRwBAUnyoKUmd7D0ESrTC0hpQyhSzpgsz/WAKFguaTwFWXShapPXIet6Chi/kBvkovE7A7oeBzREwT7aLzURDPJFpiRBEBEEaaTUD0LxgwyFn8Yg5WNUqhAFE4Ho66Pb03pj1RQ4v0g4cYhQfC+B6DZclvtwWe6a0PEstbswyjJxNUWp3U2tOzvN3GNMR+IGo2F+03SMgWiYcrubhKbys9MNBJMJ7i+vBV1nIBrmXw9uI6VrLMjKRxRF4mpqTDT7UH83OlDp8BBOJvjxyf2gw3ur5xFNJfl101EKrA7qPLk4DSYa+rvoCQf41NxlFFrTz9hcdx7eeISv7NnEmsLKMQ5WUlPZ19fJk42HyTZbKbO7ialJIqnkGLarBdn5DMej/PPBbdxWWDHGwVI1jc6gn3AqSa7FxlAswn8dfwun0cTinCJ0XefZcyfY2dXK/Ow8PCYrrX4vZ30DmOUVzMu6Mtudpuu0+L18++guDJJErSsHFZ2omhzV9DjYf57vHtvDbFc2hRYHfdEQ3zyykz9bsIpadw4H+8+zp6eduqx8zna34TSaKLO72dTWSI07h8U5hTT7h/hGw3YWZReSb3EwFAvzw5P7+dTcpSy9yt61TLF0w3xyS7N56tub+PjX3oPBpODMtuPKsbNkXR2OLBvxaAJlxICYd8ssXvrxNna/dIiyOUV48l2oKQ01peHrDxAYCuIfCJJMpLA6zQS9IToae7jrw7eSX57Ntmf2jegRgjvXid8bShvQ4TgDXV5yi6/sZE3EehiPJuhpGcCT72LF3QtoOdFJNBib8hhZkTHbTASGgsTCcYb7fIQDYzMO6z94K09/6yUCQ0E0VePQ1uP0tg1wfNcZHvz8XWP2laQsBMGKJGUjZFDOlQmebNvOB0vXjHGw4lqSA0NNFFmyWZ+Bg2UzGnm4bg4NXd2EEwkcBiMriospd18bLZ6rgdVh5u4P3kIyniKRSJFMpEjGUyQTyYufxVMEfWG2P9/Am787fH3mIRt4+fxxUprGXFchy7LLr9nYWXnOSZkCASw2M4Xl4wlmbHI20ZSfgXgLkiAzy7EGRcyMkKQj0o1LcbDUU48iyPiTQX7e9hR3568jU6df0/QxFQyCODYboekafbFh9gyeJqYmsEgmCs0eqmwFDCdCxNQk5bY8ahzFHPPl0REZRBQESixXV8ql6zq+ZJht/Uc5G+xi98ApahzFtIZ7qbDmUWrJ4aC3CbfBhkOxUDo7H1EUJhTflSQRT65zxv3+JQVuSgrc2K0m5lblYzJObPPYnBaq6suJRxopm1uMfzCImph55rhzyMf+5s4pNRQvx+qacnIclitW/8fVBAMJL/5EgJgW53yklzxTNllcvl6kNQq9sbSNGE+p9ISCk2YPp4NCcwkuxcOewW0cHt6HUTKNBBrGo8BcxENFH5rR+W4KB2vHS4epXVTGgpWzMBjHfiVP7tQc+9cb/mA0rYFRkk2W28q23Y2sXTmLglwXz206jM1qpDDfhT8YZWg4zKA3RG62HYvFiHuC8sb8XCe11QW89Noxjp/uwueP4HFb6e33I4kCxfluSos8dHR58QUi9A8FWb28GmkCB0tHGyWuAFD1ILqeSjsaYzCRMyAiiy4ExJEx0lmwpDYAiEiiExBRpFwSqXSWLX1OfTQbAyAgA0JaI2IEiVT3iPOShkEqIhR/C01PTJqZEtLSglzqmE0XSbVvzHnjqXYUaYRGXxARBQVNv2hcpdRBVC08wVwmdp5E0QKIpLRBdF2dNKM01c8yHD+IpoVx2e7GZJiDAPT4v8nF7y0gCBczkwm1G1/kFfzRLZiVGsyGWePGXFNYTiSV5P/ufY1b88tYW1QBAogjYbNDA120B4d5T2UdS3KLSGka/kSMn59p4N6y2UiCyCvtjZwa7uc7t91Pmd2DKEBS07DIF18QggAPV8ylzpNHStdoDXjZ1NHIe6vTpQ+qruM0mHisZhEW2cCrHWd5teMsfZHQqIO1vqSKWCrJV/dsHvc9BqNhXutswmky85m65eSYrSQ1FQFhTF/J3aWz8Sdi/PPBbePGMMsKa4sq0AGrrBBJJdnf18nB/i4WZV90fFV0PlqzGKfRzPHBHp4408BZ30BGDlYslWRzRyNDsQj/uOJOCq0OdNKCoxcYDX9+5hC5ZhufqF2C22TBH4/y74ff5McnD/DvqzeS1DRcRjMfnLWA7x/fi1Ux8r6qeRwZ6KY9OEx9dgE/PnWAPIuNj89ZglUx0BcJ8u0ju3m5rfG6O1iFlTnMWljGK0/s4OnvbOKxrz5IzeIKus/18ZN/eAZBFJm1sIw1Dy3BmWXHZDVyyz31PPv4q/z5tz42aniJkkgsHOep72xmeCBA9YJSKuaWYLIaKKrK45nvbsZsM2F1WkaPyS5ys2R9Hd/7yv/iyXORmCbd8KUwW40UVOZwYMtx2k6dR1U1LLapjVJZkaioK+bMwRa+99Vf4c5zoqbGGj8b/+gOjBYjW3+1C0EUefJfniO/PJfbH13FovXp30Mkuplw9BVUtYew9luC4V8iijYuGCBZ7m9fdbT6dKADj2GszotRVIhpSQbivozGkEWRcrebArudaDKV1m2UlRuuKybJEpIsYZqC2CQciNJ4uP26zeHEcDcfrFiGTTYxEA+ypfs0H6uauOdtunDnOKhfNYtzxzsJDI99/4iiyIOfWjuhoS8JCkktjj/ZgyRIqFqSXFM1UgZCwRbJhCRI2GQLBtFAQkvgMjgzrg7sbO7juR9upbt1YPSzL337o+QUui4KjyPgNthY7pkNgoBNNpFlcOBQrPiTYTRdwy6bcSk2Hiy6hagaR0DAppgpNufgVCzkGV0YJcOUxvhf1Dx8yfcysiKrlgWuCqySGbtiJstoxywZkQWJ4UQQ04jOaUl1HsvW17H3tePjxkxvmzs1Vfs0UFddMK7i6HJkFbjILc3hyPaTWOzmjDP1U2HryXMMhTKvLip0O5hfko8lA102URCIpKJ4kz5yjVmIgjjpfdpQXsXX92xjTlYu4WSCZt8Qf7/7jQkJuL68bDVuU2ai0WeCxzkVOEZST+KSzFgky6T2mjHD4MNUuCkcrNxCN7MWlHLrvQvGLe43WtA0L9vByTPdbN56gqryHObVFPLGm2eQZYnF80tpbutHENMK7VaLkZJiDydOd1FenEX5BFHXQ8c7OHS8g4XzShj2R2g810eWy4rFasTpMLPjrbOc7xnG6TBTkOukvCSL/YdbWb+6Fqtl7AtH1xMEYrvwR95AkQvwRTYjCHJG/VGCAIqUh8VQz1DoN0iiAwEJb/hZzMpsDFIhgiDgstxHX+D7OExrMCtzCSUOEI43YDWkWXEkyTXCvrcbWcwlnmojGNs9xpHJsr4Pb+RFun3fIMv6KKJoJqn2IwlOzIYLPQwSiphNKH4Iu2lN2vkTTMiiJ+NnIBI/ii/yMnbTbcRSZ/FFXyXf8QUgnd2TxSwCsR2YDXWomh9/dCspLXOlc4NUglmZiy+yCUXMxmKoJ6UH0LQgVuPSjMoaBUFG1YMjbIf9eMPPkFQvUhLrukowthtdT2JUKgERTY+h64lJs2aiIIxSIYvCeBbBjpCfN7vbODrYg2mEsWcoFmU4HiWlaYiiwP6+TmrcOdR58ictP5vtyqHC4cE2Ur5WbnfzRte50e0WWWF+Vj55lrThl2+xo+k6cXVsucJk99MXj9EbCbKmsIIyu+uqfvsaOucCXja3N3LO7yWmJmnyDaazV6RdeFEQWJhdQJEt3eOQY7ZilQ2EkpmVGyU0lVPefuZ4cpnlyh53vULJOGeGB/hs3XLyLHZkUcQkSazML+U/juzCF48hCyJuo5l8ix2rYiTPbCXbbMVmMBBJJdHR2d3TTlxNcdqbJltRRzKN9dkFqJp2XdgiAb72xB+TVeBGViQ2fmItkWAUSZbIKfaw8ZNrCfki6JqOxW4a05SdX56DwWSgZknF6GeiKFBQkcP9n16HmlKxu63YXFYEAd73Z3cRCcYQRAGj2TB6v00WAw999g78QyEUg4xskEYzZZMht8TD3/0sLUgpG2QWr69j3spZSIrE8rsWULukEl3XMZgUREnE4jBjshr52hN/nI7cCgJzl1dRWpNe9wrKc3jfn95FJBTDaDagaTqu7IsOjSvXyb2fXs8t9y8hEUugqenr4cpzYramX+yKUov1AtOYnhrJrotci6YXEZG4Ntbx1NBIamrGMapQIsG+jk7WVJTjsZhJqipHe3vIslgodV3HPs7fA/TFAizPLkcWJHqjAY4Pd12zsWVF4t6PrMJgUtj67H46mvpA1ymfU8TGx27l1o31E1asKKIZRTShoxHX4gRTA1PSVF+KpJ7k5Z432NK3E0WUGYoPIwkS32n6CSAgCxJ/MXtycfNzJ85zeOcZ+jq9o5/Fo2PXS0EQsMomquxjta7cBhtuw9iy0wLzxM6ETbmyoV3rKBn9t1FSKLdOHhSzyBdtJoNR4Qv/9D7yS7PY+9pxBnt8mKxGFtwyi3s/eivzV1RdM3vTeIX1CtIsgsN9fgor8zDbTex+8QBldcXMWT4Lg2n61T6ReJI3TpybVnng4vJCSrJcGZWcy4JMmbWIInMeJsmIS3HiUMaXEwvAny9eybaOFlr9w0SSiRGJAHHGpe090fPIgsSDRR+lyFw6QtIiTLiiZhJ4uBJuCgdLUkSe/PZmfvuzHVgdljEPed2yCj7x1ftv2NysFgMbbqslkVQxKDKKIlFWkoWug8kos2pZFWajQnG+C03TURSJebMLkWRxXHp4w5paUqqGmlIxm9NRmiX1ZRgVCVEUkWWRitJsZElCkUV00sZgMqVOSHQhCiasxmUMhn9FLNGIQS4mx/4JzEomqrICsugh1/EZBoI/o8P7FdB1rMYlZNs/hiKlF60s6/tIpDrp8n0D0LCbVpJt+zDRxAkATPIsPNYHGQj9El/kZUxKNS7L3fiiFxvTzYa5lGd9m4Hgz2gZ/Aw6YFZqybV/EkjPVRAEsu0fozfwOK2Dn0cUbOQ6PofH8lDG98puvo1w4gj9wZ8CGh7LA2RZPwCALLrJtn2E3sB3aR38AoqUj824BH2CEsHJIIl2smwfQBAk+oI/IKX5EAUbHuvDWA2LMrKbnOY7iafa6PD+LaJgxGm+E7f5Xi4t01A1P/2hn5BSvQhImJTZZNk+iFGePhWyruvEUklq3Tl8ePZCCqxjM8JGKU2LHVdTuAymKRdAu8E4RtNGFMQxrJ+SIOK4RFjvgo2QaWmApqezQEZRuuoX3Z6edn52uoGlucW8v3o+ToOJL+9+ZcytEQC38eKL/MK5MmVd0nWdpKZiluQJr1cslSKlqRjH1JsLGCUZVdeRhHTfmySI6VyGkBYuT48lgJ6eSyAR44Oz6tlYXjtmfIfBOHreX7Zt5aXufRnN+3J8vHwDGwvHU08Xz7oonm53W7GPRNMlBJxZdpxZ9nHHAOz6bQN3fmgVymVVCIpBJr9sfBmQO9eJO9c57nMAh8eGw5N5L5BiVNKEGaSdOpvTAiMVBFbHxOKtkiSO+a4Wu3lUv0pWJDz5LqaKKVvsZsw2E2pKQ5LFcc+sLJUiSxOXG88Uc50lPHt+D1W2AoySgqZrtIR66YwMMNuemZhrMB5nU+NZ1ldVpucrihzt6aXS4/mDd7DsioknW/ZTZHHRGhrErsw8Gj5mfLeVez+yitsfWkJyxCBWDDJWh3mcmPUFdEWO0RJ6iwLzHIosC3AbijIuEZznrCXXmC47FIR0OZ8oSKPr4sQm6kW0nu7CPzS+2uP3DdmFbh778kbe98d3oKY0wskk50NBFtSUYzDIxFMp+gIh3BYzdtP1FYkN+SIMdXsRJYHePf0suG0OvW0DlNUWYTBNvC5OhYMtnZz3+jN+j5kNMksqishzZrbOCoKApmsk9RSRRIyhxDDWCXqcBEEg12Ll4VlzSWoqJwf7iR7Zz18sXTVhD5Z9GmK85dZquqIdmEULTsV9TVkwJ8JN4WCtuGMe9SvTpU+Xv6SyC2/sQi8IAhazEbPpIrWkw2bmJBiVWAAAIABJREFUQpjwghN1aTrYMPLvy7/LBcKLSw1Ok3EsC4oijz/WMFk0RBAwK7Mpcv01OioCEqJgHKUPFwULNfkvjNT9j3+wBUHCJFdS7Poa2kjPVZpgwjha/iaJVgqdf0W+889Ht6d7ilIj5zDhstyP07wBHS1NUiEo5Ng/eUmpooTDtAabcRk6I71GI3O9FFZDPRVZ30UnRbq/bHovNVl0kef4LMLIcSJGxFEaURmbcRmV2T8YuVYigqCg6+roPETBxryityYVORYEEYNUSJ7jj8m1fwp9JCciCgaEESanmrxnxvSayWI2Ra6vjb7AjHIFxa6/H7neAiIGLi0PBAGn5W4c5ttHnT8Becx9nQiikC4InIh9KctkQRJE8i12Fl6mGSUAugBlDjf7ezuJq6lJdSkycXlmEp8yywomSaYrHCClaWNoXjNFs28IsyRzZ0k1s1zZqJqGNx4d08M103lKokSuxUZLwEtSU8cJL7tNFjxGC2d9g9xTOlJaq+s0Dg+Qa7Fhy0AYWUCgypnFYCw87p7BxfVB1TUSl2QIZVFC13X6R8rEZEHCKhsBgVAqhqqrWGUTNfbicTozV4sDrx/nuf/agsNt5e7H/jCYHTVV48Xvvcqmn24lNBzmv/b+CwaLgYbXjpFXnkPN0qqRjLOIpoUIRZ4mGnsDXY9hUOpx2L+AJF59SdAnKu/kr488waf3f4dKWz7RVILWcB9LPdUsdFdmNIaup8laRku8BIGUpk2rf+NmxZfq7mRXXzPdET9znYUszb62Ol+CIGCyGDFZMjcuaxzrqLCtoDfWyEnfqwzEm3lPyb9gka9sI2UbPBmJwk6EoC9Cd2taRy5TtA4NMxyOMK8on70tHRS7nexrO09/MMSG2iryHXZ+feAYkUSC9y6eh0GSeOXkWRRJZGVlKbV5F3vQdja1YjYoDIbC2IwGZufl8HTDCaLJJO9dVIciimw61YRBklhaVkgwluBwZzeFLgdLSgvZfraVLl+Ah+vn0unz0TUcYCgcYd3sSgLJOM+fPs2QlmBJSSFdvgCdw35um1Vx3R2sdLWWQE9LP6feOkvFvNIJpYoygabrbD56luHw5OyUl6O2MJfZBTkTtp9Mhv7YEN3RPgRB4GywBbtswy6Pp3cXBAGTLGNCJsdiZbYnG6fRiGEamlcTwWPMIcuYy687f4rHkIVTcSOLymg7xKXINuZxe+49MzrfTeFgrbpn/uRlDTe4RPACLn2AhCuwAF2Zrebqjx0DPT0PSZw4ApGOkk8cbb64j4ggmBGZLDUvIIomRC5zdkacEkEQRhgAlQm3X9gH5FECjcnnIiEJM2syFQXzGNKOsXOQxs9BGLuPLEwdORIEMe1MTdKsLon2cftf6rBd+XqDgAGmwaIoCAKKKFJoc/BK22mqnB4kQcRpMOI0mlmeV8Ibnef4+ZkGUpqGy2iiNeAlpqo8WFGLiMAHZy3gxZZT/L99W/jI7IUokkRfJESJzUmV89powFwILFwggtA0bYwmRqHVzi35pfyy8TBuo5lbC8sIJuL44jFW5ZdiUS7W5l8wAlVdHzOGVTEwFIvQHvRhkmR+2XiY/khoBp1942GRFe4rq+WrezbxzcNv8kDFHFRNYzAWoc6TR67FxodmL+Sbh9+k1OZiSU4Rhwd7+E3zMb62dH1GS5ogwJ8uWMWfbn+BGlcOd5RUk1BTtAa8ZJmsrCpIG3yPla/nw2W3jx7nTYT46yM/pdyWx8fLNzDbXjga5YumEhwYPssL599inrOcec7ya3I9lqyvY9HaOYAwRmZDkkUW3T6H+ttqJz/49xS/++EWnvmP33HHh1fzwuOb06yEOvR3DHD2UAs1S6tG9w2EfoqmDeCwfQZBsBKLb2do+C/Izfqfqz5/rb2Ix5d8nt9176ct3I9ZNvLR8vWszZ2HU8mMOUsRRWRJ5I3mc6ytrODs4CA9gSDz8q7ch3iz4sJaYpEM3Fk4Bx2IpBLsH2jjtvzx/a9vJ86F3qI5uAur5KbQPJdFnocxSVO/3y8g/Z6+Oluqq6WfwZ7M+vouwGky0jroZW9LB8FYnN3n2hEEgXmFefxy3xH+8YENPFg/h4aOLnY2tbGysoSkqvLpVUvG2UB9wRD+aJyUqpJQVW6pKOWhBXNo6OxiV3Mby8qKUTWNj65aQjyV4rVTTSwsLmBFRZoG/s451Rzq7GZHUyuKJFGbn8PsvGye2NPAh5bVM78on/vm1SCLImaDwkA4QiyVeZnd1aKwKo8V9y0ilUix8dPreOt3h8gu8kxJgDIRdF3neEcvp7r6SWYosSAA9aUFVOdPj7VQQ+NkoIk5jioqbWVIGWSQKp1uvrJ8DdIIWzFcfevPvsGd7Bp4Ax2NvtjUZbtVtpp3HawLaNhxhuYT59N1vRe4DgQonZXP+vcsvdHTexfv4h0NURD451vu5p8ObOXB3/0Pte4cvrhoNSvzy6h0ePjKkrX89NQB/nTni8TVFGU2F39Ut5wLHmaVM4v/vv09fOfoLh7b8hSiILAqv5TPz1sxOr6U5rEdc87RPiABpMs0LgSEMboXT5xp4HvH9jKciAI6n9/+PEZZYmV+GT9e/16MksxDFXORBIFfNB7mm4ffxGkw8uisBazIS9fdf/fYHn50cj/RVAodnU++8TQ2xcDDlXX8w/INrC+uoi04zP/d9xog8Gj1fB6tnj+mNGGiWnBJEDKuD5cEgWV5xfzDig389/F9PNl4BJMkc3fZLGY5sxCA91bVIQrwgxP7+H+hLZRaXXx54RoerJhDMBlHvHC+ETKSC+cWBR1BSDuPG4or+f669/D4sT08fuwtTLLM4pxCPle34pK5iGNeck937ERD4+vzPjra3H2Bht+umFmXuwABgRe63mKev4xbsmbu/IiiOCGttDBy769Tq9gNxatPbOdP/uMTLN+4iBceTxO2KEYFd76LpiNtY/bVNB9Wy3sxKPUAGA2L6enfeNXnFoR0GWmJJZs/rh4/TqbGi9ti5kP1C/jXbTv54subyLVa+fSyJSzI/8N1sDojw2i6xqWRN38iwmFvxw13sGbbb2O2/ba39Zy6rnP+XB9Dff5pHee2mJFFid3n2rlr7iziqkpK1TDJMo8tX8Tmk2cZCEUo8zgZDIWRRBGPxTJhX2m6jD2WDhiLIq+caGQoHKXU42QoFEGWRDwWM5KYLrm2Go1YjQYkUWRXcxvnBrwUuuyomoYiSeTYrFgUZSR7m36PjSmVHAnapVlNr1+APxFP0tvaz7mj7ei6zuqHl1E2d/rkRboOm482ct6b+T0qzXaxqLwQi2F6vV5lliIeLbkPRZSJqXEscmbOoCQIaCN6naJwUeH0Ql90ptf5gaJHubfgkYz2vRblgzeFg/XsD7fz6/98jdKafJqPdVI9r5i+817MViOPfmHDjZ7eOxICAqJoHmHxexeiYBwpt3tnZDzfbgiCwKqCMl558JMTbpvtyuYbq+6d9HiJtNPwy7s+OOH2ry1bP+6zP6tfxZ/Vp/W+cs02nrr3I2O2rywoY2XBxdKaT85ZyifnTB4sEQQBp9HER2oW8ZGaRRPu8+f1t/Ln9bdOOkauxcZfL7l9SiHj3z3wiTH/X+XM4t9W3zfp/hPN0yjJ3FkyiztLJja6BEHgkap5PFI1b9w2h8E06rjCxWsbTbbzxXnHQTiBLMxhILyJdUWPsL64atwYk+GIr4W5zlIUcazcxaVMX9lGB6qm0hvNnODlXYzFUPcwBVV5XL7e6Jo+qrF1AbJUhKr2o8l+BAwkU2dRlFnoejTNei0Ik4qIT4ZrYfjJosiSoiKe/sgHUfW0BPL1Ik75fcFXG56j3Do2qh/XkjPSZbpWuBGEX7qu09UywHB/YFrHCYJAnsOKw2TEIImsnVXB/x44ijccoa4wD4Mi0+MPktRULIqCKAgok2ie5jttBBNxsqwWOrw+jJccazUYEAUB+UIATQBZvBiwMsgSg+EIkWQSRZKQR3pdhZFtZkXBIEn8puE4S0uLaBny8lZrB5FkEo/VgmMaZYK6ngTEKdiFx6KvfZCzh1qoqCtluN8/yoA/nfus6zpH2rtpaO2aFrlFXXEe9WUF036mZFEeFRaeqP9qwjkCzT4v3z+8j60dLXysbiFfWLSCht5uhqIR7iyvwpJB2TyAQTRiEK9v6ealuCms623PHeSP//G9rHt4MZ9c/XW+9fxfMNDr4+nvvTGlqvYfMkTRTE3e8zd6Gu8YlHr+9UZP4V28ixlhMPxbPJYNDEU2o6Pii+4mx5pZtO4CVE3DmwiR1FNI+njiBU3XiakJYloiYwaydzEeZXXFHNtxmqzCdB9VLJIWwz29r4mSmrEkEzpRvL7/D0E0IwgiqVQvilxG/+CH0dGRpGxys35yI74GcKE0+g8zMHU5HildxHtKF44RXfUlImzqOnkDZ3XjMNwfoLdjkFRyehpNqqaR0jTmFORQ6HSQZbXwZ7evJKVpo0RJ62dXolxSWVCZPXFP4vLyEpaXX2QO1HWdO2qqxhxblZMuYzcrCutqqsYcu7ikMJ3duuwZ/+IdqwH48PKFaLqOLIrU5Odwb13NtL7r6Lwiv0aQy8CYWZbRYFIorS3C6jRz7mg7iWjiYkonQ4TjSTYdbaS5byjjY3IdNpZXlZBtn1k7Rqboj4T52fEG/PEYi/Mu9hMbJInnmk5xS2FJxg5WVI2Q0DLrBZQFGaucWQntpGPM6Oh3CAK+MJVzi0AQkA0ykVAMd7adhbfOZt/rJ1hz38IbPcV38S7exbu4rpBEC6JgRtdVkuoAVyPMPcdZyta+I+wcOMEiVxVGSUmXEOqQ0lWGEkF2D54iribJyUCM9l1MjEe/9AA/+Ktfcv5sN2pK47n/fIWe1n7UpMoDn797zL42ywewmB+YdKypyGvexduL95cvASCmJjGKMqqe7hO9p3DuDZ7ZjUFvxxC9HZkb7xcwEArTOeynMttDlu1ipuNS4iJlAka5TCAIwrSOla+w72i59mTQY1xJ+0AHUM+DmDn7X15ZDlmFbrw9w1QvLsed75qQnn8yJFWVHadb2NXYRiKVmQMsCgJzinJYXVOe8XlmiuFYlL5wiK+uWMO2jlbCI3IoBTY7Q9HIaE92Jtjc8zxvDrw+4TbtkoChLCrMss3hc9VfmtHcb4qVObfITXfbAGU1+RRX5LB/6ynmLq3A7w1NO3LyLt7Fu3gXv48wK9X4Y3tIakP0hZ7CYVwy7THeU7yKc6Fu/u30s9Q6iqmyFWCXzWjoeONBGoPnGYwHuCd/yRg9mXcxPSy5s54v/cjK5ie2M39NLW2nzlO9sJy7PnY75XVj+ygkKWcCDtd38U7Gzr4mNhTM4aSvmxO+bupchbiNb0/EfzIktRgCIrKYjvbH1TCGkazo9YCu61ftYOU77Nwzd2bZg3cK9OjLI07WlHtB6jQoczIaM5lI4R8MAmC0pPUELxcznwqqpnG2Z5DfNpyicyjz3qssu4Xb51SS77q6e6PqKsFkGB0do2jAIBrGZHsnPkYjoalYL8tShZOJaeti5ZoKqHGML7vXdJW4FieaCjOc9JJrzGeBa/rvz8txUzhYt95bT9AXRhDgtvsX8dLP3+Twm40MDwRZtj6zB/b3AdFwnKAvTMgXJRaJE48mSCZSqKqGrunpZnE5rYdlMCkjNK4GrA4zdpcFSb56faBMoes68ViSsD9KyB8hHIySiKVIJVOkkiqqqqUjPpKIYpBG52lzmLF7rJitxgkb3q83woEofZ1efIMB4tHkiHipgsNjI6/Yk9bFmQK6ruMbDNLfNUzAGyaZSCLLEgazgt1lJafQjd1pmVaE6Wqg6zrxaAL/UIjAcJhoKP2cpFIqup5+RhSDjNFswOow4XDbcGbbkKTxJRDvNKSSKYYHggS8YcLBKPFoAjWloakaoiQiKxJGk4LZZsLmtOD0WDFajOPEx68VdF1HUzXCwRghX4RQIEIskv5NppIqalJN98eIArIioRhlTGYjFpsRm8uK3WVGVq7dEmw3Lh6RPxBRRDdmpYrp9hTOshfyxZpHeLFrL23hPg4NN5PUVATAKCp4jHbuyFvInfmLrhlN+9UglVQJeEP4BoOEAlHikYvPuCRJGIwyFrsJh8eGO8c+Roj4nYKaZdXULKtOM2PpXPe1YabQdZ1oKEbIHyUciBIOxkae9fTzrms6woVnfWSNMVuN2JwWHB4rikF+x92D64VXzp/g1pwqnmprYHVuNVu6T7HQc2MDEkPxNmTRRLaxHIDW0H6q7CtRpilnkgl0XScciNLZ1It/KHTNx/99gh76N5Brmdrc1kHtzHjMkC9Mw2vHkEckeNpPd7Ji42IKKnKveKymaXQO+fn1nqPsO5f5OWVJZF5xHuvrMu/pvRy+RICG4eOYJCNW2UK5pRiPwTXlumBTDGSbrezobGMwGiahapwZGuC1tmaq3R7Mcubv0Fuz13Nr9vh+cF3XR5gFe9gzuI3z0TaKLTOXVrgpHKwN712GbEg7D7durCcaidPdNkjNwjJuvXfBjZ7ejBAJxehuG6C7dYDz5/rpaR+kv9OLbyhIyBchEoqNOi5pw0LCYFSwOi04s2w4s2zkFLjIL8smu8BFVr6LgrIsXNn2a/ay0zSdsD9Cb8cQPe2D9HYM0tfppb/Ly0C3L20MRxLEo0kSiSTSiDFsthqxOiy4sm3kFLopLM+hqCqXkuo8SmblYzQpM5qjbzDInk1HxyTnnR4bt9w5b3RhUlWN9jPd7Hv9JEd2NdLR2EPQF0GURewuC0WVucxfUc3itbXULCqb0CCOReKc3N/Cga0nOXWwle7WAaLhGAajAbvLTH5ZNnOWVLBwdQ21i8sxW699k6WmaXS1DtDZ1EfH2R46m/roaRvAOxAg6IuQiCXRNA1ZljBZjTjcVrILXBSW51BWW0hJVS4Vc4twZV+/qGEkGGPf6yeIhMZG88wWI+vfO16w9gJC/gitp7tpPd3FuRNd9LT2M9jrJzAcJhlPkUymRpwrA3aXBU+ug9xiD0WVuRRWZFNQnkNJVR4Wu2nGz7yu66QSKn1dQ/S2D9HbPkhvp5f+8+nn3T8UIhqOp5/3eDLNXCWLmCwGzFYTTo8VT66T/NIsCitzKanOpWRWPp4cB+IkTdqZwh/dRSzVgYBAShsmGD+I3biY6TpZNY5ivmR/hI5wP72xYaJqAhEBu2Km0JxFnsl13QUaJ0MsEud8cz9NxztoOdlFx9ke+rt9BLwh4tH0M24wyljtZjz5TorKc6iaV0zV/BIq64pwemzjnoGAN8yulw+PWScEQSC/NIvFGVLEa5rGuRPnOXu0Y8Lt9atmUVSZO3rukD+CyWxAGtE8jIZi9HUM4Miyk1VwZb0hXdc5uruJrtb+cdsUg0zNwjLKasbrn00XakplsNeffs47hkae82EGuocZ6vURGQngxKOJkXdQOrhnsZmwuyy4cx3kFXsoKM+hqDKH4qo8iipykOSbOydnU4xs6jpBhT2bpdllnPb3ZHTczpcOEfRFrvq8AlBUlUv9qtmjn6l6ilBygI7wYRTRRFwNoekq7eEGym1LUC6XUJkmdF0nFo7jHw4T8IbwD4XxDwXpaR+kYceZSYXid7zYgDvHcdW8UoIgsOH9yycVVs4UoUCU/VtOEJ2GTtflMFuNzK4vpbhqIgZNBcH5DYQpiWh0tNB3yfRimG0m5txSjdmWvneuXDvuvCuXF6qaRtvAME/uPszmo42k1MzL63LsVh5eWkfWDHqvAqkQMS2OU7HTHekj15iFh6lLzXMtNu4oreTVtiY6A37iaorOoA9dh0/OXzwtoeHJkJYhkMg3FbE+byM/afkO+4d2UWKpmNG4N4WD5cxKaxPpuo7RrPDAx3//xSrDgShnj7Rz7K1mzhxuo+10N/6h0KSLFUBKS0cTI6E4vqEQXS0XX76CAK4cB/klWZTV5FNeW8gtdy0gr+TqxSqTiRTnz/Vx5lA7bae7aGvsoeNsL35vaBwT1qVQUxpqSiMeTeIbHDtPh8dKxZwi5i6rZOm6OdQuKkcQhasyjPs6vTz+N7/h0ktWMaeQ2fWl5BZ7UFWNk/vO8cKPt3FoZ2Oa4v/CHFUNb18Ab1+AU/tbOLKrkQc/vZZV99SjXCLcHPJH2Pb8QV7++Zt0NveNEfmLReLEInEGun2cOtBKw/bT3PfR1ay+fxF2V2YMOpmgs6mXQzvPcHRPE83HOxnompzdLaGmSMRTBLxhzp/r58ius0iySHFVHnOXVbJw9WwW31Z7xYzd1cDvDfOLf3uZnvbBMZ87s22seWDRmOsK6SxF8/FO9r52jIYdZ2g700MqMTHTUTKeIhlPEfJH6Gkf5OSBFiD9PJVU5/Pxr9zH3GWVMzLs+s57aTzURtuZbtrPpp/13o6hKcuQddJZrmQ8RXA4Qv95L5COGioGmcKKHGoXl7PotlrqV83CmTXeAcgUkWQTLvNqzEo1XEIcfDWQBJEKWz4VtvyrOv5aQ1M1utsH2fvqMQ5uO03TsQ4iwYnLbuLRJPFoEm9/gOZjnezefJSiilwW31bLrRvrqV5QgtF0sdyk6XgHj//NU2PWVlESWb2xPnMHS9U5+MZJ/uffX5lw+5e+8xiFFTmj93bbr3ZRVJ3PojvmE48meO4/X6HtZCf55bnc86l1FM+6snO05am9bH32wLjPrQ4zn/jr+2fkYPm9IZqPd9J8rJP2xh7az/ZwvrmfRDw55XEpTSWVVIkEYwz2+Gg93T26LafQRdW8EupWVLH09jmU1Uyfhez3BXcVzKE76ueB4gWYJIV6T2b02b/69mbazmTmjE0EQYA73r9ijIOFrpPQokTVADE1iCQY0NEostQhTUMv8QIS8SQ97YMM9frx9gUYHggw3B/A2x/A25/+zNsfIBqauizuyW9tmva5L4UoCazeWD9jB8s3EOSJb/yWge7paXVdipwiNx/98n0TOliC5WMgZo3X+rx8P6kCxMzEnI1mAyU1haO/H5vbijzFu03XdSKJJG+d7eCVI2fYcaaV+DRYA42yxO1zKlk1e2ZZHadix624GEr4MMsmLJL5imuARVHYUFZFvtXGicE+Aok4VsXAotxC5mXnXnUv3kQQBAGjaMKpuOiNdV/5gCvgpnCwNE3j8K6zHN/bTDQU52Nf3ohskGk7043DbaWgLPtGTzFjqCmVtsYetj9/kEM7z3C+uY9EfOaidbqeZvQZ7g9wuqEVZ5aNxWunXz6p6zrJRIpTB1o4sussZw630X6mB/9QkCl8v4wR8IY5uvssJw+0cOTNM9z24GLufWw1BuO1KS+JRRJ0tQ6QW+yh9VQXz/1wK4d2nCE5ieEOaWfrzKE24rEkZquJ5XfUAZCIJdn67AGe/cFW+ru8U/axqimVcyfO88x/v4FilFnzwGKMppm9GOLRBLtePsKO3x7i1IFzhANXqvOebG7aqBF1eOcZTuxt5q4PraR63ttT0pKMpfAPhsguvBjJioRi7H/9BJue3EPj4fYxzu90EPCGOXu0HVmRrqoES1U1zp3o5MibZzlzqI2WU130d3mnDCBkimQiRXtjD53NfRzb08SKu+ax8bHVFFXmXlVZoygYCcQOklAHR+UX3OZ1M57njUYykeJ0QysvPbGTo7ubCA6Hp3V8KqHS3thDT/sgZw61cc9HVrF6Yz0Wezqi3Hy8E/2aSklfGa/9zw4e+T/3oetwYtcZdjz9Fvd9dgMtR9vZ8+IBHv3yg2/rfCBdiTDU6+Po7iaO722i6WgHXa0DJGJTO1WZYqDbx0C3j6O7z3Jsz1k2vH8Fq+6pR1ZuvmzWmhHNK4G0htyavBungSWJClnGUmY71iIAdiUPAQGjZEW8ChOwt2OIJ7+5ia6Wfvze0EhJ/PUX1v19hWD9BBmZ2sa1IGQW2LzcFjJbJ85C6rrOQDDMsfYe9p3rZG9TJ20D3mmtdoIA1fnZfGT1QszT1L26HEbRgCSI9McGcSi2jOULzIrCsoJilhUUz1hseCrouk5UjTCUGMSlXH3y4QJuCgerYfsZnv7+G+QUudi96RiP/skGTIJA49EOUgmVRz5z+42eYkaIRxMc3H6al362k6ajHeNKqa4lSqrzrjp7FQ5EeeIbL9He2EtsBmn1qZBKpDjd0EZP+xBDvX4+/pX7R8v6ZoJoJE53az+Vc4vY+dIhju5pyujloGk67Y09vPbrvZTXFJBb7OHwm428+qu30hmjDFesnrZBtvxmHyXV+dQsuvpokG8oxEs/3cG25w/S2zE0ZWYzY+jpl+erv95Ld9sgD316LUvXzb3uUWZN0xjs9Y06WOFAlB2/PcQLP9pGV0v/mKzg1aC8poCcIs9VfY9kIsVvHt/CsT1NhGZQujMVNFWjp32Q1361F29fgI/91X1jsh2ZwqzMIq6eR9UCCNeRFiGQjLCj/zh5JhfLs66OkjhTJBMpju1p4slvbaLpWMeMSIsSsSSnG1oZHggQDce56wO3YLYaaT7WmfHv91phsGuY0jlF6LrOll/sZPEd87n747ez6/l9HN564u2dzAg0TePYW03877c3MdA1fN0IoqLhOA3bzzDQ5SMWjnPH+5bfdCWDwiWZY0EQMNxgpkdRkHEpBXREDtMcfAtFNFBtX43bUDJmrpkgOBzm1MEWhnqnJx78jsX1TqJmyOYqyBMHNF9sOEVz7yAem4VsuxWP1YzdbMQgSxhkGYMsoUgSqqoSTaaIJlMMBkKc9wY47/XT0jdE93CQruEASXX6v2mbychn1i2jLDuz7NpU8CZ8JLQkq7KXIgoC1gmEhjVd5x/3bMt4zP+zZCVuU2Y6gJ2RNgbivZNuD6WCnA2exJ8cpt41ueZmprgpHKzf/WIXy+6Yy633LGD3pmMAyIqEyWzg2NHmGzy7zBCPJtj2wkGefnwLvR1DMzYqp4IgCmx4dMVVp9aNZgPuHAeNh9uv8czGwzcY5JVf7sad4+CRz41vTpwuYuE43a2DNB/vZPcrR4muVUbaAAAgAElEQVSFM3cQU0mVM4daadhxhqXr5rDzt4foaOqdlnOj6zpnDrdxcv85ymsLMJqnX6LhGwzym+++xtbnDhAYDl9z4zARS3Jk11nCwSiaqrN8Q911dbJ0XWewN12eEYsm2PvacZ56fAv954euSVZ0/spZmK3Gq/oOikEmO885refkahEJxdj72nGcHisf+dJGnB7btI63GGYRDh3Dn9yLIrrIs00s+jxThFMxjvpaqHUUX1cHS1U1Wk528cQ3XuLcyfPXJGsI6SDCU4+/hslsYP0jyzh34vw1GXc6sHtsDPf6kGWJYztP8U8vfhVJlhAlETV1Y/TFJFHE7rQgK9J1Z9/VVI2Osz289PM38eQ5WbruD5PG/O1EX6yJpBaj0rYCVU/QGNjOEs/7MEo3lt3whuNtDq5MBj32Okh5CMr8MZ8fbe/md4fOYFBkTLKMQUk7VNIIgdIFmngdHVXTSWka8WSKcDxJJJ6YloDw5RAFgY/euojVtRXXxAbQdB0dHbNkTDMIThJ40Ma8+HW6QgGahoeY48nBbTLji8c4NdTPutLKUV20THDc18A+785Jtye1JAktznznYlZ4MtMjmwo3hYPVeqqbx754L3nFFzMyoiigGGQS0WtT3nA9kUyk2PFiA0/860sZM+4oBpniqjyy8p3Y3RYURSaZSBEORvH2BehpHyQcjE64eLiy7KzeeHXaYIIgYDIbuP/ja9j/+km0STQIBFEgp9BN2ewCSmfn4cq2Y7WbMduM6X4Uf4SetnTJTsfZninLICPBGM98/3UWra2lorZw0v0yQTyW5MzhNlIpld6OdC9QUWUuKzbUUVZTQCqpcmLvOd58+RCp5PjvNtwf4NSBFpKJFMf3No8aIlaHiZV311O9oBiH20ZvxyDbn2+go2l8tCQRS3LqYAu33DWPwgxYfy5FOBDluR9u5fVn9k+ZUVGMMpVzi6lZVEZeSZoFUZJEIqEY3v4A5453crqhlZA/OuHxakql6WgHz/9oKw63hTlLK6c1z+lA03QGe3yoKZXTB1v41bc309c5MbWvzWmmuDIPm8uCzWlGMcqEgzF8A8HRkpVLn3lBEFiwchZGy/QdWQBJEtn4sdVse/7g5M3nQrrvpbQ6n/LaAnKK3NhdVqx2E6qqEwml+1Gaj3fSeKiVSGhyZy0RS/L60/tZuKaW5XfUTat8aji6HYuhjmzrg6Q0P/2hZ6jwzONah2iTmkpMTVz2Ery20HUd/1CIn/zTC1d0rhxuKwtWzaJqXjHZ+S4Ug0woEMU/FKK7bYAT+8+ln6dLhvD2BfjFv7+MYpQZ6nv7I/HrP3wr3/vLJxAlkSV31lNWV0I8Emewy4sj68bQUwuiwOxFZcxZUsH55r5JgxuSLFJQnkN5TQHFlbk4smxYHWZkRSIWSTDcH6DtTDenDrYw3B+cNAClaTqtp7rZ+uwBKucW4cmgSf9mx9/896fw9vkJ+qOEfGFCvgjB0T/h9N/DEQa6vYQD0WkFoBJaGJucRYG5Fh2Nc6G30Jm+M68YFTx5zisa3GmG1SjxSWwwd64DaQbEPqIkzpgYCCC32M3f/+yzDA8ECfoihHxhAiPXPDQ8cs396f/vbZ++aHKm0JMnEPQ4XOZgqWq6fyqSePtt2Q3zqnlszSJM14jt1iwZ0XSVk4EmRAQWuevIkbLG7COQzkpdQHcoyC9PHeHeitncWlSGLIqousaOzjZODvahTuNHUGmbjSxOnFhIl82aKDAVkWcqxC7PfD26KRwsT56DrpZ+KudcNL5jkTgtp7vG9HW8E6FpGsf3NPHjr79I0Dd1b4HVYWb1xnqW3zmf6nnFGExKml5bEhEYoZocoY5OxFP0n/dycv85ju5p5tT+c8RG+lhuf3gxFvvVMwcJokDVvGLqV8/m8M4zo58bzQrV80tYfsc8Fq+txZPrQDHKyCOR2VGyCj39vdWURiya4NyJTp7/0XaO7WmaVMvBPxTihR9v5y///cNXPW8AXdNpPNzOuRPn0TVYc/8i3v8nGyiqzB01Zm97cDGLb6/lP770v2iXsexoms6RXY2cbmhlsCeddamcW8Tnv/4+KuYUohgVRFFATamsfWgJ3/rLX3Jyf8u4eTSfOM9QX2BaDpaqaux4sYGtzx6Y1LlSjDJ3vHc5931sNTmFbhSjjCSJaep7If39VVUjlUgRCcV4/Zn9/PYn2wkMjx9PTWmc2HeOzb96i5wiN9kZsJtdDfSR3o+BrmGe/NYmutvGkmA4PFbW3L+IZevrqKwrwjByjS88T5qmo2lpIom+ziGO7DrLgTdO0HKqm9xiD/mlWTN6kZdU5bHirvm88cz+UUNfEARyCl0sXT93dF5GswFZkZAkaXR+F76fqmokEykCQyFee2ovL/1sJ7HIxH1l0XCcV36xi/m3VE+LDEXTIphNlZjkCkCjV/vFFY9pC/fRHZ2eTk1fzEd//OobwjNBKqHy4k+2c/JAy6TOldlm4oFPrOGuD6zEmWVFVmQkOX2f9ZFnQk1pREIxju9t5vkfbuPcic5Ro3So18/3/u7pa9ZjNB089IW7KZ5VQCwc55aNi5EVibiQFg+ds2L2lQe4TnC6bSxYOYsju86OELKkYXdbqL91NsvWzR3NCMuKlM66icLF9WXk/ZNKqoQDUfZsPsZvHn8N/+DEgUM1pXKqoZXje5tZ+9DMdWd+31FSnUdRZe7o85v++5J/q+l/P/mtTWx5at+0elNlwUh35CRR1U9MTRNmTbc8EKBybiH/+D+fR9P0tN0Bo39fgAAMdA/z1H9tYfcrRycc5+9+8CkKynPGfDbROBP9+ge6h8ktdI/aMX5vmF2bj7Hqrnm4s+00Hu3gpSffYtnaWlbeMReDSeG1Zw6w5bmD/OW/PkpB6cWSccWQDkZqmoam6aPXfqJ//80HHqftzDTJD5KnQJ86i6SjpWna5Zmx1l1L1BXn8nfvWYfDfO1o/K2yBUU00BQ4S4m5cMIMliAIZJkvvvd6w0F6wyFWFpVSYLsYfFpVWMKvTx8jkkxmXCJYbZtDpW3y9VVAQBLka8aSe1M4WA99ai0/+qcX6WzuQ01pbHlqP+dOnqe7bZA//Zf33+jpTQpd1wkMh/nu3/xmSufKYJS58wMreeRz68jKdyIrctqAmyKCpOs6WflOZi8s48FP305wOMz+LSfZ+dsG7v3IrTNK9wqCgNVh5u4P3sLhnWfILnCx7pGl3P7wUgrKskdfvIJw5UZEs83I4rVzqJhTxK//81XeeGb/hIanpuns33ICb38AT+7M9HfUlIqaUqlbXslDf3Q7VfOKx2hvGYwKtz+8lJMHWtj85J5xxw/2+kYcWsgucPLZf3iEucsqx9wTWZHIL83iU3/7EF9533+OcxwHuoYZHgiMajhlgsZDbbzxzP5Ja9+zC1z87X9/kqp5JcgGeWqiBKsRm8vCo39yJ+seXsrX/+hHE7JXqSmNPZuOUbu4grs+sOK69Eromk5Xcz8v/2IXpw62jka8jWaFNfcv5pHPraOwIueKz72u6/z/7L13fBzXfe79PTOzs70Ai95JkCAJggQ7RapSoqot2bIU27Jc45bcJE7yOtepvolf5+b1fdPuGye58Y3t2LmOuyPbkq1CyZIsUexiryBI9F63l5k57x8LsGEXhViQlMzn85EI4Mycmd09e+ZXn6ew1EfDmloe/dQ2Wo91MToQorDUN6/1rqgK7/7EXbzy1H6kItl87yoe+MBWVm5clDHqbeqM30cAhytDI/+B33uApk31/OOffD8n4+Oh107T3zmM2+ecNeGFqrgYiv4Ep1ZP0uxCVWYuMXyh901+0PnarOafhERiWCbbS9fO6bxZzy8l3ecG+MlXX50S4JhEcUUBv/HFx1l3x7ILZba53n+X18Gdj6yjccNivv33z/LqT9+84FRFQ9kzuAsNp9vBlneuR0ouOIUur5PbHt2EuA46gJMQiqD51gYWPXOQwZ5RVm5czAMf2MqGbY04XBla+dlq5rl9Th7+6O2su2MZX/ov38jJjjfQOcKpg+1s2t60IBIW1wOf2vV/2Fa2jAcqVs5JYFgIgaoKMi2Uufdah1NnrltanWcDLq2A/vgZnJqfZb670JW5lwdqNm1Wch6pZBp9GiKnSY26ue7N48MRdu44zsf+4MEL5/oCLu57fOOF59OSpioa19Wi2dQLDtq2R9ZyeE/rlD1FCAECVEWdsXNV0+b+3bTGfguskZkPlGmw3xgM2HXFBfzdB99JoTu/bMKDyWHsis5H636N/SNHiBhRAraZns+CWDpFTzhEpeei7dcxQdk+F2iKxrV0e94WDtadj6zD63fx3S/vQNNVvvPlF1i5cTGf/otHWT4PIoEFh4RvfOnpaZXOi8r9fPzP3s0t963G7sxsVrPZkITIGHyKrmAD7A4bD35oKw88uSUvaXXNprLuzuV8/mufoHFjPb7ARRHduWyYkw+UYJmfJ3//QYZ6xtj38omshlUiluTwztNsezS3ZtJs4XDpbLx7JcvX1mUVNlY1hcd/czvPf3vX1BIXeTGqdv8TWycctMsN7MmfKxeX0LhxMUd3tVw2hWVaDHSNkIincHlmjhBFxmPs3nGMU2+2ZR0vry3iSz/4DMUV04v2XQohMmW05XVFfOn7n+EPH/8H2s9MNYIi4zF2PXeYxg2LqGkoy3s/lmla7Hv5BHt/cfxCtsIbcPPYb9zNOz58O26f48L9zvR6Jte8ZlNp2lyPlMzZEMmGxY2V/O5fP8HqrQ0ES30XIvZzXeuQ6WFce/syPvGn7+Lv/+DbWQMKpmlx8JenqFtejqLMbpsu9XyAUHIv0dRJHLZ6KnyfYKbyQEOalDgCrPLX4dZmF6kcT0c5MnZ+VsdeDSzT4rtffp5kInt03lvg4tf/9BE23t2YYYecxbpQNZXS6kI+9sePEAsn2L3jWM5s+bXClcEKIURehaevFsEyP4//5nY++NmHqF5Siu0SBte5rnfNplHTUM7n//UT/O47/5bI+NRMuZSSrrN99HcOUzfPEvAbBf+w8X3sG2rnK2deQ1dV7ihtYG1hNQpXJzmSDyTMCN2xY3RED6CrbrxaMQ6nd0EJcebzSqWU7NpxnD0vnyAaTrL90fWUVAR46huv0XKki9BolC3bm2i+pZ4f/OsrtJ3p49N/+jAlFQWoqoKqXR4IsOnavCoZrv6FxBGF35+BIVAio/9yzW5pOtQE/Xz5o49QUZB/IXkpIWEmiRpxYmYCaxYsgkGnkyqvnz95bQfba+spcXnojYR5ru0Mt5RX49HnVv4/l575+X5Xr/9ungcoimD9XctZf1dGs2RSUR4WhsoxX2g/08uO7+3JOV5UEeBT/+1RtjzQPGWzyEBOlLtMli3l3jwmjU/ysL9kFqiFx+9iy/2rL8w/HwghCBR7eehDt9J2qof+rqkRH9OwaDncmRcHq6KumKXNNShq9vueFBpdtq6WUwfash5TXFnAyk31uH3ZtRyEENjsGsvX1k5xsACGesdIJdIzOlhSSlqPdbHruSNZyU/sTp0//pePzcm5uvI+fYVufu9vnuBzj/1/pLPUmB96/TRnj3ZSVV+yIFmsS+vavQVuHv+Ne3j0U9tmZUBnw0WDMD/3J4Tgnsc3XTb3fObSdI2Vm+u5813ref47u7Ied+pgO6Yp0WbJRRNLn2Yk9iJJowuJZDDynywv/hdmMnNW+ev49cX3UWyfXc15R2yQr5zNrvc0X0gpGewZ47VnDmYdF0LwwBNbWXfnijmvjck95mN/8gg97YOcPzF/nZO3I4QQrNy0+LLf5ztf+aJiPvQHD/G/Pv/DrMcM9owx3D/+tnGwdFXjlpLF1PtK2NFznG+17ubpzsP8Wt16mgKV1+Wezkf2ogob91Z8lqQZYe/QdyjUa3Bq+Tek84Xu9iHWbFnKlntXXpA1efiDW3npx2/yG392UcrgoSdu4elv7bxhCCsugwiAVotg+uysVIq4nia5ELCquowvPfEA1YWBib/l136ucpURMiI81/cKSz11lDiKZvTCS10ePrf5dr51/BDPnW9hNBGnyOnisYYmPtjYjG8OQsNSSrrjHfxy8AVOh44SMcM5e4kXuxv4nYY/mcvLm4K3hYOVSqYviJQKIRBqRntCWhJLWjckBay0JN/5n8/lLIFxeRy8++N3sWl70xWN7hIpU2R2Eg0wMJOvgkyiOh4GTMAgU16gTvxsTRyrAOmJc1XEZfShEimtiXFl4lzzknNVYOK60sKIfx/VvhWh1l4yPj8IIVh7x3IqFpcw2DM6xZkwDZOOM7kpNueCYJl/RipsIWDF+kU5Haz6piqKyqd3ajSbStWSbOrumbrx2VDEx8IJju1ppau1P+v4+377XhY3Vs677LN+VTX3vu8Wfv6tnVPG0ymTQ6+fZvXWpRRXLEwvFmTer43bGnnwya1ThIevN/L5sBFCUFDsY/1dK3j1J29mlTtoP92LzEEikw1D0WcIOG/DZVt+SbBl+nvWFBWfzYVNmb3OnE2o6LPMql0Nnvv2Tiwzx0OvqZINdzfiK7g65jMhBJWLS7jrXRvo73whp1jxrzoWIjB573s38x9/92yG+fQKjA6GZ03w9FbAM51H2Tl4liK7h4erV/Ph+i0cHevmzeGO6+Zg6YoLt1aIQ/FgVzy4tUIsDAwrhSpsN1wwWgjBHQ81s+OH+/jHP3+KRz96O4uWlZFp9rt4zI0OpehHgH3GaJ+wrQV1bqRX+YAA7DaNB5ob+J37t1Liu3qx+5kQMWL0JQaJmTEOj5+gzFlMjWv674MQgnK3l/+66Xb+66b5lVB2xzv4Qec36IidQxM2PJo/Z7+V1zb/wMONZcFcJb7198/xgc/cf6GEDiZoYFv6GegeYfP2put4d9kx1DfGruePZh0TimDdncvZ+mDzFBpvKROkI18FJKq+HkXfjFCKkGY3kMJMHcBK7URR61H0DZip3VjGKTT7doS2DCP2fwAFRV+DZr/jknktrPQhzORrKGoNir4OM7UXyziJ5rgPRVtFOvo1QKDampEygRH7MSgeVPsdqLb8vMc2XWP5ulpOHThP/ApqbMuSDPePZ5pz57kB+IKeWfRyiWlZCysXleAPTt/noqpKzutExmMzMhJJKRnoHuHAKyeyjheW+tn+3s15KftUNYW7H9vI89/ZhZnF8T+2p5WRgdCMTuV8UL20jIc/dgfeqzSg30pQVIXiigKql5TQcqRzyvhw33imuXqG9W7JJJZMoSoebEoQVXEz2+KcB8s3ZsRHs+iR5IKuahTavTjV/PfLmKbF6z/L3hQvFMGqW5awuHH+Buq2Rzfw/HfeuOlgXSMIIbC7dFbfupTXnzk0ZTwWjhOPJPOyt98IGEyG+e3l2/BodkAQMZJUOANowevYXycELeFX6YodJmlGiRojHBl5BkVobCp6PwshCDWfhJKUEl/AxSMfvpU3d7ZwbP85ymsKsTtsxKNJQmMxnC4dVVOJhROkkgaxaJJUMo20JMl4GpstSSKWRNMUEvF0hmk5kiAZT+O4SmbZOUPkepZNvjsT1RaOaysKLwQ4bDZqiwI8eesa7l3VgMexcO+JlJLB5Agu1cGHax9HFSpqnsgkZovT4aMMJvu5u+Qh7ip5AI82v/7smfC2cLCe+/YuHvvUtssdLEvS3TbInh3HbkgH6+Wn9mPk0CcIlvnZeM9KymuLpoxZqT0oWhWq490IIZCXsNNIsx9pnELRGpDmANLsQdU3IBQ/ZvoQmlaDNHvQ/f9jyqKS1jDS6kdz3I9iW4G0YhPn+jBTbyKtEIpWg+p4N5DGMs+hOO5DCAdmal/eHCyAuuUV6BOb6JWIR5MYholtHr0KusNGIOidUQdMiAxxRPYxQVFFAPcMbIyKouRkgkvGUlkdmUthmRa9bUOcPZpdq2fbo+vxBtx52SQURaFmaRm1y8o5d6J7ynhf5zB97UMsbqxckOyS7rCxYn0dDWtq8j73jQpfgZuymqKsDlYiliSdMmZs/A8nDxNJHiRpdNMX/hZ2rQpF6ICgwvdJpjOcql1T95iZUKj7+FT9g3ljWroUnS19dJ8byDpWVBZg6eoaPP75N14XVxbQsLaW/q7R696L9asDwfJ1dVkdLCNtkkyk3jYOVld0jK+17EQCKdOgxOnl9xu3U+SYm7ZdPhHUa7F5HQgESSuGJmyoij7BJHjjvefplMHul47Tcqwb07TY9sha7A4blXVB7E4b3//Ky2zZvpLymiCvPHOIod5xdr94nOZblhCPJzl3sgdFVbGkZPWmena9dJx4NMlrzx5hdOMibrn7emivZQJmWMMgxwAbQq1GYoBMgnBeUVkEmqqgCJE3WQy7TcPrsFNR4OWuxnresWY5FQW+vJXT50LMjDOUHCFsRDgTOYeu6FQ6y/Bo+SXSmA6h9DhBezHrC7fitS28LMRb1sGyLItoKIFlZuhLw6Oxy8IlqWSaoZ6xGQ3Y6wHLtNj74rHsGhYi42Cs3rIkx9k6yDTS7ATFA2hIcwhpjYNMADakTKHYViJlGDNxGEUtBJkxIoSay6BSAAVpjWCZ/UijBTN9HEUNgrQA28XrCjugIBQ/mTLC/BY+FxT7LjBrTYGUGMn5OVh2hw1f4ewyJP4cbEkujx1vwDVj+alQBLpDR1GVKeWg6VR6xhKwaDjByQPns5YSKqpC860N2PT8lcCqNpX6VVVZHSwknDvezbo7ly+Ig+UPerjtnWuzko68XWF32vBMQ8WeTsxcQurQqlCEhkc2kzL7MK0IQujY1QoWwnBShMChLkyk89DrZ3KOldcVUbO0LG/XWnPrMnY/f/Smg3WNIETGSc4FM21hmZK3w9f/d1ZkshGmtDgXGeLEWHYGxWsJU6bx6+UZjbnYERyal2rnWjRl4bIW89l9dLuNbY+sY9sj66aM/dZfPHrZ7x/63fumHLPu1svpuN/1oVt514dunccdzR9SAuY5ZPTrkD4EIogo+DJYQ8jUPoS+EbTLbb/m2nJ6x8KMxeLEkmmSaYOEYZAyTAzTJG1amJaFJS8SOChCoCoCm6ZiV1Xsug2PXcfnclBfUsimJdVsWFRJse/aOfxpy8CUJhI4GTqLQ7VTYPNfUwdLEzacimtBgoNZr3dNrrIASCcN9r9yku5zA6SSaX76jV9elpFIJtL0tg+x8Z7ZRSkEUFng5/7VS+d0H/pV9HeNDYdzNlg7XHYWr6ikpCqYdVzR12HEzmKlD6Goi0ApQMoxMpRmKoptNZbRAgiEUoRQIoCKYqtHCBeKtjzrvEIpQKiVWOnjKEgQLoRScuFcVd+IEf8RVvoQQq1BaLUTqW9rog8rf3C67TmNbAmY1vwMIptdw+2bXUnUpVnRS+HyOmdNKSxEprcodYWDZRoWM5HoxCIJzhzqyDpWWOKleklpXsoDJ6FpKjVLy3OOd53rJxlP4823vJyAQJGX5Wvr8jzxjQ3Npl5o3s4G05x5rdu1CuxaBeOJXaSMiw6WwsIYTvISGs18ZxtO7JuqGTeJ4ooCSquz74tXg2VraydY+2avJXQT88N0+64lrTkxfN3IGElm+swmOahGU7lF4a8VhpJt6IqTkVQnLrWAc+FdVLua0RZon7gaJNMGQ+EYQa8rb+K2k5BSMhyJEU2kqClauDL36WEgo9/MMAs63oVMvj7xdzukT4JSPMXBenhdIw+vW8FwJEbvWJihUJThSIyxWIJIIkkkkSKRNjBME8OyMuRaqoKuaficDtJqksbicioL/djckiUFJTi1zGduSouEmUZXVGwL2FcLENB9NPqWcjx0BoVMVg64plnrCmc1rdFT9MW7CeolaIp2VVpws8Vb1sESisDh0pGWRNUyCvKXZqs0m8aW+5rY+sDq2c0nBJuWVLNpSfVC3fIFtB7rykluEAh6WLKqOqf2jRAObO4PkSGfyDh3iva+y45R9UklcAXVthpQLjRYas5HyAYhVFTbKlTbSpgoGVBtzZeda3N/5LLrTkJR8xdVhozROe2an+czWLNps3aOcmVqHC59WsP4UmSo6Kc6QZYlM8ZqDkgpiUcStJ/OHv2sqi9Fd+j5JV9QBAUluTVOBnvGZkXMMVdomkr1ktK3jQ7ObCEUJW8kPKHkAXz2TXj0JgwrxPnR/5si9yPkO4sVN1IcH28noLtZ6s1vw37WzCmZoEiwzI9nloGR2aC8tgiHW89KHX4TCwObfRqTQ0L2so63HvYPt19wFk0sGv25g1bXCprQGUicRREaVe5VDCRyZ4vzhdl8mu2Do0SSKQzTwue0s/tsJ+UBL+UBL2UBL0PhKOOxBNXBAIl0mnA8STSZcZL8LienegbQFIXaogK8zovPD9OyOD8wwngsQWWhnyKfm/ahMU529fPkbWuJJVOc7hlE1zRKAx4iiRQ2VcGwLHxOBz6nHTXv6VQLUnsQgb/N/DrhYAnFPRG4mtoTmnm8C4q8bgJuBx0FCo1qEQkzhVtzkLDSDCdDlDj8FOhuumIjRI0kBbobj+bge+1vUF/qw2dz8PrAKYatECUOH1XOQsJGgu7YKPXeUoL2y7NZndEhokaShJlmkacEAZyPDuLW7JQ7CxhNRRhOhil1BAjobjqjQ8TMFIW6mypXMKtdEjYiKChsDq7hwOhRRlPjeG1u7Ir9gsO1kKh2LSJgK+SNoZcZT49R6ijHrjiy3qtDcVLmnN/z7S3rYOl2G1vuW8Ut9zax75WT/PqfPILXf/HhKybV5W9AtJ3qzUq3DeAJuHKyzl2EYHrWvktet5ir8TbduTNd960BTZs+a3Apcn3pbXZtTpo1V+MEWZZkdDCclXULoKSq8AqGyflDKGJa2vjxofCMxBxXA5uuvW0omq8XFOzE061ImcSwIiAl44ndCKHid2zO23XG01Ge693PMl9VXh2seDTJcN9Y1jG310Fhqf+C/EY+YHfqBEv9DPeOvV3s+pu4QbDMV8q+4XaiRpIqV4Bbihdd71si6KgjLRMU6FW41BVAfeIAACAASURBVAIqXatQxSw1IBYIEth3rgu3XUfXVE52D5A2TULxBOOxBGf6hnDYNOyayq6WdpKGia6qeJ06LxxpYWlZEce7+nHbdXpGQ9y3+mJZYDyVZndLB3abRrHfkyHzcWQcMClhb2sXKcPAbtM41tWHYVq4dBvxtEFzbTlex9z7U2cPk0ttKWmNgUxNtF/kRtoyeWPgNIV2D+F0HLfmwKXpaEKlLz5Og6+cX/afZIm3FK/mwJQWreEBthQ1YGoWppSE0jESZppwOkGx3Ut/YowKVwC43ME6MHIel6rjUHVe6T9Oge7BlBajqQit4X50RUNTFHrjY6zwVfLKwEmW+yrwTqOnaFfspGWaU6GzJMwkvYl+JJLFnhr0a7AWO2KtjKaG6Yy1cT7aQqG9CIfizCpxVOms4deqPzKv671lHaxJCCH40Gcfwu11oMxSYf56o7d9KGcphMvjoKRy4WiwryXSKYPQSISRgRCR8TiR8RiJWIp0Mk0qaWCkDYyUiZE2Mz8bmZ9HB8NExhYuqqyoyrx7iDRNXXD6fzNtMtA1knOtnDnUzr9+4am89mBJmdHnyoV4NJlTWmA+UFSFguIbV49lJlimRTQcZ2QgRGgkSngsRjyaIJWYWOspY2Kdm5hpk3TaxDBM4pEEZw5nLwGdKxxaDUmjk4TRiSXjePSVJI1OhFCB/DlYhjRJWelpj5FS0to+yJK6DO1wPJFmPBSjrCR3Y/HowHhO593hss+6b3IuKCoPZN7/mx7WrCGlJJU0GBsMZfbq8RjRUJxEPEUqkWFqu7CvG5Pr3sJIGwxk0Td8O+L1gVaq3AGq1AJi6SQ7ek7ya3Xrr+s96YqDOveGCd0rQYE907u5kJiNNRZLpmmsKiXocfGVl/awqqqMtXUVtPYP88aZDrY3LaG5tpz//Yu9OGwaGxZX0VRdyhd+9BIpwyTocVHkdU8hgbCpKo1VpXSNjBOOJ5GBi+MSybHOPt6/tZm0afLKiXOU+jzEUwZp00RKuQDZKwAF7NuQ0W8gtCaQIWTyl8j0BHOqOjPBU9xMMZgMYVgmo6koS33lbAgu5uc9BwmlYlhImgvq8OsupJQE7R5WFdSQNNPYFY0mfzVxM8X5yCDLfOXYVRtGll7wqJGkwVdOrbuIvzv5M+rcxTxctZ6u2Ag/636TzUVLWF+4mJ907SdsxJFSsq5wesH6gO6jwbOYtDSocGYqnxyqHSUfAq2zRImjjBLHzFVXAdv87fC3vIMFsHHbiut9C3PCcN9YVqNZKAK3z4lzBuHZGxXplEFv2xBnDrfTdrqX3rYhIuMx4tHkhKGZzhiYholpWFimhWXJzL+X/Gxa1oIKBiqKmLdzpKhKzjLOfME0LUYHQjnH20710nbq2jZPp1PGgvRJKBNr/60CaUlCY1FaDnXQeryLrtYBRgbGiUcSlxmaZtrCNDP/yYm1LU2ZaUo2JZaVIenJB/yOzVhy7dSBaYJOnbFBBhPjLPFW4LO5ODTaSnIG56k/McZAcnzaY6SEV3e1XHCwRsejHDzWyTvuWZXznNGhcE4/R7fbcHvyvz58hRnNl+lKdW8iE1g5d7yL1mNddLb2M9A5QiyaIBFNkUykSV+6t5sTa9u0sC5Z55M//yqgPTrMR5dswaHa6I6N8lTHVObEa42hRBu66sKpZYIc5yN78QZKUNWFMwNn82mblsWuMx147DpLSoMoikDXMr0xNUUBukbHaR8apdTvIZ5MY7dpF5yfVTVlvHG6HdOSrKi6XEMqkTYIJ1K09o9g1zQCLif7Wrs43TvE6Z4hVteW89zh0zh1nRWVJZk92ZLoVsY2WJhgvYZwPYmM/wiZfAXMngzhhbYY4XwXaNP3sytCUGj3kjRTuGx2QJIyDZ7tPoQqFNw2Bw7lck2zCmcBP+8+yDJfRUYuQbWRtAwSZoqWcB/Hx7qQUlLs8OHWLs+g7Rtu5eR4Nyv91QTtHp7vOYJd1WguqCVmpHi25xAOxYZLteNQbczkUjtVB5Wu/LaUXAlLWgwkWihzLpsy1uhbQ70nOw/BldDyEHx4WzhY+YSUkvMDo/zVUy+TTKfZUF/Fk7evpch7MXqaSBl8/nsv0DcWBuDzj99NQ3nxrK8RGo1mjZhqmorX71pwwz2fkFISGomy/5UT7H3xOJ0tfYRGo8TCCRKx1A3ZtCyEyM97vMAfk2VaOcsDrxcs01qQYH+mNPHG7r+SMkOxe3zvOd549jAnD5xnfDhCNBTPyAcsQOnkXKCpc2ceeX3wOC/0vcn/tew9rArU8fVzLzCQzJ3BhEyZSigd454clcyDIxF+8fop9h1qw+2yI6VkLBTDOUNZbjSUW5NK01XsrvyXkMwks/CrDCkl50/2sOu5IxzeeZqRgTDRUIxYJBMwu4mpeKbzCCnLIGok+fdzuwnqbvri4yjXkQY9bSXpi5/mdOhlVKHTEzuOKQ36E6dpCjy4oNeezatWFMGqqlJK/R48djsWEq/Dzpq6ClbVlJE2LZJpA49Dx7AsPHY7Avjk3Rsp9Xsp83uxqQo+1+XfZZduY0VlMXXFAXxOBw6bxl2Ni7llaTXFPjd1JQXUFRWgKgpuuy0T/CJjmrlnkHC5WgghkGoVwv0RcDww0XMlQCkEtQQhpt+PbIrGttJGTGmhiIurKmokcWk6Hs2Br8KF6xKNwndUrSNmJCnUPRTaPXg1BwW6myK7F5uiUuLw41J17FlILpr81ZQ4fPh1FwoKo6kIuqLh1hwkrTQxI3Xhug9UNE84WQuHySzldP1aEpOu2JGsDpZLc+Pi2mlsvi0dLEtKYskUuqaia3N/iZWFPj73rjvZcfgMLX1DpK+g8dU1lc88uJWesRCf/sp/Ek3MjYUqGUtlNVIVRaDnYK27EZGIp9i74xhPf+OXdJ7tJxqKX3cjc1YQwDwdrGvxuJRSkrzBDJmFdJfzyYa4EDh9qJ3v/cMLtBzpIDIeJxl/67PP1XvKub24iQI9U3/fnxijyO6j0V+T8yE2lopyaDQ321/A52RDcy1HTnazqKYoI2hp16gsm77kYjqjXVEVtKvYy2eCTdduQAWg64+etkGe+eZr7H3pOKP9IeLRxM0qylnAodpQhMK95Y2oQkFTFJyqTkC/ftl5TdgI2msocixGSougvQ4hFJZ4t2JXrq+guwAqCnzUBAMU+y7Xc5xkaJaTVIxcnlWqLcrsJ9VB/5QxAJumUnxJYFwIQWXhRftKytznLiSEUEAUZpyqK8SGZ0Img3V5r5REUqC7J+YWlFzi5AghCOoegnomU+/hogPnmshWBfTsa6DM4afKFaTE4buQ5Z/McAkhcGOnUL94nRJ1YXSlpJR0R8L8x4lD7Ozu4NGlK3hiRTPHhwaIpJJsrqjCoV1uN6etOK8PfA2n6sevV7DEu3VB7m0mvC0drFgyxVd27GH7qqU0182NvUcIgd2mUVdcQLHfQ0vf0JRjFEVQXRRAt2lcjamdi4VNKCLvpAULASklY8Nh/u2vnmbnzw+RiCZzknbcxNVDytxr5SauHdIpg2//z+d49ls7iYzHMI0bT1vvarG2oJ7VgUWXUfTeWtTII1VbUHMYHZ2xQcbSuTOrmqpQVxXkiXdvZFl9Js2lzCJrnNGjyr6PCCFQ1PwbQTMylv6KwZzQaPzel1/g/IluUsmb+89ccEfp0qwr+Hq2hguh4FT9LPHcihAqLi2T6VZuEMKqO5YvwjZN//wki14uTOccTT82/bwLASkNiP0HwvUkiEvsRxlHpk9lsljq3IiDBGLal3G1zuPtJSvQlIufy5XXmem6+cJwIs43j7/J0cF+nJrGSCKOnCiN/O6po6woKrnMwVLQaAo8gGGlEELBply/KoW3nYMlpSSRNtjd0sFdK+sX9FpXu7ZyajxJkDd4jbqUktHBEH/5ya9x+mD7rAkPbHaNitoiSmuCFBb78AU9mX4ztx2ny47DbcfptuNw63S3DvL1v/oJ48ORBX41Nz6uBXXpTeRGPJrk7z/7H+x54Rip5OyyiapNpbjcT3ltMcEyP/6gB4/PhdNjx+HUcbgvrvdkPMWO7+3htWcOLvAryQ6bonFlzrzQ7sOp6qg5xBjdmhPnNELDmRLcTAT5//nyc6xsqODu25bR1jnM2qbcMhhCUcjsqln2wInyzLzjLfz9yvf7YaQNfvnTN/n3v/4ZA12js5pfCHD7XVTWFVFSFaSg2Iu3wI3L68Dpyqxxu0vP/Ou0cXJfG//6xafyet83EvQF7GeaD4QQ2BQnJ8af51xkH3bFyYbgeylzLkcsoKM1mxVqz7Pe1Y0NAxn9CsL1Xi4zv2UKmdyBsK2FOTpYC4UbZS0Px6O0jY3yR5tuZ2dPJwkj8xyu8ProjoRIT9GKlITTw5wOvUyj/x5SZgy3Vnjtb5xZOlhSSlKGyd6znfzby/s53TOITVW5a+ViPn7PRqqDAXpGQ3ztpX28cbqdkUiMEr+X921dxZO3r0UIgWFa/GTfcY519rO6toxvv36I3pEw969p4DMP3Yrf5UBKyc8Pnubrv9hH90iIxSUFPHHbWt6xbvmsemZMy+Lj//xDTvcOEkmk+Pj/+gECwbLKYn7/HbexeWkNUkr2nu3iqy/t5XhnH0Gvi0c3NfGRO9dn1SpaCNjsWlY7QkpJ+gYusZssWfurT32dk/vPT3usZlNp2ryETfc2sfqWJVQvLUXVVC4PGomL/7/k45USVO3GLhe7FhBiet2Y9//u/Wy6uxFtnoyIc4GiCCoWLSR97Y0DwzD5yp//iD0vHJ02kq8ogtKaILfct4r1d61g6apq3D7nxcjhJQv8iqXPyEAIb8HRvNxvb+ibKIoDv/027Fo5XeP/xHjiDcp9v07Qde+s5vjL1R+h1BGYtmfEJlQcio6SwwGDzF7xrf/cwwffs4kdvzxFKBzn5NneaR2s6dgwLSkXhL1SZmHPeqvASOfv3i1LcmjnGb71d8/S3zk905/dqbPx7pVsvKeRlRsXU1pViFCVKXv7lWs9w1A6PTnKTSwcOmJv4tIKeaTqL0hZMfYO/weF9hocam7dw/nirRu+yDPkJTQ60pjQvLrUAJRgRbLqYM39UhfnvV6s2pP3MHn92dxTrmNSpknUSFPh9aOKrgt/V4XAsKwpBEWWNDkf2U2dZwMRYwTDSlLkWIQyZ8mi+WNWlpklJQfbevjv//kydzfV89lH7iCVNkkaBj5nJv3m1DVK/R6++P77KPF7ONDaxd8880saKooviPdKCa+eOIdNVfjcI3fi0DONhZOK3TtPt/Olp17mzx67m4aKYg639/LNVw+gqoKH1s7M/KEIwT9/8t30jkb45Fd+yBffdx9rF1WiiEw0FeBk9yD/+OxOtq9eyh8+ehd9o2G+8IMdGJbFp7bnj8p4OjhcdgRTmatMwyQWjl9TZes5QcK3/uZnHN+Xu//C7rRx+zvX8dhv3kP1ktLLHOO5vaYb8PVfYwhFYHfmzhS4vU7qVlTicOU+JrNpiayB+pnW2ZWb5K8SpJTs+N4e9uw4ltO5UlRBdX0p7/2d+9hy/+opn8Ps37f8vL+R1BFUxctYYif1hX9JLH2WxtJv0jL02Vk7WEs8mZLq6e692O7nD1f82oxzOR06pcU+LCkxZ1FCPN06NtPWghArJOPpt2xvkZHOz/shpaS3bZCn/+01etumlsRPwu1z8thv3M07Pnw73oDrsrHZrfW36Bv9NoFAwaV6sCl2bIodbQZChXzg5ic+iQQkXkOSBFLIxA5gcr+TYLSAeQ6Ue+Z9pf0DXVR6fJS5fNfNinq15zxNwVKKHJn+rpRl8mLnWQ4O9fBnG+7Oes54KsFv//Kn/Pv2915233ZVw63ptI2PYk1UMhiWxe7eTopdLnT1CsdJZMpfQ+l+LGkihEBcQxr4SzErByuWTLPjSAvLK4v53YduzZrSDbicfOSu9aRNE8uS3NG4iO++cZizfUMXHCyA8oCXB9YsY93iqWnQr760l4c3NLJ5aUYLYN2iSg6c6+a1k208uGbZjJu4EAKnbsNhVxEIHLoN1xVsMC8eaaGutJDbVyyi0OOkyOPioXUr+NHuY3zynk3XxJgsKPYixFQiQdOwiIzHkJZELEC/wXzR2drPj7/6as7xghIfT3zmfra/dxNO93w375tbs6oqBIpzRxcj4zEsy8q6ZqWURKJJDryZYXLbsL4Ow8jQhWtapq56564W1jbX4nTaUC+pgZdSMjYWY/feVjSbxsZ1dbjddkzTQlEEmqaSSmUMU5tNRVEEyZSBYEIf7AYnq5gNhvvHeelHexkbCmcd12wqa25fxme+9D6KK+dbfpCfte7WV+B33MZQ9CcY1thExE6iKp4Zz53EbPa/2e2RgopSH9/43i5a2wd5ZoekeWXu7BWAP+jNaRAYaYNELP+kIrHI/CPG1wuR0fxoBaaTBsf3nmP/y8ezHyCgtqGMP/rnj1G7rPxXMuDydoBdcdEVO8p4uo+EFUER6nUzPH/lINOQfh2Su0HGIfRFLm9o8iFcv4bQVl/4U9oySRjGhaeDS7OhKUqm0smySJqZwJ9NUbGrKhJImgY/PneCB2uX4dbsODQNXVFzfmeTpoFAoAhB3Ejj0mxYZBwYh6phSIuEkbmOpig4VC1TkWaZGJaVCZ5JiaYo2FUNiSRhGPz7qTf5/TW34VA19Ev6e03LIpLOsEvrqnrh3tKmiaYo/NOd75ryDCh1e1hVXMr/2PMamiLQFIUv7nqZ3d2dfHrNJnz65bamgsaqgoc4FXoZTejUe7Zetz1rVg6WYZr0j4VZWl6Us152YDzKj/Yc5UhHL8PhGJYl6R0Lk76iITzodVPkm8paIqXkXP8IZ3qHeOHwmcvGNi6pxpIyZ9P1bCGlpG8szMvHW9l5qu2y/hZNVTAtiXYNHJui8sBE7f9UwyoWSTI6GCZYtjCMLPPBT7726kQj+lR4/E7e88lt3PfEFuwz0DHPBCNlvGWjyvmEqqkES3Ovg/HhCFYOwgUhBDZNxed1YpoW0WiS/W+20dk5QkNDGUVBDy/sOE5/f4imlZUsX3aRDMYwLFrPDXLseDdL6ksIheMcOdZJW9sQNdVBGpaW8uprp4nFU6xfW0dlRYCnf3YIzaaxeeMiljXMjVjmRsT+X5ygrz17NF8IwdLmGj73Dx/GWzA/Fi7LtPJGmqEqPvpC30QKQdfYPwKCsfhOkNe+DE4IeN8jGzh4rItFNUHqqoqor5u+tLSg2ItQBGTZYhLxFJHx/IuPjw2Fb0gpidlgNE89qmPDYV772cGcGlVl1UE+/9VPUrGoeH6GiuQmacZ1RLV7DTbFSW/8JC41QIP3DmzKwrIb3nTFJ6D4EL4vgEwgh96JEnwKxCSVupggvLjc2X2p8yw/OHsUQ0pMafFnG+5mWaCImJHm5+2nebHrLIZlsrGkmsfqm1CE4Lsth3ml5xytoWECdhcP1CzlXYsac97W988ewWdzUO728v8efJX/fsv9dIbHOTE6wG82bean50/ydNtJFARLAkE+sWIjJS4PBwa62dnXTjiVpCMyRnNROR9Ztp6okeIrx/dwYLCLv37zVQIOF4/UreD2ijokkqPDffy3PS/QH4twT/US3rN4JQG7k939Hfyw9Rh7+zvZ+dhvXrZu/HYHH165lqDTxdNnT9ETCZM0Tf7L2lt4Z30DjivYZSUWvYlTxIxRJJL26AGaAg/k53OcI2bXvCEEmqKSMsycZUX/+NxOOobG+ezDt7OsIqMJ9cF/+O6U49QJD/RKTOoPvH9rM0/efrlYpk1T56SqnWE3yd4ULYFtK+v5+N0bCbidl56Edo0i75WLS1AUgZXFkIiFE/R1DN1wDlYqmWb380eyjgkhaL61gVvfsWbezhVAZDy+IP0WbzWomkpZdRBVU7Ia4R0tfaRmyTJ47vwguq7x2KPrefrnh6mtCVJdXciDD6zC7bJf9p222VTqFxcTCsVoaCgjWOjhyJFONm5YxIrlFbzw4jFcTp3Fi4p57Y0zlJb4KC7yUljoYd+Btre8g2UYJqcPtjM+lN2AdbrtfOyPH5m3cwUZhsJ4JDnveQCKXA/j0ZtQhAOBStoaJZo6SaX/N2Y9R1u0n7Q1uzVVZPdfoHe/EhJ4dXcLp8/2kzZMWs4Pcr6zmHc/sCbnfIGgF5fHkVX7LRFJMjYcyWv5tJQy0xOULwdruvuS5DUpbxoWQz2j855HSsn4UISTOcq+VU3hyc8+RElV4bzfdwmEbhIXXTcMJzvoih0mYgwjU5L++BluK/l17OrsM9xzxVszdLFQEIAG9rsyzpWYXvfx5Z5zPLxoBbeU1eCx6ThUGxLoiIzxfMcZfq/5NsZTcV7sOsvBwR7uq1nKb63awvGRfj66fD3rSypzEhVNosDuJGmaHB3uo8zlpS8W4dhIP6uCpfRGw/zv43v43v0fQFdVfnD2KN9pOczvNt8KQGdknIfrlnNn5WKQmRYdv93BFzbdy4GBbv5i03YW+4NAJlOWNE18dgefW3cnA7EoT7edoDsaImB3cnvFIlYUlPCeZ7+V9T4DDgdPNjbzZGPztK0Lmexegr74STYWvR+bsGdo8a8TZuVg6ZrKkrIgh9t7Odc/QlnAi0SSNkzcDju6ptLaP8KG+irqy4JYluRM7xD947PfTBUh2LqshiMdvbwn1UShx4klJfGUMecIo6Zk9CeGwlHiqXQmmq8qqIrC8opidp5uYywapzTgQRGCWDJbHb5ksg8x19Une6jmuonUr6zKRGqzIDQaoe1ULys3LSwD4lzR2dKfk9XP7XOybG0dZTXBvFxrfDiCedPBQlEE3gI3pdVBes4PThlvP91LLBSnsMQ3ZbOxLEkslmJkNIoQUKR7MAyTvv4QqiJQFQWXU6e3d5yyMj8et31aA8rpsqNPkGk4HDqRcIJkyuCeuxo53zaY0esSsGXzjbVurwajAyEGe0YxcmRrF6+spClPrzOVSBMNx/MyVzi5j3DyIKaMMbkr1Qb+aE4PmD8/+i16E1NJDiwpsWSmoVgVKm7NzifrH+SdFZuyziOl5OXXT/P7n7oHx0TQZbIPNheEIqheWsrxvVON/Vg0wVDvGEbaxJYnUpdkPMVQz2j+/KtpiJiMdKZ0XslTn3V/53BeSiaNtElnaz/RcPZSyYpFxazesiRP8iGSkYFfDZILKSXdfRnBbq/HgU1TGR6NYLfbCPichKNJotEkPm9mrLtvDLfLjs/jmHEvvloMJlvxaEWs9D9woeFfV1wznDU/3MxgXQ4hbAjf52d17OP1q/jB2SN0hMdYUVjCLaU1ODSNjvA458ZH+PaZQwDYNY1Cx9V9jqUuL2fHhzg7Pszaogo6wqOcHB3g8fomTo0OssQfJGB3YkqLpsJSvnZy/4Vzaz0BqjyBjBM3iw9aV1VqPAHKXF7SlgUIUlMYAKdCSkk0naInEiaaTl8QG55EU3EJ9ksYDwcSZ9Cw0xM7hl1x41B9FDkWzfo9ySdm9aRy2mxsX72Us33DfP3lfdSXBREIPA6dO1YsojTg5ZaGGo519POTfcdRhcKZviHKC+bGTvPRbRv426d/yTde2U9VMHChmW1NbTkbl0xfvz+JyT6s5toKdhxuYTgco8Tvobm2nBK/h3tW1XNuYIQf7ztBXVsBmqoQSaZYXFLIg2uXkTZMjnf10zk0xpGO3kxJ4bFWqoJ+VtWUUehxcbZviPP9owyEMhHVN063MzAeocTvYd2imSk2a5aV4fG7GB0ITRkLjUQ5e7STRCw1bdP3tUb3+YEppByTKCzxUdNQlreHQldrP+mbpSQAuDx2lqyqzupgRUNxzh7roryueIoBlOnBSpBMprHbNYKFHgxTcqalj6VLyvB6HaxpruF82xB2u4bHfXk0Tdc1Skv9uJw6qqpQVurD48nUOq9trmHXnrNICbqusvWWpezcdQYmerLe6hgbChPLYXAKAWvvXJ63tR4ZjzPYPf9MBEAoeQC/YysuW8Ml9ze3+7y9uInxLBpXpjSJGkn6E6MMJcdZFVhEgzf7XneufQjLsnA6bQwMh3E77SDA7bTjdk0ftW1ors3qYFmmZLh3jJH+EKXV+aHc7WjpIzlHkficEKBPw/iZiKUwTTNvOocnD0zP4jpbGGlzWtbAFesXZ0iZ8rHeJbQe75r5uLcBBoYjvLq7hdJiH1XlASKRJL2DIZwOjcqyAO1dIwyORNjYXIvP4+TbP9nHbRuXsLSueMpePF8kzSih9ABJM4oQChFjGEVk1qquulFv9mHdkFhVWEbjxhL2DXTxL8f2oAqFOysW4dN1lgaK+KP1d+LVHZhXMKFqQiFtmZkY2wxf2zKnh8NDvaRMk8bCUn7RdZZQKkGh3UnQ4WI8lSBhGigIhhKxywSzVUXJKSOjKQrJK5wnhSur12YX2YqkUzx77gwvtreSNs0pAbG/3vYAxa6Le2/aSuLXyxAoJMwIFtcvWD8rB0tRBEvKCvmtB7aw+0wHg+EomqJQUejDMRFNfOLWNbzobaFnNITLbuPBNcvY2lCL15nZLBQBS8uDaKqC25HdcVhRWcIfvXsbb5xuZzAUwaaqVBb6KC/wzelFuew2Pn7PRn558jyDoShO3XYhC1YVDPDp7ZvZ1dJB5+AYEkmhx8Xi0sxD25SSzuFxTvcM4XXYWbeoku6RELFUmsUlhRR6XAyEopzsHiCeTvOB29YQTaQ43tlPMm3MysFye500barPqn1jpE3On+zm/IluVmy4Pl53NoRHozm/Dw6Xjr8wP2UG8UiC1uPds9YcervD7XOyctNiXnv6YNZM7is/3s/Gu1fi9jkuM4JUVaGmOkhN9cWsYmXlReV4IQSrmqpoXFGBoogpBpTbbWdl48W1fOnPXq+D+7Y3XSC9EELwjgebsSz5tiC4SMRS0wg8C8qq8pOpNQyTge4R+jqH8zKfKlwkjU5E5lEGgMeeuyQvGz5Rf3/Wv0spSVkGZyM9/KxnLwAuNbshePRUN5ZlUVLkY//h+d35qAAAIABJREFUdgr8LkBQXuqnrGT6vXzVliU89a8vZx3r6ximq7U/bw7WiX3nSafyI4shALcvdxR5fDhMKmFgz/Hsmyv2/+JEXuaxLItoKHdvW7DMjzZD5nE2kFISHotx5mDHvOd6K+B0ax+VZQHu2tLAeDjO8ydPcN/tK2jrHqa9a4TioBebpqLbNIqDHkqLvNyydhFul5737FXcHKcndoyUFSdtxemyDqMKOwII6OWoYmFkPjJ6eLmfB7n6uW8ig1e6zxE1UqhCUOsNoE04NIt8hVS6ffzw7FEKHC78up2mYBklzowNtjJYyq6+DgbjURoLS1nqD+ZcU8VON6OJOD67nVpvgPFUglKnF0UIlgWKqPYE+M/Wo9gUlfbwGPfWLJ3VvW8oqeLZjtOcC42wsrCUcvf0yZY9/R10hMeIGSme7zhDidPD+pKMzdEfjfDTs6doLiljbUkFtivWlFe/ZE8VUOvZwPnwHhZ5NhEzxxlOtiGldV1KBWf9zdJUlaXlRSwtz96oXOxz88RtUx/mUlpE0/2Mps7QXHc7zXUVF8bSVozu6GskzTE0xcki7ztYUhakvrSQlBWiJ7aLRd5b5/yiVEVhWUXxhV6wK1FR6OOxzU1Zxxw2jYfXr+Dh9Styzr+1oZatDbVzvq9Lcee71vH6zw5lNZo7z/az7+UT1C0vx+m5firUl0JMs1EqqpK3yOzxfecY6BpBzoLW+VcBdodOfVM1ZTVBerOQLhx5o4WWIx0037p0FiybcGVIaz4O0aXnCiFQb0Dmy6uBENlp7TODoOehzxAy/SjH9rTmjX7crlWTMNqwZHJCPFTgsTeTj0IdIQR21cYKXzWjqQjfbn+F0+EuqlxTnwcbmmuRUtLWNUzdhDOaTBmz0vhr3LAYT8BFZGyq0d/bMUTrsU5WbVmCbp/fZ5BOGbz56qlpHOm5QQgxbd9sT9sQsXB8Cr351WCod5TDu1rmPQ9k+pWnM4J1u5Y3LebXf34ob+WwNzpKi33sOdjG/iPt+LxOCgIuDhzrwDAt/D4nDrtGZ+8ohmVRWuSlMODmwNF2li4upbx4asn3fODSCqj1rM86por87GXZoNlUbNPslbnKUm8iA4emMp6yMAXcWbmIjSVVCCEocrh5ctkaDg/1MhqLMzoao9ZZcMHBerhuBbv6OjClnFJON/UaNm6rqEUVCoV2Jw/WLMOuaWiKiioEv9l0C3v7O0HALaU1bCytAqDaG0BTVII5ShM/2LCWXX3tpC0rw0poWHgsnW2VmdJ6v+5gW1U9FROOl2lJdEXjUys3Y1gW5iXETAkzw6T43mWrqPUHpn/TJAwmznEushsLA8NKoykLt8ZnwjVQKBWoih2HOjXqOJY8y0D8IMXONTjUgsvMAEXYcKnZHaS3A9bctoyKRcV0nxuYMhYLJ9jzwlEaNyxi3R3LUW6ArIA34MrJfGikzbz0A8QiCV575iCjvyJ1+rOBUATlNUHW3bmCn/37a1PGE7EU3/2H56lpKMvai/V2Q2f0IAV6DW4te9N93AiRlgm8tmIEgtFkF25bEJviuFT6dFo4XHpu8WZJXtjsTMOk7XQve188Nu+5JuHRG0kaHURSR9GEl6D7IfLdBaEIBa/mxJQm46mppYQAlWUBLEvy0munuG3jEgB6B8Y5cr6L5UvKpp3fV+hmza0NvP6zQ1PG4pEkx/aeY9P2JuqWV2Q5e/Y4fbCd86e680amIxRBeW0RiqpknfPskU7GhiJ5IYvY8b09Ofth5wqhCFze3ExysXACKw/BrvGRCD/56ivznuetgsXVRcTjKZxOnYDPSWGgmt7+cVxOnQK/i2g8xYbVtQR8TnRd47aNSxgdj12oCMondMWJri8sW2A22Owajml0HHvOD9B4A1Xp3Gi4qzJ7n6+mKNT7g9T7gwyMRzjR0U80nOJUfJASv5u27lHcMRtNtWUUuV28ePgsUkpW1pQyFIoyGolj01RW1ZbhcznYUpZJFqTSBmIUxpJxerUQ49EElUEf7160kv1nu1jsDvLSwbOoimBxWRCnobGzvQ2vU6eptpxTnQOEE0lW1ZZR6vHgG7dj01Qcfo3WkWEOHevm1hWLGInEKPS42Fp2MUmxtTx3wsKpagSdTvpjkZkdLMCheih1LsOtBVGEhkcLXjeii3l/m8+M/5By1y2kzShnQt9nY9HnGE2dIZzuptaznb7YHvri+3CqQYocKwEwrATd0dfpiL5ELN2PgkaRc3XGdJeS/vg+emN7AEmpK3vk5UokzXFaxn9E3BhCCJVK922UuzaTMsP0xHYxlDiKrnio9mzDr9eTskK0jP8nmuIklu4DYHngA7i0YsZTbbRHdqAKOwlzhCLHKirdt2JT3ETTfbRFnidhDKMKBw2Bx3FOOIJRo49zoadJmmPYtQKq3XdRYM+eUnX7nDz8sTv4l8//MOt4R0sfz3zzNQqKfSxeWXndDeeC4tylPeGxKAPdI8DVN/6bpsXrPzvEodfP3KTyvQL+oIf1dy1n/8vHs/ZLHNvTyrf//jk+/YX3YNO1675WFhIjyU6Gku2oQqPOsxFdcXMu/AaqsFPqbGAwcZaBRCu17nW4tEJOhX6BRyukzLGcgL2S1tAbmDJNtXsNuuKiPbofCZQ46gnaM5u8y+PIyYYpkZw92jmv1zDJXvfTr7/KcF/+ggmh5AF0rQKPfQ2mFWck9iIePT8ZrEkYlslgcpzxVAwtB2PD8GiU1/a0sPdQG36fEylhZCw662zpgx+8NauDBXBi3zkOvX6a0uogzqvsVUnGUzz/nV15c1Im4Q24KKsupCeLWG9/1zAn9p+jpqHsqu8boPVYF89/d1feMvyqquAP5mbDnGQqnQ9fppEy+I+/e5au1v55zPLWgs2m0txYhSRD4CUlBAOZd1EIQYHfRWVZADHxe2VZgPISP0K8fYTd7Q4dty+3Y3f49Ra2P775JhPGPBGOJ+kcGqO5roIz3UO09Y/icdj48e7jLKsopmc0RIHHyVO7j1MW8FBR6MeSFofberm98aKDG02kOHy+lw1Lq/A5Hbxxsh23Q8ep6+w62QZAImWgqoLOoTGkhLRhMh5NcOBsF4OhKF6nnad2HeOxravY39rNuzc34nXZiSZTCCGoCHpx6nPLKPnsDoqdLv7pzd0cqKimxOW5jFX8vrp6XLaMIy+EwG8ro9y5nK7YUWzCjsO9cCyZM2HeDlbcGCRuDPH/s3fe4XFc57n/TdveAewueicAEuydlEiqUs2yJMsqLnGJ7bjnOrnJ9b2OE8dxYuc6iRMnznW3bFmO5KYuq4tiEcVOsIEEQPSOBRbb68zcPxYECaEIIKlixe/zgMRi5sx8c/bMOedr7zeWOk0k3UMsO8hI4hhmKQ8BEbexjpQWoj+2d7KNKCgUmJeTVEcJiV2U26/Hqvgni965DLVoeoaTwfvmLcfxsR9glvKodd4BgCI50PQsgeQJxlKnqLTfQDjTQ29sF4poQ0CiI/IUSz0fp9C8jp7oi5wNP0aj56PEsyMMxF9led6nULUko6lT2JQiPMZ62sIPk29ahtWymZFkEyfH7mNNwV+g6ilOj/8cu1JOqe0qREHCJM2dq3H1HWt59sFXaZ8h8TebUTmy6wyCIPCBP7+Ryobiy+bJ0ieoEedivXotyusLMZgUkrHplNJjw2HajvWw+cblGOewWM0qj6Zz5OXTPPnTXQQGxhfc/p0OSZaoX1XB+usaeeK+XdMsypqq8eJvD5BJZvj4V+64LGFI56DrOmNDIQKD4xSWF+C4DNTklwq7UoDHUMaJ8d/hNpSS0uIogkZn9AAeYyk2JQ+PsQxZNCILCvnGSpwGP13RAyS0EFbJTVPwcZa5b2E4dZaV7tswSuefy+N35oreCsL0EF4dDr3UTGQ8flH9rOs6sVCCB7/9DEd2nrnUrpiCjDqC23w1ZqUWnQyjsccWfI0XB48SU2emjc/qKn3xUfaPncEmmygyz5wLZbcaqa/xs+9IJwX5dgQESovdlPhf3/oI0LC6kobVlTMSOcTCCZ7+xV4q6opYuql2wSGualblmQf3cnhn82Ul0hEEAcUgs2Rd9YwKlprVeOr+3TSuq6Z6acmcYXmzoa99mB/+3SOXjRQFQDZIlFT7kBWJ7AwhnKcOtDM6MI7TY0NcwHpxDpqq8dB/PMeLvznw+1fbcB4kAXNBEM77zF8bnn3hsXO4mP59O0MxyuQXOrE5LTN6/fc9f5yh3rHLxj783xXRZJqukXFWVhUzGoljkEUKHDbcdgstvSPkOaz4nTbsZiPD41H8bjvxVJqzg1Nzf21mI9evXMShs71YjQbS2SyZrIqqaSQyWZwWEztPtLOqupglZX4OtPYwGIxw5ZJKzvSNYFJkvA4rbpsZj93CrWsbaOocwKjIOC0mXFYzfpd9wXNfJJ2iaXiIYDLB79pbMUhTCydvKi6dVLAANDR6Y8eptK0jqYUZSrTgMhTPO4LlcuKSFSybUkxSHWUs1UyRdTNjqTOMpU6zNO8TCIKIUXJjlX1T2oiChEUuwCx7SakhHIZyjNL5+HWj5MKmvD5ZxDnoukp39AVuLv0vjLJrclOU0aJEswNY5UI8xgZsSjFHR/+DpDqGWSpAFowUmtdhlNwkzGO0hn4DTDARyvn4zKtIqkGC6TZSaohEdoSRZBOB5DFk0UJWSyAKuS9W1VIMxQ+xrORTGCTbvKjlbU4zH/+b2/nyB/6T7AzJ1ulkhoM7TjHUO8odn7iaK29ZeVEKzDlkUlmOvdrKgedPAvDJv7tz3m1tDjN1K8pp2tMy7VgmleXIrjOsuLKOtVcvXpAFLp3KsO+5Ezz47WfoOjPwh/pXs8CZZ2PLu1bRdqyHUwenbzyTsRQ7HjvEQPco93z+elZtqV+QAn0hdF0nlczQ2tTNnqeO0rSnhfK6It73hRveFgqWTc7DZSginBlBFozYlQJscj4myU5WT2MUbZglB4IgIosmLLIbg2glkhnBINmwyC4qbTl6cZNox65MDUU2mhTKan1YHSaioek5I4HBcX71n8/xkf9964LGuq7rjAyM890v/5rDO5ovO5GLKFoYSzyHOdNOWh1AFBduuXugeweDidlZ5TKaitNg5bayjSxxzhzWoSgSNZVe7r51DQ21/pyVXhTmVWdQEARMZgP3/On1/M2HvjcjsU5P6yA/+cbj/MlX7qBuZQWSPL8FO5PO8twv9/HID3YQHI7Mq81CoJgUNly/lOd+uW/G430dI/zoa4/w2W/cTXGld0HvZ9uJHn7wlYc5dbD9soTsnYMgCLgLHJTU+Ohs7p92PDIe57ffe5HPfv1uzLaFsQlGxuP87JtPsOPhQ7Oycr6t8c7Sd950CIJAQbGHgiLXjApWNJTgO1/6JV/+wccuW17rf0cUOK14nTbaBgKU5rvY19JNKJ6ivqSALUsq+fUrx4kkklT4PMRSaR4/cAqH2cSampIp1xmNxDnVM0RvIERZvpu6Yi8P7mqi3OvCKMuomkZ3YByf205ZgYtQPEnPaIjeQIglpT6ea2olFE9SX1zAQDDC8a5BBoMRYsk0XmduLXps/yk21Jfjd82fYbzE7uTfrrl51uPTKep1kloEWTQg6QZS6ltXe++SFSy7UkYw1UJWS1JgWkpvbDfx7BB2+dJi5BcCHR1VT6FMFMw7twjo6KBriIKMIIiIggFd19AnEuhk0Yok5sI1JEFB13NKjoCIIloQBWWCkQtyenEWg+ig0f1RrErRxLnn7qWhkUGZqCsx34VoyZoq7vn8dn7+T0/NeDybVulsHuA7X/oVT/5sN9tuX8OG65biLXG/7j2SiTR97cM0H+zgxL6zNB/uIDoeJ5POsmpL/bzkOwdBENj67lUzKlgA3S0DPPTvz2IyKyxZX/O6lmVN0xjsGuXx+3by8qOHckVE/0BsMStEUaRuZQXX3b2B4f4ggf7pnr5MKsupA2f5xqfvo25VBdvv2cCStVV4fHMXrdZ1nWQsTV/HCGePd9O0t5XThzoJj0VJp7JkMlnyC11vG+X3bGQvrZHdVNnW4zIUT3iySigyL8Yo2ohkhjkTfply6yqcip/ToRcotiyjwraWo8FHSWTH8ZpqEGCyHsyFEASBxWur2PHIoRkVrGxG5Xc/34PZYuTOT12DMg/ChUQ8xfO/3McjP9zBUM/ojIWjLxU+63sJpw4Sz7RhkH2U2+5gobvEu8u2EMvOvBmWBAG3wU6V1U+B0Ykizrx8CIKAJILdZuSRp4+SnjAelRa52bZp0esLIUDj+hquvGkFu2YIFdQ0nbZj3fzjZ3/KHZ+4iuvv3ojJOjv7mqbpdLcO8vD3X+TVZ44TGY8vuLbifCBJItVLS6lZWjpjGKmu6Rzfd5avffyH3PunN3DFzSsQJXHOeTzQH+R3v3iFF369n5H+IJp6eeUWBAG728KKzYtmVLAAdj1xBJPFwB9/+TYsNtPrrjvpVIZDO5r5zXdfoPVYz2UjcfkDfv9QVuOjrNZPxyxj68jO0/ztR77Hp//+LoqrvG+ydL//yLdb2bKkCoEcUYQsCTSUelE1HaMiI4kCn3/XFegThBf9Y2G2NVbjc9kwKlPn7wKnle2rFnHdilpMBgVRgEXF+RgkmWgyxe8OneGv7rqGgbEIj7x6klXVxdx4Wx3PHG6hodTLH1+3dvK+oiBw28YlCIBJUZAkkTs3L0PTdcwLzDM0SBLF9lyKSjyTJqWq2AwGlFlC1EVk6p1XcSr0HIpgosq+4S2zlVwGBauU9vATWGQvLmMtzcEHUEQrvIm1FQQk8oyL6Qg/RbXz1lz9LD2JIlowyR5GEk1ktDhjqdMoog2DZJ9oN1e3Tz9mmfDERTI9OI3VSIJMUs1tdCXRgF0ppTe2k1LbNjQ9i65rSOLsHidBEJANErf98TYGOgO88Ov9M56X2wCnOHOkk9ZjPfz4a4/i8TmoqCskv8iNxWZCUkSS8TSJaJLQaIyBzhFGBsZJpzJoqo6uaVMsnxezv7j2znX86jvPz8hmp2k6zQc7+Pqn7mPzTcu58paVLFpRjmmCdlbXdTRVIzAwzol9Zzm88zSHXjpFJJSYtnG/+o41hIMxju5umTFs5b8rJFnk6vesZaQ/yKM/eplYePrmX9N0oqE4h3c007T7DEazgcLyfIoqc+F9VocZNauSiKaIx5JExuL0dw4TGAyh6zq6lvueLqeV/HJiqfsmdHQ0XUUSFAQEtnr/BB1tkhFrped2QEASZCpt6yizrpw4V2Sr75MXtBUnzp3hPutrqF1exmB3YEYq72gowYPffpaDO5rZfu9Glm9eREGRazL8QVM1QqNRTh/p5Ngrrex+8ijBkcg0auLiKi8Nayo4/kobQ72ze47mA1E04TRtwmHaiIBAIPYk+dZ3Lega1/jmpnUXyM2br7fJ1nSd792/k2uvbOBAUxdVZfmEo/NjkBMEAbPVyAf+4mZOHeqYMU9N03SGe8f4wVcf4eHvv8TaaxpZvKYCb4kHg9lAPJJkPBChv2OEI7tOc/ZEL8lYasq4liSRj37pVn7y9ccvyzwjCAKufDs3f/AK/u1//deM3jdN1ehqGeSf/vR+HvjW06y6so6GNZW48uyYbUYSsRShsRgDXSMc39tG67FuYuHENIXc6jDzgT+7ke995beXLLfDZWXj9qXseOQQ44Hpnr1sRuWZB1/l6O4Wbnj/JtZctZiyRf5J+vZz61NX6yDHXmll79PH6DzdTyqRmaLICgLc/omrOH24i1MHptc6u1jomk48miQaThALJ4iF48TCSeLRJLFwgngkkfscmTgnkiASjDPcO3t5hJ9+4wmeun8PFrsJi92E9dyPwzLx2YzVkfvJnWPG7sz9vtAcqng0SSyUkyseThCLJomHk0QjiQn5kxPPNfETSdDfMUIqMV1x1XV49dljfOHWf5mQNydbTl5TTuZzstvNk89msZuwu62XPf8rr9BF44Yaml5pnXFsqVmNI7ta+PxN32T11nqWb66jpNqLxZ5jTz5XiD0yFicYCDM2FCYwMM5wXxCjSeEff/35i5JL13PrZCycnOz3aCRJPJSYHCMX9nk8kiQWSdLdNnMe4dhwmAe+9TuefejViXFhwmozn+9/hxmLbeL7sJ3vd5vTjHkeRovZIIoChglF45yZT5akyfdOEAQsEwbAdFalOM+Jy2bCYlSm3VMSRazGqftVp8UECCiySH1pAQ+/egKfy8ZNa+rpGg7yqz3HaCj1ku+wYjEaprzvdpNxUgZgUrG6mGftj4b53tEDPNF+hlg6jctk4u76pXy4cRVu09Q8Px2NULqfNXl35fpoglH3rcAlK1gmyUNSHaPEtAVJMKKj4TbmrJQZLc7+4W8QyXSTyI6wZ/CvqbDfQLF1E3Dukac+uK5r7B3+KtF0H+FMJzsHvkiJdQtVjptmlUEQBNZ5v8ShwD/TEvo1kqBQ7bydKvvNeE0riKS7eaHvMxgkO/XOe7ErJSSyY+cCo89fZ2L7MLGFmHJkwq/F8rxPc3z0+zSPP4Cuqyxy3UWV/RZkwcyyvE/RNPqfnBj7EValkDrX3fjMc5N0CIKAxW7iY1++jUw6y87HDs96rq7ncgjUrMpg9yiD3RcsEDMT/F1WyAaZj/6fW/n7T/54xnvpus54IMKTP9vNU/fvQZIFrA4LRouBRDRFLJyY8FLpsyp4K65YxPv//CaOvdLKiX1n/6BgXYBzeR53ffZ6MqksT96/e9bQG13XyWZUspkEbcd7LpmY4e2CcwUyRc6TeZzzMZ/7LE0sNbk8B2kyt1MQBCSUKW2lWaZAURa5+YNXcOpgO4NdM2/E0qkMpw6003ywHUEUMFmMWGwmslmVWChBNquCPvtYdxfYefdHt9KwppLAQOiiFayMGiSrTVdCxpMvk2+9hYUsLtIFbEszeXnmuzgKgNNuZtOaagaGw2xeW82Bo13zlgOgqKKAT//9XXzzcz+dlaVUzaoM9Y7xxE938uTPdjL1WSdKo8/S/3d++lqWbVp00aG0M8FglFm5pY6N1y9j7zPHZj5JzyktPa2D9LQO8thPXl6Q3IIo8Pl/vIcVV9bx/b99+NK9cQKULSrkqtvXzFqDTFM1BroC/OTrj3Hf1x9HNkjYnGZkWSYWTpCMp8il9uqzyn3tezfw4S/eyoP/9sxlVbAGugJ8/yu/Zf8LJy/4q37Bvyx4bRzuG5sgbnoNhCn/TfmtZlkp//Bfn8HmXFhu5lc/+gNOvNp2gfJ/abJHxxOcnqkQ9RyyCwL8/NDXcL9OnbqFQhAE1ly1mP0vnOTAiydn3TfEI0l2PXGUXU8encHwfUF/XNC+rNbHxULNanzsir8jMqUcxMX3u5pRGeoeZah7hrVijn5fvrmWv/rBx+YkA7kYXDhPn/vdIEtsri+fdny2dhdClkTW1ZaytrZ0UvolZb5paYpzrQ8Xq0SOJuL8+Phhjo8M8WdrNuG32ukOj/PQ6eNkNI1Pr1iHzXCeOEjXNQYTLVRY17KQte+NwCUrWIIgsLXwny/4/V8mf1cEC5t8fztr2xLrNkqs214zGEQ2ev9mwXJYZT9b/N+cJptJ9rDY/SEWuz805e8W2cu1Rd+dvHeBaQUFhSsQBAGfefWkYmSW81ni/sjkeQ6lnM3+v592HxBwGxaxrfBfFyy7IAg482x88qt3YndZePahVxeegP0mOBwEQWDTjcu553Pb+eV3npszZCy3wddzTF3zqKMqiAJLN9Tw8b++ncLyfDJpFcUgXxb693cSBEHAYJT5o7+8BZvLwm+++wLhOYpAv1Mx0wJysZ9nu37Dmkru+sz1/OTrj+UKbc8CXQddzW0S5ptr4syz8Z4/uYabP3QFkWCcwrJ8jnJxpBcjsd8yntiF8hpSnWiqiYsZGLquo+q5WiRj6TDhdBxREHEbbTgUC5IgIc7Di2WeyBcdDoR57NkmjAuoXSUIArIisWpLHR/90rv58T88SjI291ygz6WVXABRErn2veu44xNX0902eFnfHUEQ8JZ4uPPT1zDYE6Czuf91owXmKzfkvNgf+eK7uOKWFWiqTmF53oykGguV2ZVv5/p7NtDbPszBF0/NrrRNKFGZVHbeeWySJHLtXev53DfuRhAFGjfUXJK8M0HT9Tck7HMa9Cn/Tf3tIr3+uqa/OfLPJfsbeGtfqYfbPraNkb4xOk8PzH3yOSX9TYD+ezxmLgaX4p081/a1V3gz1JeReIzWYIAvbdzKKt/51KNFngL+9eAeIotXTFGwEAREQeT5wX/FInnwGEtpcF7zJkg6HZel6MJCNjvzOXYxA2Gh95lLzoUcm68Mr4dcsrGdj/yfW6moL+Lh77/IcF/wDfHgCKIwGd6xUIiSyL3/YzuxcJxnH9pHKnHpCpBilFm9tYEP/s+bqFyco6Qvq/HhKnC8xsL0B8D5zeddn7mOmqWl/OQfHqOnbXDGkJFLvpeY85qZrSakixwzv68QBIEb37+JyHjssimyoiTg8Tl5/xduZPu9GxEEAYfHir88D4NRuSjiC5thOU7TFVgNdVP+3h38Fxa6BGq6zkhqnF917+L5oaOMp6PnPYWCSKXVx7uLN7DNuwybbJ5zDv/8R68mlc5w962r6egZY1nD/ImLzsFkMXLNnTlCkoe+/SzBkfBFh68KAhjMBq69cx3v+8KNODxWwmPRy77JEgSB+pUVfOyvbue+bzxO+6neS865E0QBq93M+//8Rm75oysQRRFdU6lcXHLJCtY5VNQXcfdnryMZS3HqUAfqJa49giBgthm5/WPbuOdPt0+y4FbWF2F3Wf4wt/83gSAIrNpSz52fupZffOtpBrsDb9sQ9D/g7Ye0ppJWVYptU+t8ljucRDPpKUWJIRcSuNR1M2ktDggYxcvHqrxQvAmFhv+AhcBqN3PzB6+gcX01T9y3i8O7ThMKREnGU5c0KQmigMGoYLYayfM7WXftkou+lsGo8LEv3051Ywm//M5zjA1FSCVSC7OCCWA0Knjn2kjWAAAgAElEQVR8TrbcuopbPnQl+YXnaZxzHq1q+tqH3zbkCm9HrNpST8PqCp66fw/P/WofY0NhErEU2fTFU1CLkojRrGC2GCmsyGfzTcvZdMMKvMXuyyj57w/u+sx11DSW8MOv5SiyY5Hkgi2PsiJhdZipXlrKh//yZmqXn2fgE4Rckdq8QicDF7FZdpjWAKDrWVQ9MUnWU2DL5aItBH2JAH917GcMJ8dxGiys9tTiUCwT3qwIA4kxvn/2aXoTAd5ffhUOZXZWyaZTPex4pYVILEV5iYfyYg/uBYZPQa4u2Q3v24S/LI/ffPdFzp7oIR5NzpvwQRDAaDbgLfFw0wc2c/V71mKfqEkUfYM2+aIksnJLHc58G7/5fy9wdE8LkWBswQYzSRIx24xU1Bdx759uZ9mmRchKztAhCALVjSXseWrmmmEXgyXrqvncP97DL//jWQ69fPqiZBYlEbPVSEm1j/d9YTurtzZMMc4oRpmGNZXsf/7kHFf5A95puObOdRRVFnDf1x+n80w/sVAC9WLXdoHZi8H/HkPTVVJqCINkn8wpfjtB01UyWpSslkQRrRik+THV6rqGpmdyxHELLPprkmQsssKJ0WFsBgOSKJLVNI4MD5Bnskwju9DRCaQ66IodQhYMlFpWUCwtfUvqy73zRug7AIIoUFFfxKf/4S66WwbY9/wJmva0EBgYJxFNkUqkyaSzZDPqFEICURQQRBFJEpENEgajgmKUMVuMuL0OqhtLWHllHcs316IssNjba2EwKVx71wYWr63mxV/v58iuMwQDERLRJOlkhmxWQ1NVdD0nlyiJKAY5J4/ViMNto2FNJVvfvZr6leUz1vhac9ViOk71kb3A+uvxOuZd+8ZkMVC7vHyKhVrVNWyFdrLzZLuXDTK1y8smP58L5Sit9WO2zK9gqMGkULO0hMRrwh1Lqr0YFhA2BRDNpBhJRHEZLTgNJkRBwGw18Z5PXsONH9zMq88c59BLzXQ09xGPJknG0qRTGTLpLKqqoWs6gpBjJRQkAWniezEYFQwmBZPFiLfYTd2qChrXV1O7rOySCqNeCMUoU9FQhG2G+lE2h/my3eeNwKqtDfzj8jJefvQwux4/QmBwnEQ0STKeJpvJ5UVqmo4gCIiSgKzIGIwyJotxcoN8xS0r2Lh92Yze49IaH8s21k7L35AN8/caxtLNRNNNpLJ9CIIRXU9T5vqfLETJeqj7ZUZSIe4t38ptJZtwKOflUTWV9tggD3S+xKuB0yxzVrG5YPGM19F0nV8/cZhPf3gbLoeFE2f62LH3DB8u3TRvWS6EYpBZe/USqhtL2Pv0MfY81cRgzyjxSHJyPtRUbWK+EZEUEaPJgNmam/uWbqzhmvespXxR4ZS5JhZOvGFhQoIgUL2khM//33s4uruFlx89ROfpAaKhOMl47r1UMyqalpNbEM+/j0azAYvdRFFlARuuX8oVNy3H4bFNi6ZoWF0xZX4CsNiMOPPmT4P8WpTW+PjMP9zFkV1nePE3B+huGSQWSZCIpshmcvOImtVyRXFFEUm+QGabEX9ZPuuuXcLWW1fj8EwnTlAMMuuuaSQ4MjXE0ONzXFQ+nGKUKa4sYPw1/fBmo7TGd1G1KktqvKQSabS3sFCYAG9KhELD6kr+5icf59XnTrLz0UP0d46QiKVIxFKT7/D5dWpiLpUlZEVCmVijjGYDNqeZ5ZtqL1oOQYDqxhJib3H5gJJq35T6Zyk1xMHAv7LU/SFcxuq3ULKZkVYjdEafoze2i1LrVupc75lfOy3CSPI4BaZlGKWF5fkVWKys8BXxk+OHOD4yhMdkZjgeZd9AD7dU12Ofkn+lk9ESdMeOsCbvLuLZIH3x4xRbGnkr8rGE2VNSeWMDc/8AdF3nSGc/XoeNkry5qbSz6Sz9nSP0tA3R3znC+EiE0GiUZDxNJpNF1yGWzRBKp6kr8+Hzu/D4neQXuiit9uEvy3vdCVTXdfqCYVRVo8jtQJnnhKtpGuMjEdpP9dHR3M9I3xjRcIJEJIWmaShGGZPFgCvfQZ7fSfkiPxX1Ra9LH/5GIJRO8lJfG1bFwHUl86CMvgCarjOSiBLNpqh25L9BEs6N5uAQPzq9n6uKqrm2ZBFGabqNRNN0xgNhOpr76W0bZqQ/SGg0QnxiERNFEaNJwTihUHm8DvKLXBQUufGX5+Mtnr0EQHg0gsVuRlKky2IR0jWdruZeKpaUznleeDSCxWFBkuemtX6joeu5/JOO5n46mvvoPTtMOBgjEUmSTmWQZAmTxYDdbSXP56S0xktFQzH+srw3XO7u8W9hUWoJJ/fjNG0klNpLpfsrC7IYfnTft3AoFr654o9npWHfP3qG/2x9gttKNnJbycwKk6Zp/N/vPMt737UaRZHo6Q9yum2Q7VsXY7ebcNovLak7Hk3S0dzP2eM9DHQHCA6HScbTaJqO0aRgc1rwlXgoryukdnkZeX7njP3/4Lef4ef//NS0ED5RErnipuX87+9+9JLkvBDnSlOcPdlLX8cwowMhwsEY6UQGVVWRDTnjk8fnoLC8gOolJZQt8r+lhodsRqX37BCdzf10nhkgNBolEU2SiKVy+aAmBavdhNvnxF+WR2VDEaU1PkwWI6OxOGdGAmRUlTWlxVgUhVRWpS8cZiweJ5VVkQQBm9FIocOG22xGmkcRUlXTCCWTDEVihFNJMqqGJAhYDQbybRa8NhuSKM5rO5XKZgnE4gRiMeLpDKquI4sidqMRr81KvtXyuu9tbyhMd3AcQYA1JcUoEyxugVicwUiUWDpNVtNQRHFSRo/FgkF6c0KuNU0jnEoxHI0RSaVIZnP7BVkUMUgSNqMBt8WM22xGnqX/U9ksY/EEY/EE0XSatJrzasqCgMVgwG024bPbMMrT54zxRIKzo0FEAeq8BaDD2dExgrEEI12jaMNxMoNRRofCDI+Fae4dZDyawGY2UlOYT3lhPq48G3l+F95iN/6yPArLCxCl3PeSUlUGwhGC8QTJbBZN1zHJMi6ziUKHHYsynTHvtc/WMjJKKJmkxOmgwuNGByLJFAORCOFkcnKsGieu67PbsBpmttImMhnG4gmCiQSx1ERfCQKyKGI1KLjNZnw2G4YZ9leJ7BgHA9+i3HYtZsmDjobLWI0iWAGdSKaHpDqOgIBBcmBXSgGdaGaArBZH1TPoqDgNFRjEnCKTVINEs/3oukZWS2BV/DiUsjn7JJLpI5ENkGPjVXAbaxAnPGoZLU5b+DFElCkKVkoNE0n3oJFFFs24DFUISGS0GEOJI3REnqHKfgM2pRCr4p9gG58fAok4j7c1s6evm1gmjc1gZFtpJe+qrsNhNE2ep+s6vfFj9MWP4TXVouoZslqSBtd1877XRWE2cpA39q5vLTRdR1U1RFGY18Q9E1RNQ9N1JFFEvMwbJB342m9f5JZV9Xz0qrVznisbZMoWFVK2qHDG45qm80pLF08dPc37rt9EsWfhbECapvP88TZiyTTvu2IFbnl+myBRFPH4nHh8TtZcNbNF++2EtKYyEhljz2AneUYLFQ43A7EIgWSMjKZS7/LiNpo5ONKDOlE/otHjJ5xO8kJfG6F0gutL6yi1urAqUyfZwXiEzsgYoiCQUrMsdvswywaag0NkNBW30UKl3U13dJxYNrfwOg0mopkUsigSyaQxSzLqxD2bRvtRNQ2bYqTWlU+D28fK/GIs8uwuOFEU8HideLxOVm9tmHJstD84oSTklAG7x8ZA+xCZdBaX14HDZaHlUDsGk4K/wks8kmCkJ4Az34HVaWH3w/soqS2iuLYQt981aX3TNI2hzhES0ZxF0F9RQCqeJtA/htFixON3MToQJBlLUljpw2Q10n6sC9kg88T3nuPeL96OM9+BrutExqIYTArDPQEsNjM2t5Xdv91HRWMphdV+PH7XW6ZkndtU1q0sp27lzIV23ypIghWroZF4phWD7CMTn14r7fVgECVcc4T9ARglBbtiQZxTcRNwOi289EoLVouBYCiOIAjsPdzB4lo/zrpLU7AsNhNL1laxZG3VJV3ncuSC6LpOJJvkeLCbzd66Wc8TRZGiygKKKgtmPefthoiexFeTT3ldIdsW+M419Q/wxaeeJZhI8uAH7qLE6eS5ljZebGvn9PAIoWQqV+PG6WBDeSk31NXS6PdiUmb26uu6TlpVOdDTx672Tg719dMdHCeWzqBIEoV2G0sLfWytrmRzRTlO0+yFkXVdZzgaY29nN7s7uzk+MMhwNEYqm8ViMFDqcrKiyM+2mkrWlZZgnkUmgOdb2/jPPftRNY3nP/kR7AYDe7t7ebH1LPt7+hiKRIinM1gNBvwOO9ctqua9yxopdFy8l3E+0HWdWCZDU98Ar3b3cKRvgK7gOKFEkqyuYVEUbEYjxQ4Hdd587lq+hHrv1FpU6axKx1iQQ719NPUP0hII0BeKEEmlADDJMj67jdr8PDZXlrGtuhK/fepzNQ8H+MaLO8moKv/8rhs5NjDIzw8fpX00iNNk5KqaKv7kxk04TUZ+1XSCg8dPMhwKkzVbyKur4d2rllPqmm4g0XWdzuA4uzs62dXRRctIgLF4AlXTcZtNVOfncUVlOVfXVFHuds2qPAYTCf5t915e6ejiw2tX8edbN3N2dIwXWtvZ1dFJx1iQUCKJQZZxmUzUFuTxyY3rWF0ytdZrMpulLTDK4d5+mvoHaQ2MMhCOEE3nIlfMsozPYWNRfj5XVpWzpaoCr216iF1WSzIUP4RBshPKdFNi3UylbXsu9C15ilC6C03PIAgitc7bMIh2WsMPk1ajWGQvkUwvfstqKu03ICJzevwhBEFC17P0RHdS53ovdmcJArMr+GOpMwSTLSAIRDMDLHbfi8c4+9ym6hnaw78joQYQBZm0FqHUuhW/eTUpLUQgeZJwpovhZBNJbRxFtC5Iwco3W/jI0tW8f/EKEtkMJlnGIMkzGlFUPYXfnJNVFIw4lItnm7xUvKMVrFA8ycneQRb5CyYrSS8UfWNhhkIRFhUWTNQEeHtCEKDY42BLQyV28zzj36ZdQ6Cx1Ecmq2JS3rlDI6lm6I+FMUkKJ7IDxNVSmkYHsEgKcTVNe3iUe2pWMpSIklZVzoYDZHWNfJOVvliIrK4STMXxm6cvkGfGR/hl+1G2l9TRFQnSHR2nwe1j50A7JVYnraERMprKnsEONF2n1OZC13We7jlNg9vH832tXF1Uw77hbv527XaG4hHCmRSRTG4zUue6tGKMLYfOEglGScVSCJLImu0reO7+l1m+bQmKQabrVC/RYAyDSSHQO4qm6Zw92sGqa5ehGGS6m/swW03kFbknPNwTClZW4+iLJzBaDIiyxGh/rgxCb0s/i1ZXMz4cIjg4jmyU6TnTT36xh94zAxSU5JFJZTj28imWbVlMNqty5PnjFFZ5GR0IUlpfhGyU6WruxZ5nw+1358Kp3lr21bcl7MYVyKITq2Ex0dQxrIaG12/0GqzPq2fH8HH6EgHKLb5pm5qkmqYzOoxJMlBint2LKwhww7aZjS2ui8jDertjJBnmR2dfnFPB+n3EnuEzNDiLqbAVIF1CiM2+rl4ei57h4RMnsRoMeG02/HY7o/E4baOjtI2OcmpomM9sWs/aspJp3h1d18moGo+cOMXPDh2lZWQUkyzjt9socTlJZ1UGIhEeOdHMns5u7ly2hD9avRKPZToRi67r9IXC/OJIE4+ePM1wNIbbbKLY6cAoy0TTaVpGApwYHOLl9g4+uGoF713eiM04tycxkkoRT2fY2d7Jf+x+la7gOB6LGZfZjM1oJJxMcmZ4hPqCfKTLWBpgJui6TiSV4uETzfyq6QStgVE0XcdqUPBYLMiSSDyTYSQaoy8U5nBfPzfVT4/oSGsqO8628//2HiCWTmNRFApsVoqdDkRBIJRI0jEW5OzoGLs6OmkfDfLZzetxmKbvlQbCEXZ3dPHIiVMokoTfbqN7PMRvjp1EkSTWlhZz38Ej2AwG8q1WBsIRHmo6TonLwXuWNmK5IK1B13VODg3z3b0HeKmtnaymkW+1UJXnQQACsTj7u3s51NvPsf5BPrVpHXUF+XMa2jOaRjSV5sTgMD/ef4gdZzuQRRGn2YRFUYim0/SHw4zEonxu84Zp7VPZLE82n+GBw00kMlmsBgMFNgulbiciAsFEgrOBMdoCY+zp7KY7GOLjG9Zgf824UvUUhdb1FFnW0xd7hfbI01TatiMgYFMKEQWZjBYnkDxBKN1BgWkZGTWOx1hHteMWhpNHaQ//jnLbtYiCTEfkGW4u+ykAsewQ+aYliMLc3lOr7EM3qghIRNK9DCeOzalgxTKDDCYOsrbgz7DKfgYS+zkVfIBCy1rsSjFVjhuIZQepd92FRV6YgUnTdUYTcY4HhggmEtNILW6uqpv0JgqCQIVt3YKu/0biHbuL1nWdoVCExw+d5sNbrRelYOm6TnP/MMe6Bil0O97mCpZApddDpddz0dcQRYE1VSWXUaq3J0ySwrK8Qq4uquVX7U0cDfTTFgpQ5/IiCyKnx4dJqblQA7OsIAoinZExVuUXszyvEA2djb6KWa+fb7TyrvLFtIYCfOfkHgQEFrt9XF1cw5NdzZyZuP4Sj5+thdXIosjzfS0szytiR/9ZNvsr2TnQPhmGYZYUhuIRBuORORUsXdeJqRH2je5AQ6XRuYZC09TQu2w6y2hfzouVTWcna/Ksv2kV2YzKnkf3c8vHryMWjrP38YOs3b6C2HicTCqLxWHBU+imYeMifOUFUzYuOjrJeIq6ddVIssz+3x2mtL6Yomo/SzbV8fwDOympLaJ6RTk//F8/Z6QrwLqbV1NU5WXHQ3uIhxNkUhkymSyDXcM48u3Ur6uhrCE3Hj2FbhZvrCO/2POWhgi+neEw5bzgbvPVpLK9E7Ttc/dVT3yEoUQw90EQ8JlyRCbfa/sdazyLKDA6MUnKpJemKzbE8VAn9Y4SKqyzWwYFQaCy7K0Jo32jEM0m2R9oI6VmGM/EMYoK1xcuwyrnNkgpLcvv+o4wlo5RYHSwqWARNsXEaCrKobF2RpJhHIqZK70NOBUzoUycZweO4VQsjKYiWGQjV/mW4DRYiGVTnBjvoSM6jCQIrMmrpsyaP6VO2YUIpqLsHz3LpoI6Do6exa6YKbPm0R0bZZGjkI7oECfH+9DRMUkKNxWtxCwbyGgqzaFejo/3oOk6ZdY81uRVIwBHxjp5su8wLZF+isweFjuLWeqaO7RoNjxyspmBcIQb6mq5oqocr9WKKIqMxGLsau/k+dazHOrt5/7DRyl2OSl/jcdCB15qa+ffd+9jJBaj0uPi3UsaqPcWYDMaSWdVekLjPH2mlUM9/fzkwGF0XedzV2xEFqeGFY8nkjx8opmHmk6QzGTZWl3B1TVVlLlcGCSJWDrN2dExHjnRzJmRAN/dewBRFPjg6pVzRrHowBOnTvNg03GMkswnN66jKs+NzWAgq+mMJeJ0B0M0+r14LG+skSGlqjx1uoXv7T3ASCxGvtXC5opyVhT5ybNaUESReCZLMJGgLTBGMpNhWaF/2nXMskyZ28Wq4kKKJjxdhXYbdpMRURAYTyQ52j/IA4ePEktnePRkMyuLC7lxBmUtmk7zm+Mnual+EWtKi4mm03zzpV10Bsd54tRpWkYCbCwv5eaGRYzFEjzUdILDff3s7+ljW3UVFsP5lIKhaIx/2rGbPZ3dWBSF2xob2FBeSoE15xUZicXY2d7JS20dPNvShigI/PV1V82ocF+IttFRfnLgECeHhrmhvjbXX5ZcmGg0laY3FGIwEqXOO31usxoMVLjdrCkppszlorYgD7/dhs1oRBQgmEhyuLef/zp6jFAyyWOnTrOyuJCraqZ64Q2iHavsQxRkTJKHjBYHdBLZAK2hRym0bJio7Sii6TnWWVk0Y5G9yKIRk+hC1VOcy/7xW9ZwJvQbjKITo+R8XQUnpYZoGf8tPstqFFFBEGRUfe5ctaQ6hlFyYBBzeaJuQy3hTPecbeaL8WSCB08f4+BAHw6jcVqdtGvKq7FycU6FNxqXVcH6pyd2cuvqxdT68zjRM8iv9h3nfZtXUuV1c6i9j4HxCHesa6RzOMiO5nbah8ewGGQ21pazqa58MnY5kkzxrad28/Gr1/H88VbODo3hddq4bmktiwpzA/tk7xA7mzvoD4ZRJJFCl4N3r1mM12kjnkrzox0HOdM/womeIcKJJA6ziUWF+dy8sh6/6/Vd8/3BMA/tbeJIZz8j4Rg9o+OYDQqrKou5eWUdtokq1U2dA7xwso2xaByvw8bmunJWVRZPvsSxZJr9Z3s42N5HKJ7EYlRYX1PKtsVVk+dEU2nu33WYtsFR7GYjG2vLWFdTiiJJPH30DJIoEkunOdE9hKppLCrM57a1SzBPWHRGI3H+7ek9pLNZanx53LpmMV7HVIVyNBrnuWOttAwESGWyuKwmrmyoZENNLjG4uW+YX+w5Siarsr62lGsaa3CYzyuUo5E4z59o5ezQKPFUhjy7lc115ayrzm3gj3b20z48htmgcLJ3iFgyTaXXza2rF+O0XHyl8jcCBlHCqhgmrYjiRHy032LHY7SwKr+E42MDnBwb5Iayek6PD6Nq+mQh6qw2N6uWx2SZvE9W0zCIIukJhU1HRxQEJEHEKhumhC0YRBlJFDFKEqqm0TTaR1d0nEaPn85IcF5J0M3hozw/9DAIAgk1zq1F759y3Oa2oRgVzDYjweFccVqzLfc9i6JA9bIK9jyyH4PZgL88F+Y33BMgFo5TXOMnr9DF0RdPULeuhvKGkilJ3dl0lqMvncBkNeGv9CEr8mQIYVldMWebOuk53UdxbSH+Sh8HnzlCYZUfo8WA2+9i98P7sLqs2N1WREngyIvHCQ6FqF5RQV6hm0PPNVG/rpayhmLEiwz5fWfj3HhWMCuV82rxSqCZpwcOTn4WEQhlonTEBjkR6sKhWFAECZ2c9yqUiaHqGvFskmXOSjbNQnLxTkQim+aJvsOs8VRTZs1jX6CVZweauL10HTo6Y6koOpBvtNMS6ccqG1mbX83LQyeJZVOUWQtojw7xTH8Tt5etJZJN8uO2l/hs3Q0Umd00jXfzysgZthetoDnUR0t4gApbAYOJcZ4bOMadZRvwGGc2FMayKY6MdVBqzWP3yGkqbV4SaorhZJhKWwEGUabMmlO4dw6fosDoYIuvgVg2yTP9TdQ5inAZrLiNVkRBQEQg35SjRS4wOiiz5uEyzD+k57XoGAty/aIa/seWTRQ7z4eva7pOo9+Lpus8fvI0r3R2c6i3D7/NNhlFoes6oUSSb+/ey1A0itdq5XObN3J1bdWUPJisVsryQj9ffW4HR/sH+MWRY6wrK2VzxXnyC1XTOD08wq+PnSCcTLGtqpLPbFrPEr8X5QKv2ebKchr9Pr745LP0h8P815HjrCwumlEJuRA/O3QUr83KX2y7kuVF/inyqZpGNJ1GQJg1XO1y4JyH7of7DjESi1Fot/H+VSu4ZXEdPrttyr01XWc0FieRzaLMQNAhiSLry0qp9LjxWMw579drZF9fVko6m+W+g0eIptLsONsxo4IFYDUo3L50MSUTY+D08Aj/vvtVQskUQ5EoX91+DTX5eSQyGbpDIZr6B+gcG58MSTyH+w8d4ZXObmRR5I6li/nEhrVTQi41XWd5kZ9UVuWF1rO80HaWq2oquaWhHlmafS9ycnCYUYeN9yxdwrsb6/FN5POdQzKbJRhPzJhrJosiV9VUsbzIT4HVistsmtJW13XWlhaTzGZ54HATY/EEr3T1TFOwBEGaodgyxLLDhDO9bLRfQzjdzWDi8NQ2FxaJv6CdTSkiqyXxmVZQYF6GWZ7bCJ/IjjKWbmWd9y8BaI88M+f5ABbZR1INkVLDKKKNQPI4LsOFzyUgIJLVUrNeYzaMJOK82p8jtFhW4JsWmn4hycXbDZdVwWobGqWpe4AaXx57WrrY39ZLXaGXQpedE71DOSvT6Di/eOUoyXSGxSU+IokkP95xkHg6w/XLanO5KxmVRw+eQhZFitwOlpX5QRAmN8QD42F++vIhij0OVlcWk8pk6RkbR56YIBRJYn1NKSZFpmN4jI215ZR4nHjsZmym+Wm6dpORDbXlhOIpBAS21FfisVnwu88nJzb3DfPNJ17myoZKKr0ehkIRfrTjIFlVY31tGalMlieONPPSyXYair2srCwiHE9OeXVUTePFk2fZtriKpWV+2gZHeWjvMSxGAysrijjdP8LuM50sLfPTUOwlnsrw0N5jCILAPZuWA2A1Kty4fBGHOvrY19bD1Y01XFiQPZJI8s9P7GQ0GmfTonKcZjNj0dgU9iyf08YNyxfx6MFTHO8Z4oq6CjBPlbNrJEil14NZUWgdDPC95/eRb7dS5fXQFwzzwO4jVPvzWFbqR3fA75rOoGo6H7hy5ZTF6+2GCrsHWcx5rkRBoNHjx2ey0REZ4+BID2k1R3lulCQcBiNPdLUjCgKbfZXkm6dvOi78fo2SzNK8In7bcYyz4VEcBhNXFdfQHwvPKZMgCJgkhdbQCJKQU+rSmsqrQ128OtSFXTGSVLNsK6rGLJ8PnQimAyS1BJIgEUxPp/yuXVVJUXVO+Ukn07h9TrZ/eBuQS+xfvm0JI72jKAYZu8eGmlXZ+K41mG1G7B4bq69bTmg0gqvAOY3xS5IlKpeVk1/kxuV1oqn6ZChfRWMZNreVTCqLw2PDZDORX+TGaDVRsaQEZ4GDoonkeIPJgMGkEAqEsdgtGM0G1t6wkvBoGLfvrcu/eqMRygQ5ETqIQ3FRZ1+GQXzjF45SSz5rPAsjezkHq/z29ei/URAQWOYuY7GzBIMoc3/HLm4rzYWkWGQjW3wNE96+BN3xANUpHwOJcVbnVbEur4ZKWwFfP/kot5SsBEAXYKuvAaOokNQytIQH2KKmORXqYdfQaXpiXmJqimg2xbu02WukGSSFPJODlvAAIiIWycipUB+L7IVYZCOxbIrj491Iguc6k3oAACAASURBVEhvfIy2yCBbfA1IgohNMXEy3Ms1vkaqbT5MYo4UoM5RSJ7BToOrhJXuilm9Z/PFx9avmaJcQc64VeZysa26ksO9/XSPh9jV3sWVleWYlPPK5HMtbbQGRlEkkU0VZVy7qHpaXpQsiiz2ebl35VJaAgFCyRT3HTg8RcGKpNLsbO+iPxzBZ7Ny3aLqacpVrj8l1pWV8MHVy/nGS7voC4V55ETz6ypYY/EEX7/pejaWl06bpyRRxDlD6NzlRlbTePZMG13BcYyyzObKcu5a0YjbPD3vURQECmxzK845xWr2nEm70cA9K5Zy38EjZFSVruDsuZ+Nfh+Oidy4nMJRMilHudtNpSfnQTcpCl6rFbNBIRhPkMqeN2oORSL89vgpdMBtNvGx9aun5bOJgkCp08m1tdU09Q/QH47w6MnTbK+rndwnzoREJsOq4iLuWLoYr206A6ZJlufMnfParHhn6U9BEHCaTNy5bAkPHG4ilc3SF5p7H3Ah7EoRZsnDwZF/RRDkeVOkp9RxQuku0loEEYUK+zV4zctnPd+q+HAoZRwOfBtRNGKSzpfPiWYGaAk9zGjyJIIgo6NSat2KRc6n3HY1p8YfAEDTMzS6PzTZzig6sClFHBv7AXmmBkqtW7EpM/MJvBYZVUVA4MqSckrsbz4x2qXgsipYS0p8tAwE0Mmx413bWMPxngGuaaxmNBJnSamPo50DDIUivG/zCpaVFZJRVRLpLD99+RBXL6meVF4EwGU1c/vaJZgUGU3XkScmwXA8Rc9oiCvqK7hmSQ2CKBBPpidD+GRJZHVlMZqu88KJNlZXFdNQ5AVh/kSNNpOBNVXFtA4GiCbTrK8ppdjjnHKNn+48RLUvj3s2LsekyIxG4/SMhnjmWCvra8voGAnyypku1lSVcPvaJVhNBjKqmrMQCgI6uZfOYzXzgStWYjMaODMQ4L6XD9E2GGBlRdFkX9y8sp4lJT5UTadtaJSXTp2dVLBMBoX1tWXEUmmauqZXSt91ppMjnf38/d3bWVRYgCKJpLLZKYuKx2ZhQ20Zhzv7CcYS067hsZn50NY12Ew5r8vSMT9//avnaB0IUOX1TJpMNtSUcf2yWgRBYCgc5dW2bu7dvPxto2DZZAPbiqpz9Oaywm0VjZhlheV5RUQzKXR0bLIRm2LgiyuvxijJE4w9EpIgsjK/mDKbC7NswGGYvliuyi+mwZ0L4yu0OvizZVvwWez80aI1qLqGWVJwGy28t3o51guIKj5ctxaP0cKfL9uK02Dif628mgKTFZ/ZjkGSEBGwKAZ0XecLy7YgCgI2xTgtV6HesZx9Yy+BDstd02ORbS4rNtfUBaC45vxEZ3GYKV+cW/TOLYIur3Pys8vrxJnvyL0HUyijRbzlBZTVF89IQmEwKRRW+S44X6ByWfmU+zgmqKXPtXUWOCY/u31OXAXT7/tOQl+ik1dHX6LKWkeVtf5NUbBWuWtY4rw4sg6T+PYMy3gjIQsiJklBFAScBgvRbJJzk59DNmGTTcSySRRBIqFlSGtZREHEJJ5vE8smJwl6HbIZu2Imo2UxigoZTUXVNTQdVudVsb0oN8dLgki+cfaNnUlS8JkcdMcC5BlzXor26DCrPVXEMkke6trLvRWbKTA6iGfTZCfyGKyykTvLNtASGeCVkRaOj/dwR9la3IaLy1meDT6bjSW+mcObRUGgNj+PMreL7vEQJweHiKX/P3vvHR7HdZ59/87M9oYFsIveO0ESLCDFIjZVqstWs2TLknvi2LGdOInzOna+vFfi2KmO48+JW9xlWbKaZVu0CklJFHsnQRJE7x2LBbC9zHn/WBQuUQhSLHKsmxcvcndnzpw5c2bm3E+5n2Qy+WpjM5LEAndLafGcohNCCG4sK+U/du3BF46wr6OTkWBwKiRvPBzmUFc3AEVpqVTPQq6m2gLuWlzFv7+5m1AsxtHuHsbD4Rk5M+diaXYmq84TP7jaiGkabzS3AuCyWthSWoxzFnJ1OZGT4sCs1xOMRglGY8Q0bVYvXZbdnvS925q4LqqiUOBMmfL4CMCo02FUVUKxGHFtOu/mQGc3I8FEyNrq/DxyHLMLegkhqM504zSb6Bkb50hXD8FoQiBhrneI22alNi8H9yzk6nJAANkOO2adjmAsRigaTRoro+pgRfofY1LTAXAaS7nO/XlAYFSd1Lo/M1FPSocqjOiECZ1iYZHzIXQiMZYOQyG1rk+jEyb6g0eIaWFWuT4LCMZj3TSN/XpegqVXLKx0fYq4DCNQ0CnmiZBEMKlplDnuocR+29S2JtWJInQU2G7AbVqCREMReqy66fe9QXVQkXIfYW0UnTBjUhdeU9NqMJBptdLi9fxhE6zq3Ax+uusI0Xicsz2DfO72DfzNUy/jD0fw+AJkO+0cae3BYTZR6ErFbNBjRk9taS6/2HucIZ+fHGfiZtGpKjUF2TitMx8MRe5Ublxcyvd3HOTl4w1sranglmXlU/HRQkwGcwEkyIxykUmlYoIECZio9zGzjcMt3fhCEfY1JWJNNU0yFgxTU5BFXNMYGB0nGk+E9KXZErG/54pHSJmw8C8tyMJlTyx6nVYTFqMef2i6ZlJxRho5qY6pkMDcVAdnugZm6fTs53K6a4C8tBQqsl1YjQnrpPEiRSyicY3tdU3saWhnYDQh/jAeCuMPR6aOneW0U+ROnQqfzHbaOdTc9Y5S+1cVBadxek5NeqCsQKoxea6VONJn7G/TG7Hp537B2g1G7CR+N6o68mwJ60+uNfnBkGFOXsBkWRLzPn9i+4KJf4sdM935TuPcL8tccyF/WvZ3AFh1F69Sdf5LZbaXzGy1alSdwqqty9Ab55bEna/tWY9z/vZXODH8WqM32MlwpJ98SzFynuoZlxMm1YBJvfxESUpJa+cwz287RmVJJhvWlNHZ42FpVe5lP9bVhDcaoMM/RKHVzZHhVirs2ST8WmLWOZxutKNJjf7QKFEtzuHhFkqsGVPeoNlyeiyqAafBQpvPT4reQqrRij8aQmFuy7tJ1ZNqsLJnoIGbs5cQiEUIxsIYFB2+WJhALEKx1Y1Vb+LsWA8r0hIhpBLQKyrXpZdhVg3sH2qiLzg6RbBMqg5/NJSIdngbt19RqnNez4HbZp3yknSNjhGMxibej4mDHutJGA71qkpVxvw5JHajgUJnKr1jPsKxOHV9A2wqKQISHorGoYRn3221kjWLitu5SDWZKHCm0jQ8zFgoTOvwCDU5c3uxlmZnolcvTwmLS8GkGMip/sT6IMVkYlFmxhWtADS5VtKrCsFoog9z1ZazGw2o54zNpIFQEZBiTn6vigljmibjSc/DYz29ibkBLMp0zzvWaRbLVCmTwIR8+myevEm4bVZyHI7Lrhg9CSEEqhCJeyGW0Ik6d6wUocOmnyboesWM3jCZRy2w62d/flp008YLnWLCriS2C8QGUYQOp7EETUYZj3Uh5YWKO4s5vUs6xYjDMHuefqKvs9eiU4SKWZeGmQtrBEgp+eHJ6fDHqBYnqml8df+bvNbeQp7NkUTSH6xa8o4NE7zsHqy2wREaeofIdjrISXWQYjZxtmcIbyBEbqqDfY0dUx6cSegVFU2TGM6pyCwEWI2zv/gNOpXHNq3klpoyXjvZzPdfP8jP3jrKf3/0vaTbr45ClSYlvlCEh9bWcFdtVdJvFkPCWhmfkABWlblr9whEUq6TmIi+PffxZDUakmJ5FcGcD7DZEI3Fpx76l/rg/+dfv8GJjj4+f8cGyrPd+MMRvvz0K0nkyaTXJdV2UIS4psUT/9AghEBFh9MwkxhejWObFlh4+V3MREQLMxjuIRgPXOuuXBZIKfnZswd47+3LeHNfIzXjuZxu6P29J1jpRjs7+up4pmM/OqHwV4vvmXfxalEN3JqzjGfa9/Jc5wFS9GY+VnbjrPXrJqEKhevdlQyHfXzx2C+IS40NGVXcl78auzL74lAvVGw6M0EtSoHVTf1YNy6jHZvOSJ41jVJ7Bl86/hQm1UBlyvQ1GIsE+MdTL+AJ+zCqeja4Kym0Tifw35Jdww9bXuep9r3ck1vL1pxll/QOcVrM84+TXj/llYppGoFIhEmN0qimMTrhsVCEwGWd/x0vhMBls0wdr3/cByTmZDgWm/KOWQz6OdcYk+0IIXDbLDQNDxPVNEaCM6M7zkW65cp4Pi4Gvkii1hUkPH4ZFxivhUCTkuZhD/vbOznVP5CoOxUMEohGCcfihGIxxkPT+TVzvfUN55HP6f8L9HPcE+e3NTCeSG+QwLd27+f7+w/P2W8pJf7ItLHaG5xfrMGs0yepFV4K4ppGw+Aw+zs6OdM/SN+4j5FgkOC5YzVpmL7ChrQ82wa6/LvY3v25hGFdTaU69QMX3vEaQgLPNpxK+i4uJXFN40BvF4dEcobanaWVfxgEKzPFhkmv580zrawozkGvKhRnpHK4tQuH2Uim047LbqWxbxivP4jbkfAeNPYNkWqzYD9PpW++55RBp1LoSuVDm2t5cO1S3veNJ3jpWD0f3LgysS9MWAkTdYzOJSQLfQCKCe9XwiIzTWomPWSlmen0escoy5y5oBVCkGIxEYtrDI37iWtaEqlMeshcsB9vrwZ1fnoKu862EQxHZzw8FjoWr59u4fFNtawtL0SIhCTp4Jj/bfRqflwMgVzIOVywPcGsiaVztTEZ1rbQNmfb9lL6PZvk8LxduMSX/YLGfwFjdjmx4DlxgX69nbkw2/WYr735xv/c/QbDvQxHBjj3hTtXuxe6pldirl+w3VnaVFVBYV46UjYiJ2oS/r5DFQofLN5Ikc2NAHQTcsfFtgy+vebjAFhUI3fl1U6UExCU2TL5i+p7kMiJ91JC8DzPnMZPr/80TLSzKaOQDU4vxNtwGYt4vGQTHyzZCCTER87PgZJSQuwsQl+FEIJlqQX868oPoAqVUnsmt+esQBUKghifKa9FE+kIoUyZ8GT0LE5DBf+4/OHErJMRVOlDUWIw4YVflV7C8rSiqXO/9HGbf76pipJklU4Uw03UYwhEolN3hUDMKjBwPsx6HZOWysk6RFJCMBo775gXDl2fJH6apiXtPxsM83jprhZ84WlCoVMWNl5zQUpJ49Aw/733AG80txKY8CxOEpyLxXyRRAsduXPPLxSLTZHJhSB2Ae/NpADVpUBKycnePr615wD7OzqnCjpf6ljN1j4scO0BvHGqhQ1VRVyf9XdMvlcEgsHRENvqznJdRT5pNvNUm+cfZyFoGxihrd/D8pJcnNbLI2YmgOfe+/4Fb29YwD18rXBZCZYQgkW5Gbx8vIHP3r4BnapQ5E7j+YN13LSkDIFgWWE2u+pbeWb/Se5cuYiBUR8/e+soj25YOauKzWyo6+qndcBDXpqTNKuZxv4hRgOhRI7UObAY9Wia5K2zbZgNeow6Hel2y4JrPAkBTouJvlEfh1u6iMazMRv0uO1WdKrCJ25azZ/99Dd8d8cBbqguIRqL0zboJc1mYV1FAZXZbipyXPx8zzGklCzJz2R4PIA/HGHzOSqCbweTN288rhGLJ4oix+LaFKETQrB1WSW/3F/H3zz9Mh+7YTUuu5WekTE0KdlYVTxFIGNxjfjE35gmk9rIcTo40NTJ1mXljAZCfOuVfUlx0ZcTUko0Gefk2CGOjeyjK9jKeMxLXMYwKmbSDRnkWYqpdqyg1FaNSZlbelVKiYZGZ6CZ/Z6dNPvOMBYdRUEhw5TNYkctK9OuJ03vTiyA5mjHExnkB63/znjMy62Z97E+/WbCWojTY0c5OPImPcF2gnE/Vp2dLGMe1Y4VbHBvndp/JDLEb3qf5Jh3LyXWKu7O+QAF1tJ5F/JjMS/fafkqfcFOymyLeTDvo7hNya77l/qe4o2Bl4jJ5JwFg2Jio2srd+Y8fFHjDhDVIjT66jjm3UdHoJmx6AiSRMihU59GsbWSKscyiq0VKHMoHl1OJPol6Q62c8y7l0bfaTyRQUJxP0bFgl2fgtuYRaW9hgr7UlzG2eXDp9vpYL9nB43jpxiNJSTr0wxuquw11KZtINuUCHOYjczuGnqZF7p/jEOfypeqv0E8HqfBd5IDw6/TEWghpAUwq1byLaWsS7+BctsSdGJm2GQoHqRu9BDN/tN0BVoZCPcSmVBY2ju8nb3DO2aMqk7o2Zp1Pzdl3jvP+UF/qIeDI69TP3ackegwMS2KQ++kxFZFrXMD5fYls57fufhOy9doGD/JMucaHiv8DBoaA6Ee9nl2UD92nLGYF53Q4TJmUWFbwgb3Vmw6xzlzQeBOs/G9n+2iqW2QcDTG8ur/BSUgZIJoGJTkd4gADCLxXcKTPJ2sK4RAP0fdGYPQTVy3MCLyBqo2DqIMSJASdWrZmZi702sfCcTRAj9HcfxfmCBvk4RPwLTalgyhSg+q6kKgToRbxdGCT6I6/g79RL9lfATiJ4FCpCidakcvFKZNfJPGSnFOPxJbzjefwhdYBMe1xPtrEufmyViS3teScDx2wXd4KBqf6pptqkbOBPE695ha/ILrjsm+K0L5vagPea4RNS4lUU2bkau7EEgpqesb4CvbX+dwVw8CyE1xsLG4kGU52WQ77DjNJsx6PaoiuPP7P70osnOpMBsm7jNga2U55e6FR2zkpcyer/V2IaVkf0cXX9vxJqf6BxBAQWoKm0uKWZKdSZbdjtNkxKzXE4nHue/HT17wnjgXmpQ8v7eOrSsqiGkaO082U5qVzvbjTVTkunA5rNhMBsqyXWw7XE9hRipPvH6Ept5haktzGRrzs6QgC7NBz28P1RPXJGe291Oanc7mJSVJqTi/OXiGnHQHnUOjpNnMFGem8cyekzjMRm5dUYHXH+LNuhZS7WbyXU7iUtI24GFoLMCmxcUXnX5yPhKetnNSaRIDnHgCnmf4E4n/vK3jXUlc9qfFsoIs9jS0s7wwG1VRqMpxEYrGKM1MRwhYlJvBH9+8hh+9cYTP/vhFbCYjD66t4YE1S1AVZSq21qzXzxkHq1cU3jrbxtHWHoKRGJkpNj69dT03VE/LQgohKHSl8tC6Gn765hGe3nuCm5eW8/imleSkLuwmE0KwpryAtiEv335tP3Gp8dCaGh5evwy72cimRSX85+P38P2dB/npm0cw6nUszc/i8c0JL5rVZODDm1eRYjbxwzcOMTQewGk188i6mqliqUa9Lik2XYiEd+5cRUS9Tk2aQ3pVnXrQh6Ix/vN3e/jVoVNEJ+omffBbv8DlsPHFe2/g+spC3A4r33j8br792n6+8PNthKJxslPtfHhzLQB93nG++fJedp5qnpIg/92JBnJTHXzj8bvJT3fy5ftu4qu/2skDX3+CDIeNB9YsoTgjdaqfqqJg0OmSrplOufgXkpSS4cgAT3d+j2bfaTQ0FKbPPxQP0hVspTPYwr7hHWx03cadOQ9jEDNdxFJKIlqYF3p+wr7hHQAoTIdrdgSaaQ80sd/zOvfmfpBF9mWozJ0AK5FEtTDBuB9PZJCXep/ixOh+4jI+tbAcjXjwRobxxcbY6L5tal+73kmZbRHHvHvpDrYxEO6hwFI6p2tSIukPddMb7EAn9GSZ8nCZZsb+64QevWIALbGPRCMu40g0Lib8QE5IyPcFO/hl1w9oCzQAU9klAIxEwngiA7T46zni3cNfVv4TJvXKJk9LKfHFRtnW+0sOjewiKhPWy0Q+iiAY9xGIj9MX6qR+7DjrXbdwb+6js7YV1SL8tu9Jdg2+nJDLP2cu9IW66A11cGjkLW7OfA/XpW3GqMxukUvMgwgdgWaOjexj99ArSKbzacaiI9SNHqRu9CCb3Xdwe9ZDGBRjUlv+2DhvDL5EX6hrqs1Jk7tAmbCinucRErp583BiMsabgy+xfeBFgnF/0vmNRIY46HmTY959rEzdwJ1Z70sQonnmukRjNOohLmOc8B7gme7/IRQPTs2HMBJfbIzxqJeVqRuw66YNXELARx5ez5nGPmoWj1Gc56K06Pe7LpYQAr2qXoH8DA0ZPY0MvYbQFYM2CLEWZHgn6BeD4oBYO2i9oL8OoV+K9H8P1AwEEuI9aMFnEMKIMNSCDCIjB0Bfg9Bfhwy/lvAw6kqR2hjS/21Q3bM+eiQS4r2IWCfoCpHht0DrA+ONif39PwAkmG6GWBvEe0HoEabbQJ2bQI+EQpxLy85HIBIlGEsYiVQhsBj0U9vqVRWn2YQ3GCIuJcP+4LxqfFJKhvz+qaffZEihEAlvjtWgxx+JEohE8UeicwpmTBoeB3yJSA2dquC8CiqAbxd2gxFVCOJSEonFGQkEybRfvGiJNxTi5bONHO7qQQEeWLaEP71+LVnnqehJKQnHk/OkriTSzAmDqkSypjCfR1fOLdhwtTDo9/PSmQZO9SeUiD+8agWfWHfdDPVFKeVEmOLFjZUAKnPdbDtylpKsNPyhCI29Qzx2Yy117b3sP9vJ6vI84ppG1/Aom5eUUprl4oNbVqJXVX7+5lHKsmOoqkKvZ4zqgkxuXlZGS98wjT1DrC6frpc5MOpjeDxAJBane3iU+q5BHt64DCnhtwfPsLggkwK3k7uvq6alz8NbZ1o53dHPB7asTEoRuVyQUtI1PspPTx3jtfZmRsMh0k0Wbisp59Hq5WRYrO9YknXZCdaHtqziQ1tWTX2+rqyAbX/9kaRtlhZk828fvHPW/YUQuBxWdv7tJ+Y8RlVuBv/8/jsu2BerycADa5bywJqlC+z9TLjsVj516zo+deu6WX+/vrKI6yuL5tw/3W7h4zddx8dvmr269JOfeSTpc366k7+9/+apz5/aOvO4H7lhNR+5IVFU1GzQ84V7NvOFezbPex5F7lS+9shts/6WnergHx/eOutvk6jKdfPjP3lozt9vW1bBbcuS5Z4fXFfDg+tq5m33fMRklBe7f0az7wxCCHJNhVTYa3DonKhCYTTqpSfUTnewHZNiJs9SPKfaWlRG+Gn7Nzk1dhid0OMyZFHlqMFpcBHVIrQHGmnzN+CJDPDLzu/xwcLPUGqrQjD3QyKqRRkI9/L64G85NXaEFH0a+ZYSnPp0wlqIgXAvfcFOlqasTtpPr+jJNOWRYcylP9xFZ6CFKvsy7PrZVXFiMspx7z4AUvRplNmqZ/UUbc26ny3uOwnEffhj45wZO8ZLfU8tdLiT0Blo4fut/4wvNoYqVKyqgyxTHhmmHASC8ZiXnlAnvqiXVakbE56ZK+i9kkhGox6e6/4hp8eOokkNk2ImzZBBvqUYq85OMB7AExmkN9SJXZdChX3JrH2KahGe7vouR0b2oAgFp95FtWMF6cYMNKnRE2yn0XeKsaiXl/t+iVExsjL1evRi9hyNiBbid33P0Dx+hhRDOqXWKnLMBWhS0uo/S6v/LIG4jzcGXyLXXERt6oakftn1Tu7L+zBhLZET0B/sYu/wdvrD3VQ5lnFd2mZManLuhILAZZg9wT6mxdg+8CveHNxGOB6aOL/lZBhzEEJhKNzHmbFjeKKDHPHsQkFwd877MavzSzR7Ix6a/Kd5uuv76BQdxdZKss0FKCiMTIx7uW0xZnVmnsfJ+h5qFuVitRipO9uDyaQjL3vh6lHvNLiMdv526f2XvV0hVNAvAuMmhG4R6MpBjiIQyFg9xPtAV4owvwfp+xZarAVhugehy0cb+yqCEBBHsf0xMtqAjPchrB9DhreD1oMwrENGtoPUkKHfgvkehJqHNv4vMzsTH0kQJ/NtyFhzYuGiX4UM/gqpK0KoWaDkIANPI3RVCONmQEOG9yIsD855jm2ekURExByelKFAgJFA4l7InVCkO5f8L8/J5vXmVqJxjYahIUrS555HoWiM9hEvmpSoQrA4a9qjbdbrKXe5ONbTy3AgwIDPN29Olz8SnpIdtxr0FKW9s+fvpBGg3J1O/cAQY+EwjUPDl0SwhvwBjnT3ALAoM4P3LF40g1xNIhCJJkmpX0ksyc7imROnkBJO9w8kiaFcK/SMjnOqvx+AFbnZ3Lukek5p+8m8tYuBEIKKXDe/PnAaXzDCxsXFHGvpQdM04ppEpwoisTi+UGTKE6zTKQTCEawmA3pVwTeRI6dN1PSUgDYLz7MYDQQjUXSqgqZpCa+RhEgsjlASAmm2cwRJguEogXCUQDhCqm3+XMtLQb/fx78d3E3b2AjvLa/GZbbQ6x/nlbYm+nw+/mbdlnes4eOd7+9+F39Q6Aq20hvuRCNOtX0ljxV+FoNimBEjPB7zMhjuw2WYOxzsjcFtnBo7jCp0rE7bxD05H0hatMZljCMje3i571mGI/282v8cGaZP49DNXWspJqOcGj2EVWdnvesmNrluJ8WQlrR49kQGUcXMWyvdkEGxtYL+cBdt/gZGokOzehGklIkQsrHDgCDN4KLEVjWjvUkYVRNG1YRTn443MjzndnNBIglqfp7s/G98sTH0wkB1ygpuzbyfHHOyKlBMi9IZbCVN70I3yzleTsS0GLuHX6VhvI641Mg25XNH9vuodqxIKjYopcQfH2c43E+maaYVXUrJvuEdnPAeBGC5cy335X4Ei26aXGhSo8l3mt/0/pzOQAu7h18lx1xEnrlo1rkQkzGax09TaC3nPbmPJbyRU23FeWNwG6/1v0Ag7uPNwW2scK5PUpozKAaKrdMGCaMwctS7FwDnBKG26RbmaZdSUj9+nCMjuwnFA1Q7VnB/3kdw6tOT8qduyLiL57p/SN3oYc6MHaPQUsbqtM0zCjeei9GYh+e7fkSWKZc7cx6ZQfR9sTFiWhSrLnkBJ6Xkhd8do6TQxXPbjlKYl8aOt87y2INrF3ROf9DQ+pHh15nOvpUJL5YwT+RxKUAEZASEDlAQyoQ6l5jYXvpBaiRc236QIZCBRHvy3H3PR2yi7XGQUZCJPGZhfhCixxL7C2Xi80mQYSAOc4RATsITCFLX28+KWSTMNSlpGfbQNZoofF6V6cZynlfpprIS3mhuJRyL8WZLGzeWlcwa9ialZFdrG2MTi8nFWRlTUuCQULGrzcvhWE8vbSNeckSQyAAAIABJREFUzg4OUel2JYlInYuXzzYRiccxqCpV7oTk9zsdOkWwtiCf+oEhhvx+drW2syov96KjSSKxOKMT45hpt5E6Ty2s3a3tb6vPF4N1hflYDAbGw2F2tbQx6PeTcQE1yCuNc4Urch0O7LOIpyRSHyR72zsv6RiKEFTkufH6guS7UhjxB3h2z0ly0lPYUF3M8dZemnqHMOp1qIpgeXEOz+2tY11VIdUFWWw7XE9Wqp2sVDvhWIzXjjfidlhZWpRstCvKTKXPM44rxUrX0ChrKgt4fl8dKRYTayoKUERCiAZAr1OoKcrGYTZyoKGTO1ZZp9SuLxc8oQC9/nH+bv2NrMicfn6szy3g7/fsxB+NvEuw3sW7WAiC8QCaTFh38szFiSTk89a3Qggc+lQc+rmtib7YKLsGtwGQZcrj3pwPYlSTb0JV6FjuXEurv56DnmGafKfpDXVgt6XM65kJa2FW2K5ni/suHHrnjN/TDLPLCDv0qRRayzjm3UtPqIOBUDc5psIZREUiaRyvYyw6gkmxUGytWvBi+5Ig4ZBnF/2hbhQUSmxVPJD30VmPqVP0ScTgSqI72ErT+GnCWog0g5v35X+cfEvpDEIghMCmc8w5Rv74OHuHdxCVEdzGbB7I+yjG89TYFKFQaqtipfN6+kM9dAVa6Qq2kGXKndOLZdOlcHPGvUnkKtGWyrr0mzjm3UtHwE9PsJ1Q3I/1Cl3DsBaibvQQw+EBnIZ07sp+JIlcwYTojj6NmzLupdXXgDc6TLO/nsUptfPOLU3GiWkxHij8KHmW4hm/z7evyajndEMvaU4r1y0vYvfBFgBimp+YFkQROmKaH6POjUAQ1fxoMoxRTSUY68eqz5+z7f99UEBJA2EGYQRhB80DwgJKCkLYAAFqHsK4BS30a1CyELpSECZQJp45Si4oA8jQNlALQFiR0ZNIzYuINUzs+0JiX7UkuQtCh9CVg74aGR9A6IqR0THQhhBKCphuQwafBYwInQUpQ8jIHlDSEYbZIzTOxf8cOML/l5qCy2qderpqUjLo87O7rYOOES8GVWVjcSEOU3JUwh2LKvnBwSO0ekbY1dLG3rYO1hTmY9Il51T1jo3zxNET+CMRjDodH1q9Mqkdh9HEltJifnPmLL1j4+xoamFxZgYl6WlJIhsxTaN1eIQfHEzIRbusFu5ZsmhBV/JaQ6eq3LO4ihfqzuANhXi9qYXFmW42lxZjNxpnhLhG4nHGQiGsBkNSuKROUaaIricQYDQUmuEt0jSNthEv/3NgbiW/y43CVCd3LargqeN1DPr9fPOtfXxy3XVk2G0zam9pUhKIRvEGgjjNZqyGucuIvB3oVXVqLg74/fgikZljNaHE+JNDRy+6fSklo4EgOkVhY3Uiz2lVaT61JXlTcvaLCzKnjHhCwM3LyonG4lNpHNV5GSiKMhVNN5m/f/58WFdZeN6x4ZO3r0PKmSIl+S4n+a7EGmhx4fxFuC8VAoFdbyTdnOxpzjBbsemN79ToQOBdggVMWMDHQpw51EztDdUoc1iz3sWVR6rBhWli8Xtq9DCltkVkm/Kx6R3zkp7zcXrsKP6YDxAsd66bQa4moVcMZJsKMatWxmOjtPjqKbVWz2vVTzO4qbAvmZVczQdFKGSZ8sk2F9Lqr6fRd5py+xJSlOnaEJMCH4e9bwFg09tZ5LjyMeaHPLsAMChGNrhuvbKEbgGQUtIVbGMwnKh/syp1E5mm3Hmvy1xo9p1mLDoCwArnOoxziKKoE6INTn0aA+EEyVriWJXIcTsPAkG6MYMK++zhxybVjNuYTXewnbiM4Y15rhjB6g910R/uRiNOpa0Gu352D6wiFOw6J9nmApp8p/CEBxiJDM57rRUUFqesnJVczQ/BovIsjtZ1cu/WZaiKwJ2esDKPRZrwhk9jVjPxxzpxm9ehESEQ7cUXbaXQfi/No09Q4/rrizzm7y+EME6E2018Nk2E0J8331XrhxL/2v4EmM7TE+Y7Jza3IIzrwbiOSQ+Y0BUD90y3cd6+U8dUUsGQCO8XE+tsoV8ExKe2F7Y/BjSkjEG8A2FYj1AzuZAGXKrZxGuNTaRbzdxeVUGq2YwiRIIANLfw8tlGNClZlZud8LacQ5yEENiMBj63aT3/8OpOBnx+/vWN3Ty+agUV7nTMej2xuMaAz8ezJ09xpKsHIQS3lJdyS/l5xg9FUOF28WDNEn586Ag7m1oxKCp3Lqok22FHryqEYzG6Rsf4wYEEobPo9dxWWc66gt8PkRZFCErS03j/yhp+fOgoLZ4R/vOtfbR5vCzPzcZhMqIKhZgWJxCJ0jfuo66vn/csWcSynGkRJafZRFWGm+M9vTQMDvNqQzN6VZ2qI+WPROgaHeMnh47SNTqK02TCG5pfBv1y4RPrVlM/MMSxnl6ePXma0VCY2yrLybRbMagqUibEScbCYVo8Ixzq7OKj162iNi/ngoqWlwK31UKpK436gUHqevt5raGZuCanDAX+SIRO7yg/OniUnrExUkzGKe/gQtE+6MVpNVORmzCmTBKrSczmhdWfkxOlqufd72JhK6rEIcQ1IzIpRhN5Dgfb25tZk5OPQVEJxWO83tFCsdPJYCAwJa4iEBQ73zlhvO8SrAnU7Wvinz/9Q35R908YjO8SrGsFtyGLKscyPJEhukNtPN35PZak1FJoKSfDlIPLkDknWToXbYGmKaEHb2R4SuRiNnQH24hPeM2GIwMT+82NVH06buOlWWsyjNnkW4pp9zfS5DvNaMSDQ5ea9KAcjgzS7DuDgkqmMY9c88Uubi8OYS1IXygRtmBSLZTaqq/o8RaCuIzhjQwTiPtQhUqJrRKDcmlhAF3BdqITKotjUS/7PTvn3LY/1ENUS4R6eKPDM9QZJ6EKlVxzITpl7nAIk2qeMgpE4xf3Mr0YeCJDjEcT4VX++DhHRvagn6Nfgbif0EStrWDcTyA2f6kFIZQp1cGLgRCQk+kkO9NJd68XTdPIyUzkG+oUK6AQ0cZIMVbji7bji7Zg0mVMJcob1NlzE/9gcEFDwnwheZOhhZey74W2FxOfJUK/FCHsLERg+7qCPILRGL88cYrtjS0UpyUEkvrGx2n3eIlLSWWGm8dql5PvTJlhIBBCcHN5Kf1jPp48doKzA4P8/as7KUpLJc1iJhyN0ToygicQxGLQc1N5KX+26XqMupmiRakWM+9ZsghvMMi2+kZePF3PvvZOClKdWPR6RkMhGoeGCUSjpJrN3FFVwcfWrEJ3CUp81woWvZ4PrFyGLxLh5fom2ke8/P+795FqNuOyJUhIKBplKBCYqg21uTT5PZNmMXNjeQmHOrtoHvbwxJHjHO7qJjclBUFC2OFkbz92o4HHalfQNDzMtvrGq3J+uQ4HX7x5M9/avZ8DHV1sq29gR1ML2XYbVqMBTZOMhcMM+QOEYzEE8Gjt8ivWnyyHnRtKSzjR00end5Tv7j/E7rb2RM6ahAGfj5N9AzjNJh6tXU7DwBCvNjYvuH0hBCtLfr9rCF4qhIDhYIBdXW281d2OVW9gNByixTtCRZqLn5ya9ggqQvAvW2bXGrgWeJdgTeDg9rpr3YV3QSIE7XrXVnTCQN3oQXpDnbwx+BIW1Ua+pZh8SymFlnIKLWVzCkQAeCIDUzo9u4dfgQWmJkXioQvWgTCq5guKA8wFs85KvrmEFH0qI5FBOoItZJnzk1QQj3n3ENHCmFUrS1Jq51wsXy6MRb1TBMSuS5lVsOBqIzKh1iiRmFUrFtV2Sd4rgNGoB00mLFz7PDvY55mbbCf3ITJn1XuBQso8IaqJbc7JG1xgXy8FgbiPkJYogHpy9CAnRw8uaL+YjBGT80sFCwRO/cUXrpYSunoTXsN4XMMzGsCVamVxZQ5WXT5xY5CINoZRcWJUUlGFHlUxY9HloSpW0k0rL3CEd3EtIYQOdAsPFU6zmHmsdgXPnDjFwc5uzgwM4o9E0CkK2Q47S7OzuLu6krWF+bPWbRIk1IMfWVlDtsPO9qZmTvUN0DHipWFwCJ2ikGYxs76ogLUF+dy9uIpsu21WT64ACpwpfGzNKgpTnexu66BhcIi6vn6imoZJp5Jht1KWns71xYXctagCp/nKqqVebgghcFut/Mm6NVS4XOxt76BxcJgBn5+WYQ+alOhVBbvRSHVmBsVpqRQ4k9+nelVlVV4On7p+Lb85Xc+ZgUHO9A9ysrcfo16H22phfVE+N5WXcseiSp4/efqqESwhBMuys/jSzVt46UwDh7u6afN4GfT76RxNCMRY9Hqy7DZyHQ7K3ekUps6dW/12YVBVNpUUEonH2FbfyNmBIY739nO0uxeTXofbamVDcQG3lJdxc0UpTx+vuyiC9YcMvaKyIjMnKf8KYFP+TMOzcoVLxlwsrgnBGur1cvpgC52NvfjHQxgMOhzpNsprCliytgwhBLFYnLp9TZzY3cDarTVULE+OC33lF3tpr+/l4c9txe6cXuxKTdLbPsSxt84y2D1CNBzFYjeRkZdOVW0RWYUudBNu07YzPdTtb6K/y8OB7XVEwzG+93fPToUIOt0O1m2toWhR8oX1DIxy9I16Opv6iYSiONJtVK0sYunaMtSJtuNxjRO7GxjuHyUzP50zh1rQ4hqb763FaDaw49kDjHsDLF5TynU3XbyF+HyEAmHqD7fReKKD0eFxhBDYU60UVeWwdF05ZmtiAS+lZMzjp/5IKx0NfYyP+NHiGk63g0WriilfVoDBmLyg72rqZ9sTu7n14XVkF7rY/+pJWk51EwlFSct0UHN9BeU1yWIIQX+I47sbaD7ZhX8siNlmomRxLrVbqjFZZs9pmUSawcUNGXdRYquk1XeWZn89HYEmzo6fpHH8NC5jJqW2RaxwrqfEVoU6S4J1wguRWNaW2aoXTIgKzKUoF0jYVlAuebEvEBRYSsk05TISHeLU6GGWpqyeUkKMyghHRvYACbJTZb9yVrdJTNZfEog5FRmvNuIyTnxi8a8XhnnlyS+EmBaZ8oyUWKuw6mZXwjof2aZ89HOMhxAC3Ry5WVcbcRk7J2+xCKfetaCFRIo+bV4jxSQuRcxECLj9hsUJpSpNo6VjmOa2AQBUxUiqaekEeU3kDNgNJVP/B3Cb11z0MS8FtVsWYU+xoGlySk+CidCbnN9zWfl3EvzhKKXpaXz6+jWcGRiie3SUQDSKTlFIt1god6WT43AklSw5H0IITDodt1SUsjwni8ahBGEIx2LoFAWn2US+00lJeioGVZ33HhBCkJvi4OHlNawvKqDVM4I3GCKmaRh1KukWC0WpqRSlXXhRviY/H/NmPeFYjNq83Csg439pEEKQbrVw39Jqri8uoM3jZcgfIBCNomkaOlXBZjDgslrJc6aQM4tCoN1o5JaKUqoyXDQPexgJBolrEoOqkm4xU5SWSvGEsuKmkiK+fPMW0izmpDC84lQnH1+zCk8gwPKc7Kk8KSEETrOJL9+8BVVRWJqdLFi1LCebP990PTFNo8A5MxxfCDFBlGu5qbyELu8onmBwSqHPrNfhNJvJstkoSE3BajDMei3tRiOPLF/KpuJCMu22WcdhIXCazdy1qIolWZlT80mTcno+TYyVJiU3lpWgVxRyHPYrErL4vwlui5WPLq291t24JFxVgiWlpOVUFy/+4A3qD7ditpqwpZgJhyIMdo9w80NrWbI2UWRRi2s013Xyyi/2kleWOYNgHdpxigOv1nHvx7ZMESwpJc11nfzgK7/C0z9KWlbClT0+EiAUjHDfH91IZl4aTJCgkaFxetuHGB324R8LTpEPMfEA0Bl0xM6r3N7Z2MdT33yF+sOtpGU6MJoNjOwdZ/dvjrLlvau49+M3oNOpSE2j8XgH+14+QUZ+Op4+L92tg3gGxojH4gx0jdDV3M/B7afIyE2jqGqmutJCx9Q/FuSF7+1k3ysniUfjON12pCbx9I9Ss76c8pqCKYIF8PrzB9n2s93ojTqsDguxaBxPn5d9r5zgvj+6kbVba5Ly0AZ7Rvjtj3dRvCiX1365f+LaGQn6w8QiMZxuRxLBGhvx8/x3drD35eMYTQZsDgujnnHe/NUhTh9o4dG/uhOzZf6FvEk1U2mvochSztLwagbCvbT6z1I/doyBcA+eyCAD4R5ukvdS5Vg2Iz8rIUyQ+HZN2g0zhAjmglExTRXrvFJIM7jJNRfR4j9L64RMvF2XgiIUWv31DIZ7UYWOCvuSC3pJLgcmSYRETpGtaw1VqCgTC/uojKBdIGxzPuiEYWp+rErbSKl1YcnqesWYpDR4Pq50geWF4tz6WNWOldQ416AXF/Z6qkJ3RXPt9h1tBRJidoOecSKR5GepOMdIIS7RYPF2Ubm8kMqJd4umaew62cruU23cu34xi4uuTNL2tcahhk6e23WS21ZXsamm5MI7XAbEJ6ICbEYjq/NzWZ1/6eFOqqKQ5bDPKRl+MTDpdVS4XVS4L51ML8p0syhzdmGjdwL0qkpeSgp5KZcWdmvU6ShzpVPmmt+Tne9M4bFVK2Z8n+Wwc1d15az72I3GWfcBKE1PozQ9bdbfJjEpS59vttHx8mnGz/Zw86Mbya+cf35JKRkdHGPHk7tpP91FKBDGZDWSuaYc3T1ZMMtj/+j2k7z60zfZ+uEtLNu8eNZ2TXodVRluqjLmng+KEBSfQ0x/H6FpGrsPtxCLa6xZVoTF/M4wNr7TcFUJ1lCvl5ef3Mvxtxq4+aE1XHfzEsw2E/FoDO/QOCnp5z0wLzKuRkrJyz/fQ8OxNv7kH99H6ZJ8FEUQCkTwDIySVeBC1U8vnstr8sktdiOl5NT+ZrxDYzz2hbvRTWyj06vYUqbDpUKBMM99ZzuHdpziA5+/gyVrytAbdfhGA7zw3Z28+IM3cOemsumeabbd2dTPqhuruf+TN/HEv73ErhePsHRdGR/6P3fTVt/L1//spxzbdfaSCVYsGmfXr4/wuyd2U7myiHs/ugWny5GQMvf6MZoMWBzJ4Q0Vy4uwOS3kl2VhNBuQmuTE3kae+a9X2f9qHRXLi3Blz7QY/ebHb5JT5ObDX7wXu9OCpmmEg1FS3cnXbccz+3n1F3vZ/N5VbLx7JVaHiZA/wvPf3cGrT+0lq8jF3R/atKDzM6pmcsyFZJsLKLMtYoVzHce8+9g9/Apt/gZOjB4g11w0Q3Ai3ehG+CbGSEbJMF3a+F4J6BQ9JdZKTo4eZCDcQ/3YCXLNRRiEkcOe3UgkOqFjpfP6q1LfI0XvRBU64jLGWMxLKB684gWELwSDYsSsWhAIAjE/gbgfTWqX5Dl0GtISZE3GiGlR3Mbsa1435XLColoxqWb88XFiMkqawXXJIayXCxKIxRKkWAjIzXJSlH/xoYZXE1JCW98Iu0+1sXHplc17vJboGR7j1cMNLCrIAK4OwbqyQbLv4mpiqMvDd7/wMz7574/jzJi7WPnVRCwao+VEO6f3NrLmzguHF2txjR/+7VPs/+0RUrOcZOSn4/P6GezyzCly1tPSz54XD1J7y8XV9vzfCE1K2ro9xOIatUsKLrzDHyiuKsHqaOjlwKsnWb6xiq3vX48re9r9rmky8YY7Fxd738qEt0VRVUqX5FNYmVDEkVKixXNBiKSbx5ZiwZZiQUqJqlMQisCdmzojRG4S9YdbqdvXzMoti9h4z0pS0hIx3lJK3v/nd/BX932dl3++Z8IDlOi8xW6iZHEeZUvzqVpZxMm9jazcsoiiqhwy89MTIY1tgxd5otMIByP89sdvYbaZePizt1G6JG/qHKWUSE0izpPWLF9WQNnSPPQT5ymlRGdQObE7EVY5OjQ+K8HqbR3kL77xGLmlGUn1dc59dw50eTi44zTp2U62PrKO/LIshDI5Rrfz1m+P8upTe7nj0eunwikvhITajcCud2LTObDobHgiA9SNHWYw1Is3MjyDYBVbK9k//AYacU6PHWVt+o0LHtOrgUJrBenGTAbCvZwcPcgm921oUuP0WCJhM8uUT77l6ix+jIqZbFM+XcFWwvEgjeN1LHWuvvCOVxCq0JGqd2FRbfjj47T4zlBgKb2k/LA8czF6oSdCiFNjR9jgmr+o9jXBObeoNkfe11xIN2Tg0KcyHBmgxXeWsCt8zQmWANavmp6/qqpgNLyzU34VRXD3+mo21RST4by2dXXexbt4p+LsoSaO7qgjEppdAOhawGI3c//n7uLOT4RJv0AxcyklwfEQO5/cTW55Fn/zxGcwWoxITWIw6bE6ZjcubrxvDdXrKnDnvrMNRVcDqqJw5w1LQEqs73qv5sRVi8uIRmL0dwwTGA9RvqyA9KxkpSBFESiq8rasIUIIVt+4GP9YkG98/glef+Ew/vEQQghUnYo6T3z3QtBU18XYiI9l11dgtSVLPbtzUyldmk9fp4eelmnCZLWbMNuMiTwDpwVVVcgudCMUgcVmQqgKoUDkkvojpWRkYIzOpj4KKrIpqc5LIpBCzBxTIQQ6vTpFria/s9hMON0OIuEo0ejsVcaLqnPJKXHPaO9cAtfZ1Mdwr5eymgKcLnvSbxl5aaRnpuDpG2Wo13tJ5yyEglVnx2lIhHTIiT/nY7GjFvtE+FPjeB0N4+8sEROLaqXYWolFtU7IbPfQMH6SQNyPgsKK1PXzKtRdbqxK2wgkany9OfS7C6rLXWkIIcizFE2pNe73vM5gqPeiyQdAuX0JqYZ0QNDkO039+LELCplcbeiFHp2SICDjMe9U/tlCkGXOJ9uUjypUOoPN1I8fJ6Zd28WPEAKrxTj112S8MvVnLieEEKTZLRRnp2M1vzNyEa8o3tmX4128Q3Fq91lC/qsjx75QqDqV9JxUcsuyMFkvfO8Odg0TDkbIK88htzwbd146GQUunBkpKHOsEx3pdoqXFGBLvbbGq3cChBCkpVhIc1rf9rr6fzOumkkxGo4x6vFjtpmwO61XptaUgJseWsP4aIBnv72d//j8z8jMS+OWh9Zyw/2rSc+6uLpF52N0aJxoOEZ6lhNFTSYZiiJwZTnpbOzDMzBKXlkGAKpeRZmUd51YYCQ8ZAJEYpE3l1LZhSClZKjPixDgznai6i48pglvnsZbvznGwe11dDb1M+71E/SF8I+HqFhWONOTOIHsgvQLLpJGh32EAmFe/cVe3njhUPJLXELAF8KZbsc/NvsD+qT3IBoaZbZqLOpMFShNxhkI9VA/dgwAh96JY5ZEfbNq5Zas9/JM1w8IaUF+0fkd3pvzOItTVs4IM4toYdr9jQyEe6lN3XBVwuOEEFTal3LYs4tA3EfD2AmGIn1INPSKiRXOdVe8D+diTdoWdg29zHC4nzZ/A7/o/DZ3Zj9MpmlmLPtguJfeYBeLU1agXoIAwkKRZy6mxFZFT6iD0aiHn3d8i3tzH6PSXjPjGka1CN3BNgSCQmt50m8mxcwm9x080/U/RLQwT3T8F+/N+RArUtfNaCemRekJttMdaqfKvoxUw9UROrDrnVjVRKhtk+8M/aHuiby8C3t59cLAMudaWvz19IW6eLHnZ8S0KGvTb0AVyTLVmozjiQzR6j9LuiGDElvV2+671xfk2V0n2H6kicFRH06bmU01JTx+6yocloS0vqZJ3qpr4Z9+8TqP3Lic99+0coYYwKuHG/jqz7fz4OblfPKe6fkficU51tTNU68fo75zEFURrCjL5dGbaynJTkuq/6Jpkp3Hm/jm82/x9x++DYtBz49eOcSx5m5AsKoijw9vXU1B5rSVu6FrkD/6+jOJKAogxWbi8w9sZvOyheVtzoeW3mH+68U9LC3OZklRFi/sOcWxxi4isTglOek8dssq1lVP5xePjAf52WuHOdnayyfvWc+KsuT772P/+jTtAyNs++rHURXBwIiPj3/9l3z2vo0caehm7+k2br+uiq2rKvnVnlO8caKZ1ZUF/NFda3HaznuuScFL+8/w9BvH6fWMk5vu4L4NS7lpZTnm86I4Dp7t4P98fxtf+ejtVBdk8r2X9rHrZCuBcJSS7DQe3rKCzcuuVrjh7wcSOd0+Prv+S2x8YC0f/cojAOx8ajc/+b+/ZOVNNTzy1+/BlZuGz+vnj2u/wE2PbOBDf/++hNBXNE7drjM8958v0XKiHVWnsnTjIu755K2UrSieQQQOvXqCrz36n3z56T8nvzKHJ77yHIdfOU4kHKWitoT7P3cnSzcm55+21XXy/De3UX+giZF+LzanlZyyLNbfs4pND6zFNpHf3naqk9/9YCdHXjtBT0s/4UCETyz/i6l1nKJTeOSv38MDf3bXRY9ROBjhEzV/wZq7avnUf3wIgIO/O8Z3/uqnVNSW8OiX7ienNAv/aIDPbfwya+5YyYf/4WEUVeH03ka+dPfXptorWpLPx776fhavn5nzdfyN0zzxlWfpbxtkZGA0sQ56fj/3uT4KQGpmCg/95T3c9uEbpvbpaujl7x/+OgPtQ4kvBHzy3x/n1sc2z2j/7aKpfZCnXzrCoVMdWE0Gbl5fyUN31GIy6ojHJV/4lxdIS7HyxU8mIjDqm/v40XP72HRdOXdsrua7T+3GYjIwNOJjz5FWhIA7tyzmg+9ZMxVR5Q+G+e3OU/x650mCoSgrq/N58PaVlBUmhJECwQgf/eITfO0v7+XZl4+x60ATOp3CQ3fW8uBtiVy53Uda+KfvvEI4EuPuG5fy/ntWk5ay8MgSnz/M6/sb+N2uM3T1ebGaDdy4roIP3LMak1HProNNvL6/EVVVON3Uy323Lqe1a5jTzX184O5V3LiuEo/Xz2921vHmwSb6h8dx2s3ctqma99+9CiEEoXCUp357mCd+fSjp2KsW5/Px911PcX7ivf7yrtM8s+0YPQNestwpvO/Oldy6IXGPNLYN8PNfH6K8KIO9R1vo6R+lvCiDjzy4jrIC14I4zFUjWBI5Vdn67VoyEyRhpt9CCIHRbODBT93CDfdfx++e2M3OZw/yw6++yIHtp/jw39xL1cqiSz7+ZDRcYv9Z2pj1q1kKtF1Gy2GCm4kZYYBzIR6L87dENhSdAAAgAElEQVSP/hcn9zZRVJVD7Y3VZOalEY9p7P3dccLBuS3fugWE+EgpkRLKavIpXZKHXj9zH7PNREr67FagrmALbw29QkzGyLeUkGMuIkXnRKfoCcR8dAfbafKdIqyFsOtSKLNV49TPXAQLIViXfjPdwQ72Dr/GSGSQn7R/A5cxkzxzCSbVTEQLMRIZojfYSSDup8RWRU3KdVct/yjPXIzLmMVguJcm/2l6g4laVIvsy7HrLpyQLKUkKiME40FCcT/BuJ/uUDuQCDPzRBMLabNqxaxaMKuWafGP87yQRsXMBwv+lO80/yNBLcDJ0UM0+U6RbSogw5SDlOCLjTIQ7sUbGSLDlE2FfQmqeuUeIarQsdF1G32hburHjtEf7uH7Lf+M25hF3kS4YDDuxxvxMBDpIa7F2ODaOoNgCSGoTd1AT7CDNwdfwh8b5+cd/8W2vqcotJZjUW3EtCijUQ+9oU7Go15yLEUUWMpI5eoQLIculTxLMY2+OoLxAD9s/XdqnGvINOUkQlrifnyxcVakrqPSnpwDIISg3LaY9em38Er/c/hiozzX/SO2D7xAsbUSqy4FTcbwxcboD3UxFBnAoXdyW9YDlPD2CNag18c/PPEaB+o7qC7MYuPSElr7PPzklUPsO93Of3/ufhwWE0KAK8WGK8XCmY4BBkbGyUqbFtiQUvLKobOMBkJJC/VINMbO48187ckdWE0GlhRlEorE2HWylcMNXfzLH91FZV7G1AICIBaLM+oPcaihix1HGxNy0xX59AyP4Q9FiMaTDVo56Q6+9IGbGR4PsPNYE2c7B2Zsc6nQNEkwHGXH0Uae3HGUdIeF1VUFDI362XumjaNN3XzrT++jtiJRxFYiCUWi+EMRYrP0wR+KMB4IMyl3qEnJoNfH82+dxBeMYDEZeHHvKQ6c7cTw/9h77/C6ruvM+3f6ub2j90YQJAj2KjZ1qpkqtmwpciLLThzHsTO2k8kk45lJ4s9JJslk4jTHjlMcW5aLbBWry6Ioib33ChJE7xcXt997yvxxQZAgQIoSJUXJx/d59Ig49+x99ql7r7Xe9S5Zmvx7VkWEO5bPRp2gZVu2zWv7TtPeN8zChnLKwz6OdPTzFz/ZTDyd44E1rVOKlJqmRTyVoWtwjG8+u5V4KseC+nISmSzD4ynS2XfHwvjPDkkS8YTcdB7tnqTsD54bpq99kI6SLpKxJOHyIF0neomPJChvLETsTcPktSfe4huf+0e8IQ9ta1rI5fLs/cUhjmw7wef/6lMsuHHuFCPLzBvEo0nOHe3iO7//OLl0ntbVs4kNx8mkcmTTU+/R8V2n+YP7/4JMMsuim1tpWTmL4e5hTu4+w2j/GGs+esHJoWgylc1leENuNv1wK53HerjzMzfj8hXmSlEUmb3s6mX7L4YoCviLfZw91DmxfrAZ7h2l+2QfDrdObDhOWX0JPaf7iQ3HKa0vnpy/KpvL+K1vfobBrmHefHInqXga05iZgeMLeVh0yzzMvEl0IMbTf/cS1S0VrL6/oFjq8Diob5sqphYqD/Dprz/EYPcwO36+j+0/34ORfe/ZAX1DMR5/djdul8YffuFOEsksf/u9N8ibFr9y33IkSeA3H1nLl/74p7zwxhGWzqvmuc1H8HscrFlScARlswbP/uIQG29p449+607aO4f5y3/ZRFHYy4Y1LYVv6fZTvPDGUX7twRvweRw89/phvv/MTh69fwXV5UGwIZnK8rW/fZFbVs3iz373XsbiaZz6BRrgivm1/PAbj/GdH20lmzPeMRtEkkScDpW71s+hrjJCZ1+Uv/7u61SXh1i/vJG8YbJ512l+65fX4/XoPP7MLu5YP5elrdVs39/BgpZKFEXC5VT55MallJcEOH5mgL/4zqvUV4VZPr8WTZV58K7F3HtrQYU5Gkvx+LO78LodBHyFtecvtp3g2z/cysMfWUJrUxlHT/fzje++jmVa3L52DqZlc+hED32DMe67bT7hgJvvP72LHz23h889vIag/+0jmR+YgaWoMm6vg3QiQyqRnjS2roRCftP0gIpl2qSTGawZJqDztLii8gCf/J272PjpdTz7T5t56h9f5/Wf7aa0Oow/PF196GqMLm/QjaLKjA2NY1kWEhdynSzLZmwojqxI+IIX8fffRxqGIAj4Ix5M02JsKH5V1/SVH+1g/5snWX7bXH7/25+Z/EAP9UQ5ue8cvdeQDwaFvDZVV2icV8XDX74TT+Cd5cyISIBAzsrRnjhGe+LYtH0EBDyyj7WRO1gaXHfZaywKIg9UfIqwVswr/T8la2Xoz3TTn+me1h8I6JLzXcuvvxsIgkCLdwFnkyemnOeS4Nqreh6/3/k3HBjbMWMtI8POsze6hb3RLVO2r4ls4OaijTPKc1c56/hc4//gic5v0ps+R9pMcyZ5nDPJ41PH/QFxiwRBwKcEebDyV3m293EOxnaQt3IMZHsZyPZeuvcV87NEQeSesocJaRGe7/0RGSvFSG6QkdzgtH4EQBO1GeX/3y8IgsCy4Hp6050cju0mY6XZOfr6lH1UUaPWNfMiRhAEbgjfilv28FzfD4nmhhjLj7JvbNv0fRGQBRlFuDYanG3bPPH6fvad7uFLD6zl7hUtaBMOlX/4+Xb+6cWdfPu5HXzpgTUIgkBJ0ENrbSm7TnRxbnCM4oBn8jmPJTPsOtFNdXFwQnyh0H9/NM7fP7OVhvIwv/eJm6gpKUSeXt59kr/66Zt85/md/M9P3orbMVWCOZ7K8vSWI3x0zTw+ceOCSSdX3rSQLnFGuXSVGxc0YFo20XiaE12XPhPXjkNn+3lwXRu/eueFSNJP3zrE1x//BY+/tnfSwHo3yBkmqUyev//i/Rw808cffu8VcnmD37hnFWGfk6/8w7McONPLLYubJg0s24bTvcP8+WfvYumsQpL60XMD/MVPNvOLvSeZV1cyo4riN5/dxq2LmvjyR9dOGrWWZU+qBF4MQRCQRLHw37+TSuS/J86nJlQ2lXHuaDe5dI50Mstg5zAVTaXk0jmSscJaqPNYD6Zp0rCgIK4y1DXC333xX6hsLucPf/oVwhWFvJ+Dbxzj2//1+/zsr1+gpLaIsouMDSiINzz+9ae4+ZdW8+gfPTg5v5uGOU1nZNPjWxgfifPHz/8ec1c3T/Zj5AxG+8em5CKV1ZdQVl94Hs4c6qT7RC8f+Y3bKKq6NgdUIcVApGZOJQdeP0o2ncPIGvSfHaS4OoIoioyPFNY23Sf7MHIG9fOqJ8fqCbhY88By4qMJ+s4McmTricseq3pOBdVzCu9Zx+FOnvn7l6meU8lDv3ffZdvoTo3Ft7UBkE3l2PHcnms638vh0IleLMtmw5oWGqsLCoQb1s3hqZcP8MmNS5FEicrSAJ/9+A38wxNb6B2I0d45zFceuxG3U5u8Ho01Rdy5bg4lES+z6oo5dLKXJ1/ax4Y1LaTSeV5+6xh3r5/L8vk1AGSyef7tqZ30DIxRVXYhqt82q5z7b18wY8kBURRQryHlRtdk1i1rKhjTQF1liBffOMqZrmHWLS2oiDs0hQ3rWjh0spdte89y2+rZnDw7yLZ9Z0ims5QX+7n3lvmTfVSXBfjpS/s5fmaQ5fML75CmSGiKRC5vsPvwOTI5g4+va8Hn0bFtm6dePsBNK2dxx9o5qIpEbWWIvsExfvDcHm5b0wKA26Wzdlkjt6wqOCJ7BmL8YttxMrmro/B/YAaWqilEKoIgCHSe7Cc5nsblnZrHZE/UIjkf5XK4NIy8QWzkgvFg2zY9ZwaIR1PTPhjnDR1RvOCh94U8rLtvCWeO9jDQNUI8mpzRwNIcCtiQzxiXFbmom1OOx+/k6K52lt82D1m5UGsjnchwYl8HpdURKuqLZ2z/XkMQBMKlfoJFXs6d7GOoJ0qkPDD1mk5MfOe3dZ7sRxBg5e3zJ0UmCoqDKQa6R695TBX1xfjDHk4d7CQVT+MJOKcKYkz8/3Lh1RuL76HcWcfx+H760p1Ec8NkrQw2FpqoE1KLqXM3M9+/gjLH26vXiILI+shdLPKvYmd0M6cTRxjK9pM1Myiiil8JUeGsZbanjUbP3MvWgTpfI0oTdRRRfU+MDAGB2d4FvDX80mTOjVv20uy9OpUiUZBRRR3pHeTrSJd55c9HZSscNXyh8Q84Or6Pw7Hd9KQ7SBpxBEHELRVy3xrdc5jjW4z2AdTMEgQBr+Ln4erPsSp5CwfHdnAmeZxYPkrWyuCUXHhkH0V6OXO9i6h3t1yxrxvCt7HAv5Jdo5s5mTjMYKaXtJlCEmR8ip8yRzVNnlYaXa24Ze80p4UkSKiCDob0tvRIWVDQJAeSJV1VHS+v4ufBys8wy9PK/rHtDGR6yFoZNFHHrfio0Gsod9Rc8fwWBFbS7Glj39hWjsUP0J/pJmUkEBBxK26KtQrq3bOZ7Z1PRCuIAFnW+XpUF74TqqhOlCxQLiuh3jUU4/DZfpoqIqyaU4OuXhDNeeSWRXz35d28tu80v7lxFaoiE3A7mF1VzAs7j9PRP8rixgqkCar15gPtZPN57lx2IaKWN0z2nuohnsrywJp51JZekGxev6CBJ988xFuHzxJPZ3DPkGgd8bu4f03rlOiWOoOwzoX7+/7l5UV8LjYsnY3f7Zw09u5ZMYc/+cEmTnYNX1PfiiRRXxbGoSn4XDqlQQ9lIR+lIQ8hrwtdVYgm0pMUSCiw1Rc0lLOs+YLHvrE8zA1zavmXl3bRNRSjpXrq4v08fmPjqimLK0kSmMkVsb6hjm2/+WvTthfmARtBELFtCxsTARHhbRwaF7f7MMGy8wiIwPQcckkuGA8ndrcz0Dk84YgdZ9aSerpO9BEbGse2CgaWqquUN5Ri2zavfO8NLNPizk/fRKTyghHTurqZhTe38szfvUT3qT5Ka4sQpKnHVDSZh3//vikiUvIMTJLzrJdcNo+RM1FUGUEUUDSF4uqpMuMzO/yEK/x29RBFgbq2ana/dIC+9gF0t85Q9yj1bTWk4mmiAwU6X/fJXiRFpqyhdHKdOH00l8fUdYgw2ebt6qVdbf/vFrZtMzaeZvPOU2zeeWqaUWMYFoosIYoiNyyuZ9v+szz96kE+8+Aq6qum3qfiiBdVuUALr68Ms3nnaWzbxjBNDp/s4+DxHv72e29MaXepwdDcUPyesM1mQi5vsuNABy++eZSzXcNksgbRWIqqi4TVPC6tsOZSZCRJxO3UJr7jAqZpk87keXXrcTbtOEV3fxTDsBgZS7JsIgJ5ftymabH/aA87D5zj3lvaqK0ovEvxZJbRWIrayhDShE6BADTVFvPsa4cZi6cnx1EauaAX4dRl8nlzYs58e3ygsk5VjSXMXz2LLc/vp7qphCU3z0VR5cLNz5vEo0kqJ0LkkixS3VxGLmOw/80TrNrQhtPrJJvK8vIT2+nvGpnxid+z6Sj1cypQdAVRPG+QDTLUE6VubgXaZYrcVs8qpevUAHs2H2Ph2sIkL4gCmq5Oyra3Lm+gfm4lb/58P0tunkvL4jokWSKbyfOD//silmWz7t7FaE51Wv2s9wuaQ+G2h1by1Lde44ffeImPf/F2HG4N7AJVJjmeIlIWRNULi5/S6jAIAh0n+kjEUgiiQHI8za5fHObEvg4aWiuvaTzldUXMv2EWT3/ndV76wVY2PHIDTnchD8M0LOLRJKlElqb5MxtHiqgy17eQub63l1q9Gli2Sc5K4lOD3FJ8L7cU33vZfU0rT85KoQiOaR+WgBrmi41/8J6MaWq/IX6n+c+uuI9l2ZiWhSSJUz6+D1X9OpZtM57M4HPpV/0xtCyLWDKDaVmIgjDZ9ryDIp2xme9fznz/8ms6t/caNa5Gai6h/70buGQP64ruYl3R5fMFjp7qw+kwqSjxTRYmFwSBlaGbmSWt4Jv/9gY3fOHWKx7nI+WP8JHyR97R2HTJyfLQjdekeumQXawM38LK8C1Xtf+JM4M4NIWKUv/kuT5W+5W3bdc1GGU0nmJ2VRHJTI7BscTkb5ZlEfK5SGZy9I3GqS4uOH6qSwLUlAQ5em6QoXlJSoIeLMti04F2AG5bfCF3ImeYHDnXj64qBNyOKf0DeJwalm3TMzROScA7hYqtyBJNFeFJo+/fG7WlIbxObcoYZUnE69JIXiO9ThQFfBN1BWVJRFNkXLqKQ1WQJRFRFMgbJhcbkIIg0Fg+NfqgKjJFATeSJDISS5IzzMmI5HnMrS3GeRkH5NWg4HHOkzW6cCj1GNYIY+nNqFIZPsfKt2lnkDE6cCrX/g14LzGaeh5dqcWltHDpkkqSJWrmVJJL5xjoGELRFXKZAnVvbHCcrpO9tK2fw7nj3dTMqUCURbALQhKyKjN7+dSItSiKVDSW4PI5OXeki9YbmnF6LkSaBEFg1qI6HBNz7pWw/K6FvPXUTr7+8DfY8Kn13PTwaiKVIRxufUaD7P2CIArUt1aTzxn0nhmYlEyfvayRc0e76WsfIDWepvtUHxVNpVMc2/9ZYFoWC2ZX8Mi9S6ksmaqC6NCVyfk5nsrSPzyOQ5PpH4qRyxuoF92rfN7EuiianDetSSeWbdu4nSqP3r+c1YsbphzD4566flDfx/u/40AHT/x8N2uXNfHbj92Mz6PzO//7qWkCbRdj6t82T71ygNd3nuLjdy1m2bxqnA6Vx37v+1PaWJbN2e4Rfr7pEEvmVbO0rWbyN9M0EYTCmvRiilzeMJEkEX3i/CVJRLkKbYPL4QM1sMpqI2x4eBVjQ+P86//+Oa/+eCfBYh/pZIbeM0M0za/iK9/4ZRAKH5Ly2iJW3dnG7teO8gePfouSqjDRoXEkSaSsNkLXqf4p/VuWzbf+55Pksnkq6ovx+F1kUll6zw6iaApLb55L+DJCFxseuYGDW0/xza/+mDlL61FUCX/Yw00fXU793EJYWXOoPPSlDcTHkvz1b/+A+tZK3D4n3e0DjPSNccOd87n94UsmifdZrEzVFDY8vIru0wNsf/kQx/acpaK+CNO0GOgcpag8wGe/9lGKKgre35Ub2njuX9/g5Se2MtA1gsfvpL9zmGwmz7yVjaST115o9u5H1zAyEOOVH+5g1y+OUFIdAWxiw3EGuke5/aFVlzWw3kvYtk3aiPLG4F+zofztjaP+zFH6UoeZH3wA+RrpU+8lRuMp2vtGmFNdjPsSdbN0Ns/fPLOF//qx9VNyJq6Evmicv3l6K5lcnpDXyX99cD3KhBDLUCzJ9zft5cv3v/dJvO8XbNsmmzMYG09hGBaqIuHzONA0pbA9lsIwC17AUMA1ueAciSaRJJF83kRVJAI+J4IokEhmeXPnaUqLfAgC+L0OvBMLlmQqSz5n8ujHLrznlmWTTGVJpXPYto1p2fi8DpwOFdO0GByOU1ZcoGRmsnniiSxFM0TRz2NwJE7A6yRvmAyPJqgsC5BK58jnTbxeB8lklvFEBlEQcLm0grdPEBhPZLBtm0w2j2FYOB0q/gmaTzKVIzbhlVNkiYDfiThxrm/tOk1RyFM4V58Tj1ufkRpyKRKZHNm8wSt7TvHGwTMzLnq8Lp3cRc6myoif5soIu0920zsyTnHATd/oOEfPDdBWX0ZJ8EJdHWuCsjcQjfOnT2yakZLi0lXypjmhJHpRpFEUCLo/PGpfLl1Flqa/n6IgYF6lNxSYUTFVgGkCR5IoTIncXVJNA4GCgXopNEVGV2VSuTyGaXGpLRXxzfzcWnYe04pj21lsLGTRiyi4yFsjYBvYmChSBNu2SOWOEE2/Qon309h2Bts2MKwxskYPkuBEEr2YVhzLzky0C4Ntk8ofZyT5NKW+X0cS3EjidEqwaSUxrXFs7Im+fOTNoYkomYAk+jDt+MRFOR+5VbExwDaxMVDEEIKgkzcHJq63hSKFsewsppUEbERBQRL92HYOj7YIWfTDDHE8URIpbSgBAfrODuINujHyBrWtVZzed5ae0/0kYyl6Tvax8KbWyWd/bGgcURTwhqaXC3B4HCiawvhIYnq+kQChsqsrYDt//Vw+/41H+fGfP8ur33+LZ7/5CvPWtLDhsRtpXd2M99K6pO8TBEGgvKkUSRbpPd2P7tJIjqeom1dNIppgoHOY8ZE4fe0D1M2rLhih/4kgCALFYS+2UIisuJwakiSQz5uTa3/btkmmc/zg2d3oqsLnP7mOJ1/cx5u72lm7rGHy29LTH2U0lsTrLnx3D5/qZVZNIRqlKjJ1VWHO9Ua5WZPR1IJ4hjkDbfr9xPBoArdLZ8HsCtwujeHRJP1D41S9jbz+xejsi1JXGWZuYymqItM/NE7/4Pjk77ZtMzQa5+lXDxIOurljXaEwtGXZCAL4PE4qSwMcOdXH8gW1eFwamWyeA8d6qKsM43iPpOc/UANLEATabmgiWOJj24sHOHWgk7HhcXSnxsJ1zay4rW1KVMoVcLDxK+soqg1xZl8X2UyOpvnV3Hj/ErpODbDl+f0omjyl/7u/sIZzu/sY6hljbCSOy6Oz6s4FrLh9HhUtRYyZ4+i2hi7ppMw0WTOLW3YxZ0k9X/qrR9j0012M9MUQJYHiqjC6a+qFrmku40v/9xFe+8lOju85y+hAjIr6YjZ+Zj033LVgkl4oCALhsgD1rRWTHqZgkY/mxbUFefbCXsxZWk953bunFJ7Pw/rkH3yEF5/dwfC+QUYHYkiySGNbJQvXzp6SBxUq8fHf/uExXvjeFnrODJJJ5aiaU07bHbOxxwwOv3lqmvfL5XPSsqSOspoIecukKzlGvffy3Gtv0M2v/q/7aFvZyN7NxxjqGUOUBYoqgqy6cwFLb56LaeWIG4NYtoki6jilIDkrRcYax7ZNXHIYVXSRMWOkzCgCIrrkRZM8xPP9k+000UPWimNYWSzbwCEHcEg+xvP9mHaenDmz3Lhh5Uib0UI7TJxSEGybvJ1mLFfI0fIoxaiik1i+F8s2kQQFhxwgZybIW2ksTDTRg1MOkDKi5K0UFhZepRhZmB5Ryhkmw7EEsWQWG5sin5uAx4EkigxE44zGU0CB8lNTEkASRRKZHAfO9LL1aAeiACVBLxFfgfYTS2YYjiXYuHLuVCU12yYaTzE0lsTGxqWrlAS8SJLA0FiC1/e3I4kCv3TTQspCXmRRxLZtRuMpYqkMdy+7PM3uUsSSafpG45O0z6qIH4emYJgWo/Ek0XgaQRCI+Fz4XA5EUSCVydEzMo5pWciiSGWRf5qn/J0glzfZtvcsW3e3Y9s2RWEvt6xupqosyM59HezYf5ZczkCSRO65ZR7NDSX09MX4o288z6LWKkbHkuiawn0b5lNa5GP3wU72HOrE5dQ4frqfRfOqWbOsAVkSOXKyj01bT3CifYB//j+/DEA2Z/DqW8fZdeAc4aCbodE4KxbWcfMNzcTG03z1z5/lW3/yENJE+2deOcgffvnuy57PP/5gCw9tXEJ7xxDfevwtvvNnj7BlVztj4yk2rJ/LM68coKN7BEkUaawt4saVswgGXLy25QQjY0mSySyJVJa2lgruWD8Hy7J57rVDHD3Vj6pIFIU9bLxtPi6Hyp5Dnew+2IlTVzjRPsCi1irWLGtEVN7eWJcEAVEQmF9fxvKWahwziOCoikzYd2GR6HPpzKosYtP+03T0jzC3ppg3Dp4lnc1zx9LZUw07AWRRxO92cPuSWVQVzewcqy4OXCZX4G1P4QODKMBVO90vs6Nt2+RmTOAX3hVleSYRjUK03EYSZ6YHSdLMx8mbgwwnnyZvjgAWLnUuAeetjCafx7BGyRqdRNyfQBGDDCefJmOcZTT1PA65AcOKkcjtJ5HdhSqXE3DcSjT9EqaVwLDG8emr0JV6hpM/I507yUjy53j15bjUqd8p2zaJpl8lnTsBiLi0NjzaQvrG/x5J9GJj4FRaSOT2IwoqhhlDEGQ0qZycOYAo6hhmFL9jLX7HjQwlnsS2s+SsfsKu+8ka3YxntqNIIURBI+S8C9NO0Df+bcKu+/A51iAwdb0gCAK6UyVSEaL3dD+58iC6SyNSEaK0vphj207SfaKXdCJD/fyaSaNY1eRCse4Zcj1Mw8S2LGRVnvEeCTMY8pfD8jsXsfCmVna/fJAtT+3kxK52/vzTf88dn76JX/rv919VJOxaIQgCqqZQVl9Mz6k+fGEvkiRRUhthoCNCx5Fuuk70khxPUdtaddX1M/8jYW5jKYdP9PLqluMMjSZwOVTGxlP4vU5uuaEZ27J5bdtJdh/q5Kuf30BFiY+BoXFe3XqcilI/jTWFvNXoeJqX3zpOY3WEnv4x2s8N8Vu/XFBFdDpU7rlpHj9+fi8/en4f5cU+0pk8oiiwbH4NJWHvlYYIFOa6vsEYo7EU/UPjZHMGR071EQm6qasMX1Wtw6JwgbWw48BZegfHOHSiFxumOITeDrUVIXYc6GD7/rN4XDq7D3XivkieP5c3J6/XL21cyqEThZxtt0OjujyI26Vx361t/NNPtvOzlw9QVeqnZyDGsTP9fO6hNVc9jrfDB1/5UQBvtZPln5rLjdJiPIqbkVyUrJmjWC8s2jtTvWDbyKLMKeUs8x+t5+bPLiGo+tGlwkWctaCG9R9dTG96kFhynLAWKHjpbshz/9034lFcmLaFW3aSs/JkzCyn0x2cjnfQ6Kml2lXBntGDDGVHWRqaT42zggWrm1mw+u1VtSJlAR78wpWLlUqyxI33L+HG+y8UbF1x+zxW3D41v+ZPf/LFd3oFp8HCZlBMMbpE4yuPfvKK+wqCQE1zGb/+tY9ObhvOJDky1sfCtjpW3jw9/6eprYqv//A3sW2bgXScvzq6mW8sv/+Kx9GdGms3LmbtxsUz/Goznutn78gP8Knl+JQyShxz6E7tJ2EMYVo5vGoZ9e5VHBn7ObYAsqBSpDXikAMci72EQ/IhCjJepYThzGksTCzbxKVEqHOv5ED0SdxyEaY9s+JPyhzlZOxV8lZmIs+nDIfkI5broSu5h3h+kLBeR4VzAYeiz+CSQ9hY+NUKxnN9JI1hZFFHk9zUuFdwNr4FBIGcmSCo1UvhEUUAAB0CSURBVNLoWT/tmD3DMX6+4yjJTK7Ap55Tw6KGCiRV5ODZPg6e6UMQYCCa4LHbl1JfFmJwLMHOE10c6xzEoSo0lIdZ1VLId+kbHef1A+08t/MYP/nqJ9Em6ijl8gY/23KYgWgcTVWoivi5dVETuipzuGOAg2f7GIol2XywndbaUor8bkRBoL1vpKCi1jPMP33pY1e8v+fx9LajdPSP4nKoKJLER1fPQ1dl+kZivLb/NNFkhvSElPOti5rwOXVe23+aswOjBWWydJY1rXWsnffuJLFt2yY2nub51w7z6MdW0NJYijmxcIzGUryx4xQbb29jdkMJ2/ae5btPbuf/+52N2LbNSDTBxtvacDs1Xnj9CAeO9VBfHeGmVbM4dWaApvpiblhcj3rRpLF0fg2VZQF+/0+fnjKOZCpHUcjNpz6+irOdw7zy5nGWTiQSv1OUhD2MjiU5dKKXubPKONM5xMmOQVYtruds9zDHTvfz37+wgXgiy/ObDrP/aBc3TiTh9g3E+PQnVlIc9k5SRSzb5vTZIZa21dDWUk4wUDDQRVHgxpWzON0xSF1VhNVLG95RMeCg14VLVwl4nNyxrJmI7+qK886qjFBZFGB/ey9Lm6vYfuwcLl1l+ezqqRQ6UaQ84uPg2T7m1pZy+5Lp0sv/2SBQiD6Zlj3NAIqnsqQy+fekhpttQ9/I+JRtpmUxnsqQyxv4XPqM+WpXgohKwLEOh9JEf/yfcZsL8OiF+S+e2UU8s4My3+cIue5gPLOLEs8vkzeHSOdP49fX4dEXMxD/PuPZHWTynQSdt2HZaUZTL1AX+jOCzjuJCR5KvZ+a8fiGNUYiu5dS72fQ5HJAYDjxFKpURon3MTL5djqjX8etL0JXaskbAwiCjGklkQQHYdcDIIj0jP0lXn0VPsdqBETi2Z0ksntRpRKcShNFnk8wmnqetHGWoPNW3NpCRPHyhoiqK5TWFdN5vAfbsomUhwiW+ChvKGXbs3s4c6gTM2/S0FYzSQWrbC6n80Qvve0DlF7kgLVtm+hAjHQiQ6QiNKWe5buFqqusvGcxK+5axIk97Xz7d77H5h9vY/mdC6fJukOBXcTEON8rSIpEZXM5XSd6CZT4CZb4iVSEKK6JkE5kOHOwk3zGoLa18j9l3aWikIeP37WILXvaOXp6gLxhEvQ7aa4rQUAgaxic6hjkkY1LmFVbMKZWL2kgkzPoGxynYSIXa9GcSoJeJ7sPd4INj310JcsnhFMUWWLVwjpcDpWte8/Q2TuK26XR1lw+WZZBkkRWLKgjHHDN6LJJprJs23eGo6f7MSf0Dl5+8xgBn5NHH1iOLfQiSwEkYXqJHQDTSjO3yUMy1cyew12c7TnL0tbZ1FdHkCdyoSJBD0vmFeYCr0tnSWsVsiwSDriZVVeM06Fyy6pmTDvG9kPb8OiVrFrUSEtDyeT8Zdk2mZxBbWWILXvasew0tm1QVVrB3Te24nZpLJlXgyzLbN55ijd3nyHgc/DZT6xmcWuBXeWZuDahi+qeRUIe5rdU4NCvLsL1gRtYaSPDqUQHCSNJuaMYTdLoTvXRleqlylVOtbOC/dEjlOgR/KqXvJ2nLzPISG6MckcJTZ7ayb5SRobNg9spdRThlB1gw4l4OzXOCgzboDc9wCxPPaO5MYZzo2TNHCCgiio5K89QdhSHpKO8j7V83gni+SwdiRGCqpP+dJwihxvLtonl0iTyWQzbojVQhl918MZAOwHVSdrIUeS4EMqPZlP0pmIUOzyE9akLnq2DZ1keqealnuMsDFWSMrKIgshoNoUyofQ0nstwNjFCIp8laxnUecJUuvzsG+kmY+bJmgWPWtY0ODDaTc4y8SoO3IqKJIjE81lUUUKTZAQEyp2+KdGV8xAECYccJKBW4VcryVpJRnMd+JQyVMVJT+oARXoDA5kTbCj/XwiCiGnlOTn+KmGtjgbvOjoS2+hLH0aXvFQ55+OWI+wdfYL+9DFk0cH84P0MZ88wnD014/WWBI0S1xwCWjX7Rn5IWK/DKQeZG7iHpDHMtqF/REAgoFbS4r+D/vRRjsdeJqzXUeZso8TRwqGxp+lNHWIs102Nezl5KUtXcveMBlYqmyNvmCxsqKC1poSQ1zXJ762M+AvKPKLI87uOs/NkF00VEepLQ9y5rDDJfeq2JQS9F1725soiiv1uXt0/9fwsy2ZgLEFjeZhFTZWUBb1oqowoCNy8sBEbm9M9Izx804LJOkUAS5oqCXudfO0Hr13xOb0YnYNjVBb5Wd5cRWXEj1NTMUyLw+cGONo5yNq2eoZjCfad7mFhQwW2BT/cvJ+Nq+bicegc7Rzg2R3H3rWBBQWDMjaepnlCXOb8BDwaS+Fyqvg8DkRRZE5TKX/1ndeAgphOyO+ivMRPKp3D49KJTUQQ3w00VaakyIfXreP3OjHMQiLspZOMeRXy39WVIfoHx+kfjHHb2hYOn+ijs2eUh+9dyt6D5ygt8uLQ1Um529GxC+Ourw7jmlCVkiaOLYkid93cyra9Z4nGklSUBlg8r3qKx+/doKYkQHVxgGOdA5zuGSbgdkxSVWzbJm9apLN5fK6pi8+qogAN5SF2Hu/iwJk+OvqjrGypmZZHqCoyCxvKeW77Mfac7GLprMLi4TwM0yKVyeF2aO/I+/lhhqpI+N0OxhIFaqRpFnIvDdPijUNnSL1HcuiWbXOoo4/BaJyiQGH+GImlON45OCGU4UV+hwtZQZBAkAqUO9ska3QSz+zAocwia3Qiiee/XSJwITIjiU4k0YMgqICNZaUxrDHS+dOIooOAs+DMFBALVL7LnlMeEXWi/4ltZBFFB+epgBY5QEIUHIiCRoHWl0QQZBBERDQsO0c6385w8kk82mKyRjeyGEAQFGQpONFGBHtmOfBLoWgK5Q0lHNlyAqfXwawlDegunYrGEsy8wcld7WgujeKayKR4w8qPLGHLUzvZ+swuWpY34fAU3qGR3ignd7Xj9Dioaam4JgMrNjSOO+BCPJ/kLwrUtVbRsnIWPe0DxIbHZ2zn8jsRJZHhnlGKrqI25tVAkiWqZ5ez64X9FFWFKaoK4/Q4KKkplGA4tfcMsiJRXB256pI0/9FQFPJw763zuXeG1F6nrvLlx26asq0k4uWRjUunbJMkkQ1rWy4rIa6pMsvaalh2UT7SlN81mf/22cvnFgf9Lj5x95LL/t4f/xmKGEGRgjiURkRBI5U/joCCJpeRzreTEzpYs3wx61cuIpr+BZo0jkNpQJGCpHKHqK4x+Y2G+Vh2Gn+gk195MIgsjzGnsZQ5jaUTR7L5yK0l3LS2n5BrNSIKyfxxLDuJYY6hKir33ykhCnVocimp/CmyRi8erRpNvjCHLGipYEHLzAqu5cV+Hr1/aj3SebPKmTdrem3Qy+EDtyxi+TiGZTDH20SRHqIvPYguaVQ4S+lM9mLZNsV6mKWh+SSMFB3Jblq8jcTycUayo3CRgSULInXugrVpWibFepiQGqDV30zaSHM6cQ7DNslYhbyiEj2CR3ZT6SzFJTspd5QQVH2UO0o+FEmT0WyK1/tO0Roo482Bduo9YRyyQl9qnGKHF8My6UxG+XjtIr55/C0ebVyOJAj4LQcIAgkjw67hTpJGlpA+/QV76twB2gLl/ODMHvKWyWg2SVuwgp7UGAdGe6j3hEkZeV7rPUlAK6hdtY8Pc1NZE891HWFJuIrhbBLLtjg5PsiWwbM0eCJ0JqL0pmLM8hXTnx7HsC2ckkKTr4hSp3cGZrqAUw7Q6FlPf/owSWMUj1KMaeXIWSk0yU2dZxWCICMK8hQCTKEOmTgprW7bNqroQhY0JFHBsk0s25hUbROv4hEXzsvtA04pUJCxFjVMO499kWpV4ZgWsqCjik5EQQbbxsLEsLNkrSSKqNPkvWnG41RFAixqrKC9b4TOwSiLmyppqS4mk8vzsy2HaSgL4XFo2JZNJvvuRVI0RebuZS3sOd3N6wfaKQ95WTWndsaci2vFg2vnseVIB1uPnkOVu9mwpBmHpjCWSJM1DJKZHA5NZWVLDUGPk9FEiqxhks2bWHaG8rCPlqprU92UZQmnQ6W7b4yq8uCkEeNz62RzBslUDsuy6egeobTIx3kesjKFBjc1u0WSxWkJw1fCeYWjS/tzaAqZbJ5szsChK7Sfe3vFuNqKEM+9dgSPW2d2Qwmbd5zCMEx8bp2A38loLEU2myeZzpHJ5im+KFdCkqRpdDFBgMbaIuqrI+w5dI7te88SCXmY01SYrGRJIm+YU1TmrgZBj5Pbl8ziTN8o331lDx0DUUonalvFU1l6hmNURHzctXwqlcuhKcytKWXL4Q5e2HmMRDrLTQsbkC/JrZAlkZbqYta11bP92Dk0dSdza0rQVYV0Nk/vyDhuXeWeVXNwXIOYRdfgGNm8QTqXpz8axzAtOgeiHOscQJNlAh4nfrfj6il+1wBdVagvCyGKAi/tLkhOe50a/aNxNh88g6rI5PJXt7B/O5imzT88t51lzdUossihs33sPtnNstnV1JeF3nl/VpxEZjeZfDuaXAVImHYCQVCRRB8Fo0pAFoNkjV6iqddQ5SImtNwm+3Eo9Zh2HFn0IQgqmlRWaCeFyZn9RFOv4lRb0OSyKcdXxACKXEQsvRlJ9KDJFXi0xQwmfsho6rkC/U9fi8X065e3Roil38Cy03j1lVh2CtNKIggaknieOjV1nBYGyexh0vlTWFYaUXDgVtsKxtpFUDWFquZyRvqiBPsCkwp9JbVFuP0uDm89QXl9MYp2Qcxg/ro5rPzIErY+sxtf2Et9Ww2maXLozeOc3HuGtQ+upLyp9JocC89961UQBYqqwrh9TmwbBs4NsfvF/UTKg1RfZuHZsryJN36ynaf++gWi/WNoTpV81qC6pYKKptIZ27wdJEWiZk4VsZE4Paf7mb9+LgCRihC+iJdj209SVl+C5rggSW7bNj2n+8ll8owNxhjtHyObzNJ5rAen14Gqq4TLgzjcVy8AdSmGukdIxlLkMjn6O4awgd4zg5zc046qqTi8OkWV4Q/F+vHDAsOKIggSo+mX0OUKEtlDiIKLjHEOUVDJGr241Cyi7SCb70ISXFh2jkT2IPHsHkTBRSp7lIBzPSOpF/E71mBPU0oWkAQX5/MebWxyxiBp4zSGFcWpNE+2VSkib46SM/uw7Gwh8voB3a4P3MByyQ4M2+BI7CSxfAnRXIwzyU58igcbmxI9zK7RgyiCglsp1CVSRRVREKel9+ZsA0WQOTx+El3SKdbDBBQve0YPUuYoRhMV9kQPYdsWIS0443g+TJDFguGQNHK4FY2T40MUOzz4VAfrShpwyApf2P4kH6tZQNrMs6KoBo+iY9oWB0Z7OBTtwymr3F89nxLHdD5tUHNxINrDskg1R8b6sG34WG0RftVBZyI6uZ9b0VgaqSKkufm7Y29yJNqPX3NwW8VsTo0PsW2wgyPRPhq9ETaUt/DmQDtvDrRT4vTiVXW6ElH6UjHWlTbOWP/Eti1Sxih96cPk7ULivVsOE9bqyVoJsmYCh+TDLYfxK2Ucij6NLGoE1CqK9Vmcim8iayawbJNiRzNZMz6l/5BWR3/6KEfHXpyYTGd+m3JWkq7UXgYyxwlolWiimyQXFsACAmXOVo6MPc/Rsecx7CwVzoWY9lQvclCtImdeyANzyTPnp+mazJKmSpori3h2x1EOnOmlusjPWDLD0XMDfP6eVeiqzGsHTk9pJwoFCe2Z8y+mQxQF6kqD1JYE2XGik/3tPdQUB2meqC/0XqIk6OUT6xdwqmeYxzfto7oowPKWavxuB2VBL7cubMLr1MnmDZQJj7gmSyxurJhUMUtdQ+FGQRDwunXWLGvg6ZcPFCJIPieL51VTHPbQOrucN3eeZvu+s4yOJbn/jgVXtVBuqi1m7+FO+gZjzG+poLW5HFEUeGHTYXoHYkTH0/zsxf3UVoWZdYUcSo9LY25TGf/64234fU5i4+m3PXZZiZ8zXUMsn19LKOAmNp6mojSAKArUVoYpjfj43s92YVkWLqdKS1PZFfuzLJunXjpANmdgmiY+rwOv+4Kx3VhTxJ5D5+gfHGf+nMK5Xm30YmlzNaZl8+KuEzyz9chEEnGh/pHHqVFbMvN3t7W2lOKAh32neqkuCdBYEZkxj8rn0nnopoV4XTq7T3az63gXwkTul67J3DS/8Zrnym/87C0S6Sw5w6R3JEY6a/Dz7UfZduwciiRxy6JGNq6aywcxK0uiyNzqEj62to2Xdp/kn1/chUNT8Dg1Vs+txe1Q2Xb03DUfR5ZEHr19CbtPdPHEpn0kMjksy2JhYzkbV80l4nvnAiGi4EQUNDSpAl1pQJYCgIkgqHil5RMRIwFNriDo3IAkupFFP25tAZLgQhR0/I4b0eRKFClC3hzExkIUCtEbTS4j5LwbSXQhCNMNalHUCDo3kMmfxcZGFBzoci0Bx83YdgZZDOBQGslbg8iiH1OqQEAgY5zDtFLIog9RKMGttSEKOoZzHFn04NVXIgmOiTwuE1FQcGsLYMLh5tfXF4xIwcVMz4ikSEQqQ8gTisnF1YXvnsvnpLgmwrHtp1hx96JJoRJBEHB6HDz0e/fhj/jY8dxetj69C9sGh0dnzQMruOWTa65ZhCI5nmb3K/sxciaiJKKoCrZtUd5YyvqPr5yse3UpFt/Wxh3HbmLrMzvpOtGLJIs4PQ4e+PLd79rAEkWBoqoQmkMll85R1lA4tsOjU1QVZteL+yhrKJmSc29bNt/88nfJZXJkk1n6zg6Simd45u9e5vUfbUPRZD7xuxtnpDleLZ76mxdp399BPptnsHMY27J54yfbObr9JIoqUzmrjM/95a9Mk8r//zOcSiMubR5nRn4fQxlDkcIoYkG9WhZ96EotTrUJARFFCuNSW9GVKsYym5AlP5pUQc4cwLZNREHDp7+9mnE6344ggEOpI50/g1dbikdbhGmlsG0TVYogCCJOtXHSof5B4AM3sNyyi2ZPPQkjhVt2ElT9hLUgiliIVJToEQy/iSoquGQnPsWLT3GjSxpF2lSvmiaqlDqKCGp+gqofAYFVkSWkjQw+xcNsbyOjuTFUUcGjuFEEGdM2J+v3NHsbUMUPBz0QwCEp6LJCbypGlSvAnkwXqihh2CYmFlnTQBULFrssiHiUC9QbAYFSh5ew5qY9PkylK4B8CTVvlq+Y57qO8GDdAn58dh+6pOCUp3NJHbKCIsoooohpWyiiVKAG2pAzjUIhVkkmbRpY2Ji2RZHuYSSbpNoVwK1ojGST6JJyGTUyAVV0EtbrEBDRRDdetRSH5CNpjGBh4pB8yILGHP/dJI0hBEHGKQdwSUHqPWux7Dyq6MIpB8iaCXTJiyxqzPHfiV+toMV/B6adRxE1ivSZZX01yYUuefEp5XjVEgQkAmoloiCji14Whj6BVymjyXsjpp1HFlQ8SnEhUiXoKKJOo3c9LjmCW46QMWPY2DjlmReV5waiPL/zOHnDJJ7OsmJ2NZoqE5ZcVBb5+fYLO9BVCZc+NdIU9Dhx6Rr/+OJO5tWWsrKlhrDPxUu7T3Cie4jR8RTfeXEnNSUBNixuJpM3+NdXd5PK5jFNi5DHSeAiKd+ZYNk2P9i0j87BMfpGx/mXV3Yzt7qYxU1Xlu1/fNM+xpMFRTtNkSgP+1AkkZaqYjoHx/jmc9uQRZGG8jDr5tUTcOvcv3oeT751CFUpRFtWtFSzYnb1FY9zJei6wk2rmunoHiGXN3A6VDxuHVmWWL20gXPdo2SyeXRNprG2YAwVhz382i+tBkBVZRa2Vk1IWRewcG4lQb+TXM4gErpQELe2MkxJkY9ZdSX4fQ6CfheqIrF8Ye1kTkIk5Obe2+YT9DmRZYlPPrCMnv4xFEUi5HeRSF2Z5qVrCo/ct4yyYj+yLPIrH12B11Pwwvq8Du6+ZR7dfVEkUaQo7KEkUnCmLG2rxrJtdG3qN00QBObOKiOTzSNJIn6vg9LiC4IR8+dW4Pc5yOUMikIe3olTXFdlVrfWUV8Won80TjKTQxAENEUm4HFQHppe0BqgJOjhc/esZDiWJORzEnBPL40AE7LUER8P3biA1a21jCXSGKaFKkt4XTplIR+qfLHQEbTVl/O1T22gpvjqVKnuXN6MYV4+eld9GXGNq0FJ0MOn71iGJIoEPdNV7/7HI7dwaZA06HWycdVc5jeUM5ZIIwB+t4P6shDLZldz9/KWSUnjgNvB1z51O9UT53r+eC5dRZ/IR/jcPSuRRHEyyre4qZI/+fSdrJxTzYKGcroGx0jn8jg1hYqIn5KAZ1qdwsaKCH/86TspD3sv660XRSdOZRYefdHkNr9j3bT9JMFBwDlzlN+tFXKAFSkATJUoF1Av2+48NLkCTZ4aefHqU2lUKlMdTZadQxY7cGsLp0TFgs7LU6UcSv1F/2647H5QeP8qmsr43e9+HqfHQeWsssnt933hDlbcvZiKxtIpdD9BFCivL+Fjv30PK+5eTDyaKLz/EQ/lDaV4g+5pVLnGhXV89Yf/hfKGmQ2jS3HP525l+V0LScRSGDkDWZHQXRpFVRGKqyOXFZMIFPm474t3sOT2NhJjKWzLRndp1Mx99yVeBEEgXB7id7/7eRRNoXaiXIwgCGz41HrmrZ5NcW0R+kV0Y0EQuO1X1l1Rqbm0dmbnV1FVmK8+8VuEK68cqV26YQHNSy5/f11+54eGsnjHuoKg0bVSv68V8dwBUvmTuNV56EotsexWkG1c6hwEZPLmCOOZ7bjUVhQpQiyzFctO4VLmEE1vwrYNHEojICAKM69bDDNGPHeQZO4IDqWWnDlEIncQVSo8+4YVx7DGyJn96HIVkugimTvCeGYnbnUuknh1+cLXCsG+0uP5HiYxTu/6QgHcS4vhXvr31fRzcV82Ba//5G/CeXrXhxsZM8+L3cc4HhtgbUkDb/S3s660gROxQUazSTKmwdJwFWtLG/n46//Mj9c/BoBpWxyJ9vFyz3E2Vs/jjYF22gLlLAxXTjnrU+ND/JcdT/Kj9Z/ib469gUNSuL9mPk+c2cORsT5WFdVR6wnRm4qxNFJDSHPyfw5v4teaV/Gdk9sIak50SeFItJ+vtN7Iv7XvwikpuGSVBaFK3uxvp84TwrAtTo8P8VjTiml5YB8WjOf76UzsIqzXU+K4etW8a0EinS2o503kVZQGPBO0PYGuoSjJTB5JFHDpKqIoTNKt8qbJ0FiSsUQaj1OjyOdGU2V6R2Ik0jmSmRwuh4pLUykP+zAtizN9o+QME0ks1Lkq8rsnc+Gi8RTpnEGR3z0ZqbBtm46BKNm8QSZn4HFq+F06Ie+VPdntvSNk8gaiUKA3VUb8yBM5I6PjKUYTKSzLnhyDIkuksjm6h2OTSfzFfg8h7/TF53Vcx3X8x4BlZzHMGKLoQBY/GHnv9wqmlcSwxlGk4ESU7Tqu4zreDXLGAJadxSKPIgYRBZ2c2YcoaMiiD5DJW8MIKChScOLdiyKLASRBJ2v2ISAVyjyIDvLmKJo8PSpq2Tny5gimlUCRCg7tvBlFFHUERGTRS84cRhBEFDEEiOTN4cI4pADiDBHwa8JlbJV/NwPrOqbDtm0SRpa0kcej6CSNLG5FI2MapI1CPlBQc6KJMl3JMarcgcl2Wcsgkc/iVx3E81kUUcKlaFMMrLxl0p0co8YdZCSbRBAEPLLGaDZFzjJwyAq6pGDaNg5JQRJERrJJwpqLkWxyMpqVt0yKHB6GM4V8LFWU8aga47nsZIQtZxn4Vee0KNqHBaZtkLdSSIKKcgUFqOu4juu4juu4juu4juu4OpzPaBZ4+wDKTH+/m5y2mYI2FwdX3kng5h3juoF1HddxHddxHdfx/9q1YxMAYBgIYvtvnQkSUhwujDSB28MPAJHbbHr4DAAAgLUEFgAAQOQ9EQQAAOCbDxYAAEBEYAEAAEQEFgAAQERgAQAARAQWAABARGABAABEDiNSJBKiejvg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24586" name="AutoShape 10" descr="data:image/png;base64,iVBORw0KGgoAAAANSUhEUgAAA1gAAAJTCAYAAAAVL7ffAAAABHNCSVQICAgIfAhkiAAAAAlwSFlzAAALEgAACxIB0t1+/AAAADh0RVh0U29mdHdhcmUAbWF0cGxvdGxpYiB2ZXJzaW9uMy4yLjIsIGh0dHA6Ly9tYXRwbG90bGliLm9yZy+WH4yJAAAgAElEQVR4nOy9d5gdV33w/5l2+962va+2aFe9Sy6S3ORuYxtwwMbGtGDIj4QkhPAmJG96IYHACyShBQgYbFMMxt24ybLVJatrVbb3Xe3ddvud8vtj7u7eu0VaSSs35vM893mmnHPmnDNzZ873fMsRDDCwsLCwsLCwsLCwsLCwuGjEt7oCFhYWFhYWFhYWFhYW7xYsAcvCwsLCwsLCwsLCwmKesAQsCwsLCwsLCwsLCwuLecISsCwsLCwsLCwsLCwsLOYJS8CysLCwsLCwsLCwsLCYJywBy8LCwsLCwsLCwsLCYp6wBCwLCwuLtwF/Cwjp30cu4XWqMq7zyiW8zvnQymSdhPPMdy9QBkjpvFfPb9XeUbRyYf1oYWFhYTG/WAKWhYXFu4KHmRxYlsxwfnnG+fdOOTcKyBnnD1+6al4STgJ/CqwC/IAdqASuAb4OnHnrqnbJ0IG7MO97V3r/reKHZAs24z8nUIspMB+dh+scwBTE/zZ9zXcSvwE+hvk/zPyvfeQtrJOFhYXFpUJ+qytgYWFhMR9sytjuAZqAmvT+EHAk4/zrU/JuB7T0dgBYeikqeIn4J+BvmKz/OO3p3yuYwscfv7nVuuS0YAocYH7IfoypyfK9ZTWaThzzOWwCfoH5nC2/iPIOAH+X3r6K6cJJMbDtIsq/lHwfePytroSFhYXFm4QlYFlYWLwrKAMWYA68AV5lUsB6HTAy0vYDJ4D6jLTjXMn8m1fpQAJTozGf/DPwVxn7a4BPAdXAGLAT+NE8X/PtQlfGdgnwwUt4rTDgOY/024AUsBf4C0zhNwJ8E/jOvNduEjuw8RKWfzGUA3cDa4FngZff2upYWFhYXFIsE0ELC4t3DZlarG0zbNcBjrOcn1qGgWmKdQ0QBBSgCLgDeHGG62eahx0CPguUpvM9l04TwTTnK8EUuNYDT52rYTPQyqQ2A+A2YAfwCeDadB3/BVN7ctscy2wGPo1p1ubAFCpWAP8XGJ6S9iNMtvVvp5yrYnY/r58DK9PllwNfxNT0nA9VmBqccdpnqctB4MOY5pJ2wIvZ31/GFHgz+ciUMh7CNLl0APedZ/02Yj4znwdumlLPTB7GvE+1mKadCpCbbtv3yZ4UEICPZuxvZbq/VesMxzLzj/+OYfb7eL80YLZ3KoOYz1Me4E7Xaztnv/ez8Q3gZ8CfAxVzzGNhYWHxTsXSYFlYWLxr2MykxmYmAeo64Djm4HQb5uAxAezJSDsuYGnA+4FfT7lGH6Y/yW8wzfP+cpa6vB84NeWYDtxO9uz9nvSxFbOUMxuPAMn0toCpHVFmSOfAHMCfi62Yglg441gCU1A8hDkA34YpMF4o3wc+nrHfiamFe+YiypyNRzCFq1TGsSRmf+9Jn38ZyJkh70+Zfu/mg7Ip+49jPkeZhDA1qq9i9vvXLkE97iS7fSeA+zE1vpenj0UxA4Zkmta+iim8z+V5srCwsPhdxtJgWVhYvGvI1D6dxvTFigH7Ms5vTm+PC127mNRmODHN7AD+k0nhSgH+HngaUygb54vA7lnq0gR8DlN4+DHm4PXHTApXAvCFdJkPMulPNFf2ZWzXY2ojLpQ4ZjS+ceFqPfAYprA6LlC1AJ+8iGuMAX+Ssb8RU8D4NpNmnXPlF5jBO8Ypwryf2zADKfRiCnLjwtXNwBPAfzHpo7UP+D+zlH8K01T0UUzt4vmaH76Gqbn7CpOaSxumdjCT9wDfwhSyXsbUiv4PpsYITKG5N729jWxhfiWTbT5fv6su4D8w+z/T3zCzT7/CpHBlwxSEnwRuYX4CdlhYWFi8m7E0WBYWFu8aFgKFmFomMAeeBUxqejal98Ec1HeRPTjdgDmYhOwobZ8C/jq9fTOmMLQ3vf+/mALJVP4Y0xQtk8wB8p3Av2aUuZ/ZhbWZyDTZyz2PfDPxPNCd3rZhCpbF6f0gkyaGz2D6rxVw/jyPGa0RTLO0x4D89L4G/MF5lLWWbE3bVN+jr2NqYEhf4zEmTUN14DPp7YfSaaUp5ZcCL2TkOV82TdlfC3yVSeF9nBuBf8cU5pvTdc40C9SY1HBuxJw0GMfHhftb/S2Twm6MSQHyZEaan2VsfwrTlwzgekxfx24sLCwsLGbD0mBZWFi8q5jqhzUuQFVh+vxczuTM0tTZ/8y8jRnbUweyG2dJl8n7ZjiWOUC+fMq5K2cpZzb8GduD55l3KpltqGFSuILsthqY5mQXQmbba5gUruD8234uMtuzlmxBKbM9o8wsKNzChQtXM3EM0xwykxhmu7+EuSxAhGzhapyheazHONdlbGcK56GM7UwTwsz7Y2PmCQULCwsLi0ksAcvCwuJdxeaM7VeZFKDGhSc3sDq9/TKm0z5T0swHxedOclFkakNOAh2X+HpTyQyioE45905fd+ti752Bqen7cHo/CjyAKWiN8ysmhVU3pibtZczndVlGukuxvlcwYzvTjGVqUI2Zti0sLCwszo0lYFlYWLyryBSSjjC55tWmGdL8FNM3CEwzsUytUkPG9tR1s16fJV0mMw1KazK2d045t53z4x4mzRl14A+ZLuiA6V91eobjmWS2oYlJvx/IbqvAZGj7QMbxTO3MS5jamKlktr2JbCHsfNt+LjLbs4/sKIWZ7fEyszA1HwJFPmZI9gXp/STZPl+ZEQVvwrx/V2OukzVV2zVO5gf7Ui+sXJexnfmsJjk/U1YLCwuL30UsHywLC4t3Fcsx/VNGMAeh4744mQLWZkwn/kw/nlVkr3X0EeCN9Pa3MP2O1mBqHjKjDj5wHnV7P5Mh2X+NGSRjE2YAhl3nUQ6YQS3+Jl0GmAELrsAMmFGN2bbdmL5kn+PsCw3fgBk2vhtzAH0XZgCOMJO+N2D6io37Xy3MOP4wpiDhwPQpmokbMSP2jWEGFXlful59GW2YL34Ps95RTE3S+zH9iDqnXOs+Lu1H0J6+3nhglCcwn6lVmPdonBcxA6D4MP32ZjMLzDTnO4TpW1aAaS4634tj/x6m6SKYPmJFwBLge1yY/9V+JoXKTOGynclgMg3MPmFhYWFh8Y7CAMP6WT/rZ/3eTb9bwCDjlz/l/CAYwpQ0fzIljQrGnVPSTP3945Q8medaZqiXCsbmWcpamLH9wHm09R/AkM5Rz69mpK/MOP5yxvFXwPCcpYwFYHRkpB8BI3eGdGVg+Ge5xndnKbt+yv5c2v1yRvrKGc4/DIZylvasSbdhPP0DGef+5jz63wDjB2epfxKMioxzd6aPR8ConqFeRWA0ZOz/IKOsEBiuGfJclz7fcpZ6zPZsztaPETCWznAtGxiLLqCvHpihrKm/8+1362f9rJ/1e7v+LBNBCwuLdx2bp+xPDVIRxJyNP1saCVND8H3MBVb9mNqOAszw2i9w/poXCVOD9ceY0Q7tmOG2H8Y0+bsQ/grTt+ePMdfS8mKaDpZjmpx9jbktlHsVZnTEcQ2YDTNs/bL0NfaTvY6TFzPE/MZ0O4KYayntYjIU+lQ+gbn+1PJ0+cWYizH/Yg71O18+iKnBuw+zLxRMDeUa4N8wQ6l7L8F1p6JgagPHeRxT++TCNKe8C7PvfJjP1WuYz8ZMBDCfybWYfX4pcWH6hH0sXT8n5r1+gUkzUTD9xywsLCwsshEMZgxcZGFhYWFhYfE7jMF0f7Q45kLDXen9XwN3vJmVsrCwsHgHYPlgWVhYWFhYWEzjA5iBXzZiahvbMBccHheuijDXxbKwsLCwyMYSsCwsLCwsLCym0Q78fJZzHswonK43rzoWFhYW7xgsAcvCwsLCwsJiGvdj+nqdwFyE2IYZLXILps9f5VtXNQsLC4u3NZYPloWFhYWFhYWFhYWFxTxxdg2WMT+yl2EY6ZixBpI4t8CFRvragnBp1pC/1OVnouvj17r46xmGYcZ/ZOa+NDLu2ZvRNguL+cIwDHTNQNfPvoSqKAqIknjBz7dm6IgIl+T/oRvGRFAA6/9n8U7E0A00Tc/6lsyEKIlIkhWI2MLC4necWb71b4qJoGro7O7q5NiZfn5/1bpzpjcMA1XX6RobpcofmPf6GIZB++gIJZ4cFEma9/L19AdKNwxEQeCNA20IokB9XREulw1RFEmlNMBAUSQ0zZgQnGTZ/GCpqo4oCshy9kDSAPbub6GjM8R771iDYUAqpSIIZtqunmHC4QS11QXT8r6dMD/eSQwjiSDYEQTbW10lDEPFMKKAjCA435Z9ZxgGum6gazqSLCGKwrTzmqYjzSKAaJqOrumIkogozk3IUFUNAFme/b9imFI/umFkDbpUVUMApLPkHSc8EuMX//k8P/v6c2dNd8M9V/DZ//jQBd+fH5zYw6aiBVR6AiiihI6BJIgYmO8dSRCRBAHVMLfFjOvohkFK1zAwkAWzj1O6hoiAJIgcDvXgtTkp9/jAAFEQEBFI6hqKKE3klQQRwwAdUyBTRCnrOhYWbxWnD7fz7b/6OUd3N82aRrHL/N4f3sh9n7/tTazZ/KNpOsl4CkEUsNmVae9Ti7eeRDxFKqXidNktgd7iHcU5BSzDMIipKglVBczZY49iI6FppDQNA5BFEZeiEE4m0HQDAwOv3YEoCIwm4qR0nZiqoukG0VQSWRSRRYlwMoFLsZHSNWKpFCBglyUUUeTk4CBPnT7Jp1avw6nI2KTsqo4lEjgVhZFEHLdim5g5jmsqhmGGls2x2zEMg0gqiW6AXZJQJIn+SJhHjx3mg4uXke9y45DleR1MDw1H2LWnmaHhCHl5OWBAT+8wbxxqZ2FNIbW1hby89TgYsHbNAjo6BxkMRVBVjeVLy9ENnf372ygvC7JuzQICgcmVRkRBIDfooaMzBEBHV4iXtx7Hm+Nk6eJSGk/2cuJUL1dcVsPSxWX4vM55a9d8YhhjRMLfJxr9CTk5f4bL/YG3ukqkkvsJhT6BYltNMPhdzBVs3n60NQ9w4mgnGzbV4w+4iUUTGIaBw2lDU3Vee+k4GzYvxG5XUJRJwUbTdI4f7qTxSBeLV5RRW19MKqmiawZOlw1V1dIz12C3m/+3REJl/64m3B4HS1aUo6o6siyi2GTi0SQG5nVFUaC/Z5RIOEb1wiJSKY1kQmXfjtP4Am5WrlvwVnXXNAzgmfZGJFFkfUE5o8kEK3JLGIxH2N7XysrcEur9BbzUfZrLCyrJd3rMfIbBcDLG/57Yi1OWWR4swWtz8FznCYqcOSwNFvFi1ylSus6m4gWMpuLUefOp9gb5n8bdfKBmBT86uQ+nrFDny2MoEaU/FsYl27iquIYF3uBb2zG/A2i6zlAiRo7Njk2U3paTKBZvHi0nevjOvzxFXpGXj37uZvKLZlvBzeKt4nv//jTPP7aP/3j4U9Q0lLzV1bGwmDPnFLBUXee3zafZ2t5CntMURu5qWMzeni5ODp4hx2anzOvlyvJK/vfgfjTDIJpSub2unppAkC/vfB2v3U5cTSGLIk+cOkFNIEhtIMi39+/h/YuWsL+3h2MD/UiiyNriUqr9QR46epCWoSEeOXaYTeWVLM4vyKrX9w7s4676Rfzja69w96KlDMaiFHty2NvTTUJViaopPrJ8FUld46dHDuGQZVYVFrMoL5/nmk+zr6cLVde5sqySTRWV09b6uBjUlIYoCFy9qYGTp/toau6nYWERy5aW8cgvdnOqqY+bb1hOUaGXr37jeRZU5rF8aRler5NfPb6PkpIAlZV5DA1H6O0fyRKwMtE0nVdfO8GtN64gkUyxc3cz9XVFeL0OLl9fa83GvQsRBAFPjgPFZv51e7uH2LH1BIZh0LCkFKfbzgvPHERP75dX5U3kHRuJcfxwB6EzYaKRJJGxOFtfOEpf9zBXXL2Ivp4hRodjpFIa1XWFKDaJE0e7iMdS1DUUs+2l44TOjFFZXUBRiZ+9O5oAg4alZdTWF7FzWyMFRX7KqvI4drCDU8e7iUVTrFj79lqKVAA2FVdT7Q3ylUNbWRosJqmrjKUS2CWZgXiE/t4WJEFAEbM1byldZzAR4R+X38xwIsZjLYdZkBMkqakMxqPU+vKozAmwIljCY62HiapJDAPawiFSuk4oEeUflt9EKBHl2Y5Gri2toz8W5vToGUvAehNoHxvmc68+wxfWbWZdYdm8vvctLCwsLCzGmZOJoCAIVPr8/P6qdbzU2sye7k6iqRQ1gVzuql+EXZZ5saUJr93Bx1euIRSP8YUXn+eB5Ssp8rj5/VXr+G3zaQ71904rOxSL81p7G39/1XV47XYEQUA3DO6sW8Surg4eXD2zSaFTkemPRqgOBDl2pp+RRIJrKqsp83rRDdjZ1cHB/l7qgrnku1xct6CGshwvfoeTG6priaspPrFyLT6H4+J6cBZSqsZgKEIqpaIoEi6XHbtNQQA8bjvDI1EMw8DjsSOIAt4cB0ra5EuRJVIplZoFBZQU+bPKTSRSDIYijI3FGQvHcTntDA6FSaU0nE4FSRZJJFRCQ2F8PhfKHEyzLN657Nh6gvVX1lFSFuTrX3qSz/z5rVRU5XPtTcummVP4g24WLiohldJYsrycRCLFkhXlBIIeDu1rweG0sWhZGXkFXh7939eoX1LK5uuWcPJ4N6qqER6NccVVDZRX5fHzH2/n8qvqKS4N8I1/fZLFy29j6apKTh3vYXQ4xpmBMTZtWULjkc5z+lS9FYypCXqiY3gVB4og0jY2xEgyjt/mRBZEdg90cGfVUnIU+7S8uQ5TYBQFAYckk9BUytw+an15HBzsZigRI5SI4pQUuqOjeBQ7elqtnuuYDGotixJexU4oHiFhxRp6U2gMneFMLPpWV8PibYdgCdsWFpcIzVAZS50hpo3iknz4bIXTzp9JtFNgr0IQJsctuqGT1KMoohNJyB7L6obGYKKTgK0EWTy3tVFSizGmniGhR8m1lWGXLv3E79wELMAhy0iigCKKJDQNSRQJOBzYZbOIaCqFx2YDATyKjUgqSSyVwmOzIwkCbkUxzTEM00cprqqouj6RTxSFLEcxQRDQzuJkW57jY0dnB+tLytja3kIkmWQsmeChIwdYlFdAy1CI+tw86gK5jCYSvNDSRE0gyFUVCxAALR1441IRjSVpau6nqNBL7mIPAb8LSRKoXlDA4oYSDhxqR5JErr1qEcMjMVxOG5IssXxZOYUFPlpaB0wfmSlaqEgkyfBIBLtDIRSKcPmGGvYfaMPttrNyWQV2h8yZwTE6u4ZwOm3vEAHL+rTNlWRSJXRmjMGBMYYGw3h9Tvp7R0jEUwSCHgTA5bLR1tRPQbEfT87sEwjHDnXQcqqPgiIfum4gCODxOpBlCUkSkUSR3u4hIuE4Xp8Tp9uOlPYR9Afd9PeMEI8l8ed6iEaS9HUPMxyKEI3EEUWB3u5hopEEgeDbS4O1ICdIKB7lTCzMzRUNaIbB4cEecmx2qnICCAjkOzx4FNu0QDIOSWahLx8At2xjQ2EF+850QdoHq86Xx/GhfroiIyzyF/JabwspXWdNXllWXpsoUe7245QVch1uPNqkIBdXU3RHxuiJjBFOJlF1HbssU+hyU+fPw5F+5+qGQfNIiNFkgoDdSfvYMLphsDyvCEWSONDfTUxVqfL6qQ/mT5Sv6TqheIzO8AiheIyEpiKLIkGHi4X+PHJstizTuaSmsb27jbFkcsb+LPV4WZxbMFEvMM0phxJxTg2dYSgRwzAg4HCywBsg3+XO8jfri4R5Y6CbNQWlGBicGhpkJJlAAHKdLur8uQQcF27qHE2laBsbpic8xm/bT3MmFmV7dzt9kfDEsLoukEtDRh+N99OZWJTmkRDDiTiiIJDndFEXyCVHsWf7xhoG4VSSjrERBmIRYqkUBuCz26nyBil0uSeepZSu8UJbEyvyixhLJWkeDuG3O1iWX8RoIkFjqB+7LLPQn0e+6+3137kYDMOgtzNEc2MvS9dWEQ0n6Go9QzyaQLHJFJYFKC7Pxe6YHCz19wzTeKCdytpCKuuyB2WD/aM0HmynbEE+lbWFaJrOod3NFBT70TSdzuYB7E6FxasqSaU0ThzqwDCgvDqf4vJsbbEoCgyHInR3DDI6FEUUBYL5OVQ3FGOzZw/eEvEUrafMyeKKmgKGBsbobh8kFk2iKDIFpX4WLCy6KPNTwzAYCUXobBlgbCSGpunYbDI5fhdFZQF8ATfilAm0RCxJ6+k+QgNjqCkNp8tGUVmQovLgrP6zZ/pG6GkPMTYSRVN1ZEXC7XVQVBakoDh7cjceS9LdNshA7wjJRAq7Q6GwJEBZdX6WP28qqdLRPEBkLEZ5dQGhgVH6e0ZQkypOt52yBfnkF/sQp7xbNVWnv2eYrpYB4vEULo+Z9lzBVize/mh6kp74SU6Mvk6BvZor8rNdQjRDpWlsL3n2CiQmn4ukHuP02G6qPWtwyb5pedqjh8hRcpHn4M4R00ZpieznxOh2rin4KCWuhvlp3FmYk4ClGTpNQ0O80tpCd3iMRXn5nA4NZo2LlxYU8ljjUba1tTEUj3FDdS01wSC7e7p4raON5uEh3IqCIkkcGeijNxJmNJmgwO3Ca7fzansbbkWm2JNDXTCPgMNBbyTMjs52aoO50z40NYEgj59s5NbahbxhsyMhMhCNoOoGxZ4cBqIRdAxGEnFUXaPQ7WEkHieWSuFzOIimUmzvbGNJfiEVXt+82uJLkkhZaYCli0rxerODJWy5ZjEAxUV+DMOYFllw85X1ANTVmB+TqWZ+waCbG65bOrFvGHDrTeaDN17OxssXTsurqT3EE7/FZtuAJBWRTO5F03oBFVHwIysNyHItQnqWQNMGSSReRRCcOBxXIwiOjGtqpJL7SamnsNnWoyg1pFLH0NQuJLkKVT2NoY+g2FYgy7Ukk7tRU82IUgC7fROimPniFjBIkUoeJqWewDCiCEIOirIEWa6ZqI95XR1d6yGR2IbNvh5RzCWVOoKmtmOQQhC82GxrkKSSrHznj4Cuj5FKHUDTusFQEUQfirwQWalHECb/NroeIRF/EVEqwGZbg6q2oKaOoesjIMhIYkG6rpMvB8NImOnU0+j6MGAgCE4kMR9Jrk3Xf+bnUVN1VFUnEPSQSmms3lDDscOdxKIJrr5hKaIksHpDDf29I3gDrmkCVl6BF00z/ahKyoKkEuZHzx/0YLNJ5OQ4sTsUVm+oprDIT3vrGXwBNyWlAeLxFG6PWd66K2o5tK+NaCTO1dcvJZkwfR/zCrxIkkRVTQGdbYP4g563nV/DdaV16cimBqIgYhgGy4PFCILAaDLG/oEulucWk+fIfucIgoDP5uDWikUASKJIjTeP6pxcDEyNVoHTQ1VOcCJKYYXHbwoTgjmUvyWd16PYubzQXEUoYM9eqvXAQA8/aTxI64gpMGmGTjiVpNidw911S3lf3RIkUUTTdZ5vO8327jZqfLkcOtNLXzTMA4tXIQkiL7Y30To6RH0gn3/eeD0lHi8AoXiMn586wisdzUTUFLpuEFVT5Nhs3FS1kI8uWY1LViaewaSm8qumY7SPjmTVcyQRpzM8ynuqG/jCus0TApZhGLSNDfPQ8YPs6G5nfCrLJkmsLijh7oXLqA/kTQhZRwb7+MK25/jMystoHx3meGiAhKYxmkxglyTuqFnEvQ0rLljIGknG2dbZyp6+To4O9hNTUzzdchKPMhlY5+66pdQH8ibarOo6p4YHeaTxEPv7u0npGpph4FFsXFdRzT0NKwjaJ9/tmmHwQvtpfnnqKEOJOIZhmBORgsCGonIeWLKKGl8QQRCIqyqf3/Ysn1i6lvaxYQ4O9AACn1i6lo6xEV7taiGlaXywYQV3L1yaVc93NAYc3NnMd770FPf/4RaaG3voajtDPJokHk1SWpXHnR++kmXrqrGlfUAb32jn3/78Ue759DXTBKzTx7r42hd/yXs/uonK2kJSSZWHvvECdUtLiUWTnDzUQWQszn2f2cJwKMyul48zPBhh7eaF3Pvp6/BlTPyMDEV46pGd9LSHiIzFiIYTeHxOrr9rDTe+b+2ESTbA2EiUZx7dTSqpsu6qeg7vaaG9eYDIaIx4NMnlW5bwic/ffOHdZBj0dQ7x+EOvc/xAhxm4SDWDEznddm7/0OVcsWUJtgwBKzwS4/nH9vLa80eIRZPmXLUBpQvyuOG9a1l1RW2WkGUYBsfeaOPlJw5w/EA7YL7fdN0Usm6/93Kuv2tNVpt3vHicrU8fZCQUQRBA0wzyirxcd/sqNt60DEky/wuxaJKXnzjAoT3NbLi6gabj3YT6x4iG4ySTKkvWVPHBT11DaeXk/03TdJpP9PDYD1/j1JFO7E4bLredmkXF9HaEZgvSZnGRaFoIXR9CkvIQhJws7dFQsoeu2HEUwY5HDpLS41S4lxNKdpHUY5Q464lrYfrizRTYq3DKXnpjpxlMdiIAsmin2r0GWbRhk1zUejaQ1KJE1CnfkWQf/YlWPHJgYsLLMAxi2ihN4b0cGXmRlB7Hbysi37EAjxxgLDXIQKIVm+hEZG5jPZ+tkMXeqxmIt047N5Lspyt2HACX7KfcuYS4HmYw0UGho5ru2ElylCBOycto6gx59goUcbp1y1TmJGCJgoDHZsPAoD6Yy/KCItyKDbcyKTVW+QNcUVbBSCKBQ5a5e9FS3IrCxvIKdMOgPjefHLsNr83OydAgLkXh2spqij1e3tuwhJOhM8RUlZSmIwBlXh8byytIaJppXjOFcp+PW2rrKPJ4uKaympSuszg/n95IGN3QWVlYTMDhQNV1YimVgMNBpS9ArsuFJAhsrqia0KLNNx6Pg9rqQpxO26wD5XOFbJ+r/5RZRHbamfKqagujI/+A2/1hwCCR2AkY6MYohp7AZl+D2/1R7PbLANC1HsJj30SU8rDZ1iNJmQN1lXj8t0Sjj+D1/TWKUk0ysYNo9FcoSsOE8KAoq3C53k8k+hN0rQ/dGMXtfoCcnD+aKMkwVJKJnSTiL6Jp3RhGHMOIIiuL8Hg+jc22PuNPb6CqTYyO/isez4MgSCTiL6LroxhGBMNI4PN/CUkqnlPfzYoRJxz+OuEEDyMAACAASURBVMnE7nQfjWHoUWy25bjcH8HhuDqj/qOEw99CUZag60PEoo+h670YRgJdH0MUAwRt3wd86fQx4vGXiEZ+hq6bAyuDFIYeRxCcuN3343I/MGvVnC4bS1dWsHRlxcSxjdcsYnw5O0EQWLqqAl03Zoy4VFqRO7FdVVNARVUewgzRBC/bVI9hGFTVFgDCtA+cP+Bm03WLs6678dpFGf1iUF1XOGPetwOCIEy8zAVh0jxINwzynW5KXD5c8twGtpn5AaSMj9Rcl6XIxADKPT7WF5WT73RjEyVaR4f47pG9/Peh3awpLKXGPzkDfzw0QLUvyIcXr+Kh4wd46PgBany5fGjRCk4ODfKfB3ayrauND9Qvm8jjUWxsLK2i0uvHrdgYjEX5aeNBvnt4D2sLS1lfNOmf5JAVPrlsHbF0oCOAmJri8dPHiaopVhUUZ30LYmqKr+7fzkvtTXx48SpW5BchIHB0sJ/ftp0mrqp8esUGynOyBe+fHD/IAl+AexpWkOtw0RcN89ipI/y08SBV3gC3Vtefd18CeG12riqrYnVhCT89fpCnWk7w4UUrWRTMn7CaKHbnZOUZjEf53uE9HBzo5dbqehYHC0hqGi+0N/HjYwdwKzY+1LAiK/iSKIgsyS2k1p+L3+4grqq82NHE060nqPD6KHbn4M4Qlp5uOcGHFq1gU2klX9qzjf85spc1haU8sHgVT7ecZGtHM1cUV1AfzOPdRCKe5PnH9lGzqJg77rsCu0Ph5OFOXn7yAM/+Yg+lVXkUlU0+3+erv9j76klufP9a1lxZx/98+Rke/e4rVNcX8577ruTQ7ib2vXaKDVcvYvWVdRN5Th7pRFYkrrp1OXkFXkaGIjz58C4e+uYLFJUGWLt5+rPXcrKXeCzFgvoiVl9Zh6xIhPrHyC3wXmjXmO014MXH9/PsL/Zyx/1XUL+sHEkSGR2O0N89TCDPM2FJMM4zP9/Nw996mY03LGX1lXW43Ha62wd5+ckD/PIH2/AF3CxcVjaRvr2pn5/+14t0NA+w5c7VVDeU4HDaiIzFONM3SmmG766a0ti77SSP/WAbFbUFXHv7SnwBN8OhMC89cYDvf+VZXB4H667K7qPOFtMKZ8WGGrbcsRpNN9j9SiOvPnuIYH4OH/7sDciyZA6mIwl+9p1XOPpGG7f83nrqlphC8r7XTtJ2uh9NnZ9xWnu0jdZICyk9xXWF108cj2sxmiNN9MX7qHRVUe2pmZfrvb0xSCR3EY39GkkMIst1KMpCFHkhCAG2n3mUgK0Et+ync/QYcS1MqWsx3dFGxtRBSpz1xLRRGkdfwxXw4ZS9xLUwST2GgEBzZD8O0U2Fe/lZa6GjEVVH2HHmZyz2bUZMT44b6KT0BHEtTMpIoBpJDEOfOBfTxtgb+g2V7hXYpAu3cEjpcXYO/oKgrQRZtNMfbkHVk+QoQU6P7UIWFA6PvECFaxlu2c9o6gx+WxEK8yRgSYJItT/ATTULJ44tK8ieTRKAy8sqmMqWBbXTjtUGc7P2/Q4HdVOOuRSF9yxcxGy4FRt31pvaoLUlpRPH39ewZFraCp9/2rFrq6pnLfticTgUHI63ZwS6WOxJRLEAt/sjSFIRuhElmXiNaPTniKIfRWmYomGaO6p6Glmpxe35KPH4i8Rjz6DrA7jc9yJJxYyO/B3RyE9wuz82kUfXh0iljuFwXo/LfQ8gkUoeIBz+HmP6GMHc7wGBKeY4YWLx55DlCpzOOxGlYkBFVbuQ5TqY44zGbKTSGiiX+wFkqRiDBMnELiKRHyEIThRlGZKU/bwmUwdQtTbs9o0oygcQcKAbI+haCFGcHCyoahvR6M/Q9UFcrg8hywsw0DD0UVLqKSS58rzrO1XIFgRhYjbxXEw1M8ku9+xlzCTczzXv25WA3TVNo/Rms7qghKW5hbgVG6IgpJetqKRtdJhfnT7K0cG+LAFLROCy4nJuqlpI03CI7x/dx/2LK7ipaiHri6J848AOTg6dmUgfdDpNLZggZpkbRlNJvrL/dfb3dbG2sHRCwySLpuAwjm4YvNbVyunhQa4tr+aa8mqc8uT7bntPO0+3nOC2BfV8evl6PDbzQ7S+qAzdMHjs9FE2FJVT4snJEkZHknH+bO0mFgfzJ8Lfe212/nTr0+zv77pgAcut2CZMJF9qb0YUBBYG81id0cZMUrrGoYFeXutu5/YF9Xx8yRq8dnOCqSGYz/FQPz869gZ31ixGSUcilASBGyprua68eqK9hmEQcDg5NTRIY2iA0UQiS8CSBIF76legGwZPNZ/k4EAPWypq2FxWxWAsxhPNjQwlYhfU5rczhm4uR/KhP7iO4vSET8OKCno6QxzZ08JIKJIlYJ3vm0SUBK59zyqC+TnsePEYrz57mHs+dS2bblyKL+hi18uN9HUPZeWRJIlbPrCBVZfXIqcjr/pzc/ibT/2QJx/eOaOA1d0+yGXXLOL2ey/DG3BPamMuWhgwOH2sG8Umc81tK6msNf97hmGQSqrp9/vk/6a3M8RTj+ykpCKX+/9oC/lpv+14LIlik/nh155j72snqV1SOjH5+sqTBzl+oIMPPngNt997GQ6XORk8vgxIplneQO8IO186jsNl4z0fupxFqyonrl9ZW8Rffvx/ePhbL7Hi8hpsGZq+VFKjdkkpdz2wcUJbWF1fzBs7TrP9hWPc95nrQTYFyuYTPbyx4zRrN9dz1wNX4s5xYhgGBcV+2pv6Gewfvcg+NbGLpmnv1oFXsgQsQRBRRBtdsS4MjN8JAUvXIyST+4jFngJ0RNGPJJXhcFyLYb+H7tgJthR+EllU2K8/QzwWTuc8i2JAkEnpcURBJqaO0h07dU4BK2ArwS662TP4q4ljgiDglgPU5qyjJbKfhpyNeG2TJtxeJZ8azxoODZ19SZe5cCbRzplkO9cWfgxJUGiJvMGR4RfZlH8fDtlDX6IFRXAAAj2x0xQ765DnuKzQOQUsSRRZU1xKStcuth0WbwM0rQu//0vY7JsQBAnD0JGkUpLJvahqE5rWfcECFmjYbGtxOG5GwE4i/gqC4MLpvANB8GCzPUUs9hS63o8ojs+QqSjKUtzujyNJeYCAzbaGVOoE8fjzJBKv4XDcnnUVw4hh6GM4nXdgt29GEJT08STmGlYXN7jX9UH8ga9gt1+T7iMDWa4hkdyFqraiaW3TBCw1dRJPzmdxux9AELwTHytIZq3xpevD6NoAslKD3XEtslw+cc6uj020xeJ3F7skY8/QjAiCgCQKLMsr5JenjjCSiGel9zuc+Gzmshj5LjeyINKQNsELOlyIwFgqMZFeEsSsgT6YVgoLA3nYRSk9qJ9db9A0PMjDJw7hszu4e+FSCl2erP/cb9uaUHWd26sbJoQNMDVJK/KLeLzpGI1DA1ydXIDPPqkZX1VQTH0gb0KrJAsi1b4AoiAQime3+VISV1X29nVhFyVWF5ZOCFcA1f4ApR4v27pa6Y6M4k+fEwQhS8gcP1bk9pDvdBNOJqd9Qyu8fhRRJKlrFLk9NIZkqn0BbKKEx2YjqWsktXffd1dWRBpWVlCU4QflC7rJLfASSZuRZXK+Gqz8Yj82u/kdKCjxIwiwoL4IQRTI8bnQdZ1ELJWVp7w6n5LK3AnhCmD5+gUE8nM4dbSLSDg+YR49jtfvZuHy8izhCpimXTp/BBpWVrDv9ZM8+u1X2HLXahatrMTpsk3zBwM4sreVoTNhrr51JXmFk1phu0NhQX0RkiTS3T5INBzH43USjyY4fqANp8vGppuWTQhXMPPkXE/7IO1N/SxdW0VJVV6WcFe7pISFy8o4sq+VzpYBqusnrUf8QTcLl5bhDUxOWBWXB8nxOentCE0Icbqu0/hGu2l9saYKd45zoi7Vi4opLAlw+mh3Vp0Mw6Al0sSeod3mEiWSk6vyryZgCxJVoxwdPUJrpAVREFkTWEu5qwJJkCh0mL5xL/Q9n1WeXbRT7qyg1dEy57uU0BLsDu2kI9aBLMjUeepY5ltOe7SdrngXffEeFrhr6Ix2IIkStxbdjoHBrtAOWiItSIJEqaOU9bmXYRNtnBxr5PjocVRDJayGqfHUclnwMiRBpi3ayq7QTrMPHSVclns5AgKnwidpjjShGxpRLcYa/1oWuKuRxXPrTjS9D1VtBrT0fRhC14dwOLYQ1yLYRAc20YmBjk/Oo5/p6+JphoqBOaEQUYfZG/oNKwI34BA9nIm3oRmpaXnOxlvhbRdVR3FJXmTB/FZ55Twi6hA2yYVL8hNKduFV8tANjTOJNmpz1iHPcZx2zrsgCgJFHs/FteBdSiwcR5SliZf5+TKuGpdlCdubpPGS5Bps9ismfJQEQUQUA0hyJZraga6PXXDZgpCDKAYRBBlRKkAQFGSldkLAMIUqA10PTwhYgpCDrDSk94V0Oh92x0YSiRdJxF/H4biN7FkTAUkqxW6/Iksgma/FiiV5ATbbFZB2thQEAUHwIss1pJIHTf+q6blwOt8zIVyN52OKGlmSSpDkShLxVxEFL07X+1GUJQiCDVHMmaFci981dMNgf38327vbaB4ZYiQRJ6am6IuGMdLnM7GJEnLaFFEWTJPMcQFKFIRpAYMMw6AvGubVrlYODfTSH40QSSUZjEcZTsbRzxIAKBSP8ZumRtpGh3lw+XoW5xZMM4NsGQkhAAt82YEEBEHAa7PjtzsYiJnXzBSwKnP8CEz+003BUkQWRTTjzYtEmdI12sdG6IuG+cq+1/ju4T1Z55tHQqi6zmAsipGu77jP1atdLezt7aIzPEo4lWQkEaN1dJgNRWXT+nTcBNX0VzAXtHamfd/Gy7y0oZjeGkRJpLA02ypBEATTR8gAQ7+4Ntudk/6D4wucO9329HvcPK5PuYYv4EZRsodDiiKTV+ijs2WA0aHoNAHLH3ST45v/BekFAa6/azVDA2O88vRBGg+1U76ggCuvX8L6qxvw52aPx7razqDrBi8/eYBDu5uzzsWi5nIc8WiSeCyJx+tkZDhKZCxOfpEPt8d+zvqHR2OMDUcJ5ntxurK/sYIgUFqVx8FdTfS0D2YJWE6PfZrwKYgCik1G0zL+z4YZzERWJPKm+OvaHQpurwNRnl7H5/ueY21wPQX2AgzAKbnQDZ2myGmGkiHWBzfQl+hlT2g3fsWP3xY4azvPF0mQqHQvoNJdxUBigK5YFwWOQkZSIwzE+ymwF7JtYCu3Ft/OLzt/xnUFW7CLDkqd5ZQ6ywirYU6MNtIebaPWU0exoxSPnMOYGuapnidYl3aPiGlRftH5c24rfg92ycaRkSPsDu1iXWA9HdF2umNdXJ1/Lb3xHg6PHCLfXoDfdu5Jck3rR9W6phyVcTluwiaWEFGHiWhDOERTiwMgChKiIBPXwqh6isFEJ1HV1C5G1RHG1DOUORcjiTKvDfSRo1ycebOAgCTIJI1Lp8nPc1Qw1N9DTBvFLrnpijWS76jCLjqxiU7GUoOU+RYzkuwnpceRBVuWr9rZmJOJoMXMPPL151h+eR2rr57dlPFc/PQrT7N+y1KWX7nw3InnAVkqY+oCugIiAjbM+YMLH8gIgg1houxxAc7N5JBpfHZw8hqC6EQUpwcZkaRSQELTema4koIkFSIIs9vdhhLNBGxVJPUobZFXKXauJkcpmlM7ZKkMQVCyPwyICNjTdZ/eR5JUMGM7pqcrweP+BGEjQSz2OLH4syhyA07nXTictyEI5/7gdXSFeOLZg3T1DpOfm8P9H7icoN9F38Ao3/3RNvJzPXR2D5OX6+G+uzeQl5vD0HCEF189zuFjXSiyxHtvW019XdGMflrjDI9EeXFbI28cbEfTdK7d3MDGy2pxOmy0tp/h0V/vJRyO43bb+fi9G8nPzyGZVNl3sI3fvnIMwzDYsKaazVcsxOW8tI760bEYB7ceQ7HJrL1hxSW91rnY/vgegsUBalZWZTnHzwVN1/nmwZ08duooDklhbVEpNb4gLsXGscE+nm09NS2PkB2AdeLYTBiGwdFQP/+yaysdYyM0BPOpC+TitzvpCo/QMTbT5IFJUtPY0dPOE82N3F7dwLXl1VmatnFSab9WZQb/M1EQEAUBTTemC4ozlJVuzax1uhQYhilkOWSZSq+f4JTgGuPmmQUZC1BH1RR/vu1Z9vV1U+7xsaKgiDyHm3AqSUydfs8AMl1lJ4XKeW/O2w4BIWsB9Mnjs6WfBWP6ZAMwo9nnud6pojSzr+j4+1FTp2sSZUU66/vzQhEEgUBeDvf+f9ex+ZblvPLkQXZvPU7joXb2bDvJBz55NbWLJxfcVdMav8LSAMVlwWkdtnBpKbWLS7GntV+aqqMbBnabPKcHTteNCZ/emfpxoo9S2X0kiiLyDNq8dPyNCQwMtLTvvTylP8fNIWe6p7WehWwdeIn1gctYFViNXbQT12K0R9rYM7SbE+FGVD0FCKiGOi3/xaIZGq2RFprCp0kZSQzDYGGOaUrqU3xUuqo4MnKYEmcJimgjqsWwiw66Y50cGz0GQFgdo8JtugXkKDm4JBd7h55gfXAD1e5qRERao63YRIW6nDoEBJJ6ipf7X2RdYD2SIFLsKKHGU4tbdtMaaSVlzBztdSrj1jSZKMpiJKkERfRyWe77eaLzy7iVAE7J9CsUkch3VNIafYNfdf4TAVvJxL0J2IrJs5fzZPd/YBMdBO2TrjujqQFeH3iYgUQbqpFCNRIs9l1Nnr2CPYOP0x0/wag6wHM936TAUc264J0IgoBNdFHkqOO3vd+iyFHHUv+15NsrOTryCs3hfQwk23mp93sUOetYn3vXhP/WTDSH93F05GW6oo2E1SHKXUtZFbiFHDmXDXnv5Zme/weYpomX5b4PWbAji3Y0QyWglDCS7MOj5KKIc1/ayRKwLhBDN9jxzEEWLp/udzZXdM3g9acPsOJNEq4AEM7tmDcXDGYyXZnpZT2XEcMMH8SJUJ3ThRlBEOEc2qqjQ7/gisI/Yd/g9/Ap5RwI/ZhNhZ+fQ104Z9kzZhHszKWtgiCj2FbgD3yVZHI/segvicdfIpncQyTyvwSC30CSKmcdEMTiKZ587hB1NYV84L3reW3nKR59bDeffGAzqZTG67tO889/fRd33OLnha3HeHXHKe64eSV73mhFUWT+6MEtnDrdx1O/PUxxsZ+Ab3Z/o87uIXr7Rvn4fRvJyXFgt8nYbTKplMYPH97OA/dcQdDvZvvuJr730Db+zx/fTN/AKK/vOs2nPno1w8MRXt1xiqON3axbVXXefXo+GLpBdDT2pmmCz8aaG1YgSmKWudFc2d3XyZPNjXhtDr569a0UpcN7Gwb87OThGQWs82E4Eec3TY2cGh7k40vX8oH6ZdhECVEQ2NrZwuNNx2fMZxgGLSND/PfBXdQH8/lAw7JZo9sVOj0YwEAsQtmUQBZxVSWSMiMW2uXsz8/bRbiQRIGA3UnQ4eSDC5dxRcnMfpEOWZ74x/+muZEX25vZUlHD311xHQ5JRhIETg0N8kZ/94z5f6dXp5jrzU4nmypHGYZBMqmSjM/PwDkaSWRrVdKMDEUQBAGP78Kd6C8EQRDI8TlpWFHOgoVF3P6hy3n2Z7v57a/3UVQWIL/Yhy9g+jX5gqaJ7pqNC7n93suY6cGSZHFissftsSPLEiOD4TmtUehw2nC6zAAYqaSKY8pk2XAojCAI+PMuzAJDQMDjdaLpBuFwtimwoRskYqkZ783m/KtY4l3CvqE9fL/lu9xddg9exYskSGwIXs6m/E0T5Tul+fWr1Q2dzlgHB4f3c1/lRwglBzk0cmBC4ywLMpIgpddnEhAFEV3X6Yv38lL/C3yq5jMktDg7Q9uz/N32DJlBFZZ4l2IXHWnrAxVFVJAECd3QsYvKhBAlCTJ20Y4kSIiChIE+Z523oYfRjWzfNlvamkYQRJb7r6fBuxGArthxTo7uQBAE8u2VbCl8EN3QkAQJA8OM5ieIbCn8JJqhmYIx8sSj6JGDXFP4MXRDm6i3nI7CtyJwA0uNa9ELfx9RkJEy3DxsopM1wVtZ7t+CKMgTkfsW5lxGtWcNuqEhYrZd4OyTHRWuZRQ7F6bziIiCjE10IAgiDTkbqXavwcDUTNpEUzNd7V5NhWspNtGJ31aIbmhvjYDV3xnil//9Am9sPc7wmTHyiv3cfP8mbv/YVYRHomx9fB/H9zRxpmeYYIGP2uUVbPvNPvwFXj777/fizzcl5Cd+sJWnfriNUP8wVQ0lvO/T17PhBjP6VdORDn74L7/hyI7sQcZ7Pn41H/7C7UiyhJrS+PV3X+a5n24nPBJh8boa3vep61i83nRa/ME//RqX18lw/yg7nj2Ermms3LyIB//+/bi9c3uJfu1PH2LvS0cJ9Y3ypT/4gfnysivc8yc3c9cnryURS/LGq408+cNXaT3ehazIXHbjMu7+zI3kplXgf3P/f3HyjTaGB8f4h49/B0kS8ed7uf/Pb+Pa962fr9tyEYwb68z0dzXQtdD8XMZIYhiRaYc1PYTpeDmbWv/sH2gDg7g2QiTVz7q8B9k58I3zqNSFjHzmnkcQZATBi92+Gbv9CjStj7HRLxOL/ZqR4b8imPvjWfP2D4yCIFBeGiTod7H58jo+99c/5+P3m/fJ73excmk5KVWnpMhPU+sA4UiCppYBtu08zbMvHkXXddxu+zlNcfLzcjAMnR89uoPbb1zBkgYzfHx3zxAnm/r51689gyiaH478vBw0Tael9Qyv7WqiqXUAwwCbIrG4oeSs17kQdj61n1d/vhObXSEZT3L3n91OZCTKtl8c4pVHt1O3egE3PHAV23+zj8Zdp0lE49zzF3cx2DPMSz/ZhqRIjIbC3PsXd5JXmsuvvv40Z7pC1K+rZct9m/DmZg8W9jx3gJcfeR3FpjDcP8In/+0+7C473//iw+SXm/54G9+7gehojMf+39Ncd+9GLrttDTaHwrZf7uTlR7aj2GXW37Kay25bzaNfepz+9kFKagq47cHrCRabz3nb6DDDiTj3NtRT4s7BKZsfG1XXaRm5+P9cTE3RPDxIiTuHdUWl+GyTGtPu8OiE9mkqQ4kY3z68m5Sm88DiVZS6vbNOAmwoKee59lPs6u1kVcHkvdcNg57IGL2RMBVe/4T/0puJkp4N187y7DskmeV5hbzU0URXZNRc3/Es6IbB4TO9iILAjVV1WeHbR1MJhhOxrCiLFnPH6TIHVEMD2abrsWiSnvbBeVvEvLvNXMcqk6FQmJ6OEOXV+RPCzJvJuEmjuXZUHje+fx3dHYNpk8XIRJ0aVlYgSSKNh9r5vd+/6pzaOm/ATX6xj90neunrGMLrd581anFekY+C0sCEqWROxqScpukc2duK3SFTs+jC3vOCKLCgvohkIkXriR64ZdICYWgwzMhwZJpJJ0BMi1HkKObqguuI98bpjHWw2rEGj+KhI9qBqmv4bD6ianTeTW0NDKJaFEW04VN8dETb6Y33sdi79Kx5IloYSZAIKAE61Q7aox2UO80JnJZIC12xLtYHN+BX/BP3sdK1gEdiDzOaGsEhOWkcO0Glq2qi3AudmDJIYhjZAq0s10La7UIWbciizRRIhMxoqRKOWRbpnW3xXjNPhmmrPmwOLQUZmzj7uFsQBBTBMU2oUUQHCmf5fhg6hnoS4k8h5Hxusj3M/C6XRAWnIIPeBdJktM3MPGfTjs3GvAlYdqcNb8DNH/zrB8kt8nN4xyl+8E+/pmpRMQsWlxHqG6G/I8TmO9aw/ZmD7HvlGHc9eB0//Y+nOXmgjTXXLOa5h7fz0L8/yYN/fzcLFpew/5VGfvDPjyOIAuu3LKVqUSl/+Z1PTMxmtB7r4st/+EOWX7kQQRTQdYMnfvAKT3z/FT7+f++isDyXVx/fz0NffooH/uI91K+qQk2q/Oq/X2Dj7Wv4i29/jPBIjK989sf485/jY1+8c05tffAf7uYjX7yDj677v3zmSx9kw43LEQCbw+xOURJx5zi5/MblPPAX72Gof5Qf/9uTFP1mHzfddyUOl50v/PfHiEeTfHj1F/n8Nz/CqqsWIQhkLbL4liI4EAQJXesHtPSaXWbgBsNQ/3/2zju8jvJM+7+ZOb3pSEe9S5ZkW3KRe+/GgLHB9E4IhJKQhGyy6WUTkiVlE/YjJCQhJBBqqMHGYGxcMO69SpatYvXeTy8z8/1xJFmyZEm2ZUrWN5e5dGbeNjPvvPM+7X4IBg+MSDeK0o4cqkJVg4TzSwld2sn9qGoQre7C3L0MUgQbqr/DrNhHEZEIKZ9ckPxg6K2tCsfBSUhSCvbI3+L3byEQ2DlkG71dwkRRPOMmI4DJoOtK4KjQndgbwGjUcdctM7hyUR4IXeLzECtzbLSVB+6eT0FRLW+vPUhpeSPLl45HUVUcUWYe/9H1mExn4khkRUWUBKZNSuN7j17dI3MO5N5xsZBDCpJW4mt/vJ/j207wwd+3kJaXwvj5Y1lyx1w2v7qDLa/tRA7K3PPTm0BR+dsP/8n8m2cS8AX4wd8f5dT+MtY/t5XpyycRlx7Lbd9dxcdv7qJg50lmrZzapz9FVlBV+Pof7+fk3hL+9ft13PjNFXicPq59eBmRCWc+iOXHKzGY9IBKZ6uL9/66icf+9W00Og2KonJ0ayF6s4FHn76ffesPs2vtAa55YCkAdr0BnSjR6Hb1xB2FN/ANvHbqWB/WvQuBVpSwG4xUOjt6yDK681a9VVKAK+DvU15VVYKKwvryYrZUlvHghGnMTEjpOdcb3dd/Q1YuTx3ayXMFB7kqPYe0LitWaUcr75efIs1mZ7wjDs1FXsuFwGEwYdRoOd7cwMSYeEya3jGc4fHrJQ0zE1KwFeh5r+wkU+OSGNeLRdEbClLt6iAzwtET+xZntKCoCo3usCDQnWh5U2UpRW3NJFkujrr7/yrSx8QjSiK7Np/gnkeXYYs0oSgqFafq2bzm0Ij1U1PezIHtp4hLigzHGanwytObAZh31YQRj7MaDKqqUnS4ipzxSX1YXp0dHlqbnCSn8ZY70gAAIABJREFUR/dxPc6bnMboCcns2VLER2sPs/Ca/J61V5YVOlvDAkp3fJMgCMxdNp6CAxX8+Vdr+clTd2GPsvSp42r3Yo8Ob4hTR8UyNj+Vta/u5viBcqLjI8J5ylR449mttDZ2svKOWZgsF+Yd003lrtdr2Lv1JEtXTSEpPRpFUdm7tYjyk/UD1nux/B80BxrRiFpSjCnk2fIQEZkQkU9HoIOnS58ipAaZbJ/KotglmDVmnjv9LI3+Rlr8LTxV/P8Ya8tladwyar01vFXzBg2+BkQE6rx1LI5dSoJx4JQvIiJppnS2qx/z66LHidJFEWfoTksi9NxLoedf+L80UwZ2bSS/LPoFNq2NFFMK4c+0ysG2/RxsO0Cx6xQiImNsY7kqfjlWjZXbU+7kDyW/R0UlzZTO9Uk3drXfO2oVzkfRG/YO6ruGS2LkOSxBffsZOvmzioDQT6wNq+y94N8GUgpow/u7s5O2D9T7+YnIXeEuarCnvSHbUBrA/QpYv91vTBeKEROwbFFmbvvGVT0Un464qXzw8nbKT9SRkZuMKAokZcWx+OYZnC6qxREXwdTFuWx5ex+tDZ3IssJrT67nhoeXsujGaQBEJ0RSX9XMlrf3Mm1JHqIoYOja0LU3OXnxf9Zy3QOLmTArG1EUkUMyb/9pEzc9cgXzVk4GwGQ18tL/rOXI9lPk5Ic1BYmZsdz45SXEp4UD8BZeP5UT+8oGuKqBYTDpkDRiWCAy6jCflcxVo5XIm5nF2GmZqIpK2ugE9m06TmN1KwF/CINJj9GsR5TCbRgGaOPThkaThChG4vdvx+/fitFwDSoaIIjL+QdCobI+9OMXDhm/fxs+3yYMhkWAQCBwBJ93A4Kgx2hczoVYlKZEf4kp0ff11J0R89URGOvFQ5bLUeRmNNpswET3ax8IHEVR3EjS4FrAuFgboZBMbV0HqUlRbN9dwvixZ+imB7pTFrMem81IZXUrrW1uImwm3B4fNqtxUDp3fyCE1xdkfG4STrePqupW3B4/SYl2FEXlWGENU/PTUAG320ek3Uxigp22dg+nK5pJTXHg9wfRaqQRT1sgALHJDjQaiZhkBy11bYyZkY3NYUHXlX+usbKFtNwkDCY91igLzbUtqKpKWm4KoihijjDibHNRUVjF3nWHKdx1CnOEifRxA7v9xqZEI4oiCZlxNFW3hF2H7CaiEvsH7HejqaqZhFFxSFoJQRRAVqgsqmHPeweoKqrBYNIzc8XknvJT45JJtdp5q6SAdr+PtAg7lZ3tbKk6zfKM0Wy4SBfBCL2BeYlpvF92kl/u3cqWqjK8oSA7aisZHx3H6Y62fnXq3U5+uXcrRo0WZyDAHw7v7nM+3mzhyrTsHsIKm07PkwtX8OXNq7l+9UvMS05HEkUON9bhCvj52qSZTI49dzLtS4nZCamsKT3BEwe2c6Cxpofh78r0LK5Kz+mxGqTZ7Hxrylx+umsz92/4FxNi4ojQGWnxejjWUs/M+FR+M/9KNKIOAbgmczTPHtvPU4d3c7ItnOfxcFMdsqqSGTES6+T/TUTH2lh4zUQ2rznEIzc8Rf7MTNxOH6dP1WM06YmMGRlioDETU3j7+e3s33aKpDQHp0/Wc/JYNRk58Vx/z+wR6WO4UBSVx772AqIkkZ2XRGS0BVenl+LjNQQCIVbeOYuYhDMkBoIg8M3/vokfPfgcv/vBm6x5eTcpo2II+kPUVDTj9QS4/aFFLL52Uk+d+VeN5+TRKta/uY+Hr32SSbOzsFgNtDR2UlXayIxFY3ngu9cAoNVJXHH9ZCpLG/nLL9fy8bqjxCVFUlHSyKljVYyekMIXvrHsgt9nQRCw2U3c9bUreOZX7/GjB58jNz+NjjY3TXXtmCx6jK7+5BqPZH1twLasGivLE1awPGFFv/P3pt8/4BgSDIl8ddSj5zVmq8bKw6MeGbTclzIeAuDR7G92VYQHM788YNkbkm7ihqSb+vUDkGcbR94A1rEFMYt6/o7Xx3NP2r3DvQQEtAiCFlXtpVQTwi6NvSEKEpnmyWSaz3yn8G8F1YMqn0YQbCBGAloI7gLFBUozqvWHICWhOn+FoLpAjAHjSgieQPWtBsGCoF8EhqtA6OtKjm8D+Nd1hbRIqOYvg1yF6nsvHNcvRoNxBXjfhVAJqH6wfgWkLOj4CRAEwQDI4FsDggV0M8DzGugmgOoF71rAD7rZYUHP/WfUUAmC0wv6ZaCfNex7eS6MmIDV2epm3QvbOLT9JC117T2ak4A/TNMoaaSwYCKJSJKI0WxAo9Wg0UiEgiE6W920NznJmhDWjgqCgFavITEjhj0bjuPu9GLpMk173X5e+u17pGbHc8UtM9HqtaiqSkeLi85WNxm5ST0T0xJhxB5tpa2pE7837AKQkhWPvlcSYHOEEU/n8FlKBlpIeh8LBWVOHixnw6u7KCuoxuvy0d7iYs41+Wek6bPa+KzlDRIEA0bjDYRCZbS3/Sce3QsIYiRyqARFcWI03oDf/9FF9yNJyYhiJB3tP8alSUIQ9AQDx4EANtsPEcXYC7o3Oxp+S1DxAOGkdFrRxIL4H1z0eC8WwWABnR0/A1QkKRVRjEBRWgkGCxEELTbbdwetb9BrufaqfN5Ys5931h0iOsrCg/fMR6MRkQQBszmsRRQArUZEr9ciSSKL5uTw3oZjPP6/6wjJMvNn5bBi2XiMg5BPVFS18PwrO3G6fVjMem5cOZmoSDMajcS3H1nG317ewT//tQ9QuX75JBbNG0NSQiTXXZ3Pn5/fij8QYnRWHNddnU9K0shuMlWgrqwBd6eH2rIG4tNjw9fda67EpkThbHPT2eKio6mThMwwRa/Qyx1Gq9OQnpeKRiux/IGliKKIVj/wslhXVo/H5aWisJqk7C7NZi9msu48NUF/iIAvSMAXJCbZQXNVM+4ODxqdBlEUSc9LYdLicdz6nesQRQGN7ozwGW008Ys5S3nm2D721FVzqKmODJud3y1YztykNApaGs8QSwhhdzarTo9GDLsv6CWJCL2hj3XIrjdg7rLU6CSJxV1xQv88eZSNFaU4jEbuzZvMzTnjeHjjakwaXU8SZpVwfipBEPDJIV4uOtzvvoyPjmN2QmqPgCUIAnOT0nj9mtv5y9F9HGysRVYV8hyx3DZ6AvOT09GKZ9wttKJIhN6AUdL20xCIghAe/wi52GVFOvjxzEX8/fgBDjXVcViuI85oRiv1zXOkkzRcmZ5NotnGK0VHONhYizfUSKTByBWpWVyfldfzHARBIDMikmeXXc/TR/awo7YCvaRhdmIqd43NZ31FMTXOTqRe7KLhZ9L97oXZA216fY+iRC9psOn1AxKFfNYQUmQCSgitqEEjDEyEAIAAOr0Ga4QxbAE5C3qjFmuEKcwm2F1FEPjqf60iNtHOzg8LOLijGEdcBCtun8no8cm8/tetPXGXAkJ4M24+4/aqN2ix2U09LnCSJGKxnelflERMFj0LV8wg0mFh7au72ffxSbQ6Dctvmc6dX12K6Sz2QEEIK3rNFgOSdHE5Fwe8TYLArQ8tYu9HRVQUN3DqWDXWCCN5U9K44vqp5E1O60euEZsUyROvPsyal3axd2sRB7cXozNoSEiJYvHKSYyfltGnvCiJPPjdaxg3NYNNqw9y8kglfl8Im93E6AkpzFg0ts94ElIcfPlH17LhrX3s+LCA8uJ6omJs3PnIEq67e3afuCxBENAbtVishgHjUE0WA7YIUx/XNq1Ow9JVkzEYtbz3z70cP3CapLRo7v2PK+loc7Pm5V39rvlc82yw/cKF1DnftoaueJ7Hh9nX+Y5HEEwIgrWPgBVmSB4o7v2stgUJ1ACCaAG5AZQ6MKwA/RxABP9H4N8MpttBqQfbT0GMAvQIYiwQAE0ugm5Sv756IEYiWL+PGtgVFrakDBCjEcxfAtGKGtgfLmf7MYLqRun8BYLpCyAYwfazrjFs6d+u4kT1b0WwfBlBkw4IoKqopnsQfOsRbN8/j7s4OEZMwHr+8XcoP1HLl356I9kTUkGAb638bc/5sGbwzAsiin1Ze+SQjCgJBP1nglZVNSysaLUSuq5NSMAXZN2L23C2ubn3B9dh7hV8GgrJCKJAKHCGgEGRVRRZwWDU9VC2ag3aPpuskUblqTpe+u1aciam8V//eJioOBt//vGbPVmou/FJilSCYECSkpGkmAFOSoiiA1FydZE1hGEy34QgWvB43kQOlYDiQqudgtlyH6oaIBQqDmsTAEG0IkmJdDP7CYIOSUrqyqkVvtLuRHZhOnURQbSh003DYvkyweBRvN53kOUGdLp8TObbMRiWdbkN9h6roUcoGwzToh/qCvhU6AxUU+MZ2qVREPRdYz5DGX/mpIgoRiFJCfRlL9QgSXEoqm/IIEsArXYCJvO9BPw7kOU6ZLkBQbRiMK7EbLoNrW7akAtlanIU3/rKsn7HExMi+f2vbgdAp9Mwb1YO87qUMJF2M3fdMpO7bpk55Bi7MTornl/+5IYBz6WnRfPzH1zX77hep2HerGzmzcoedj8XCmebmxd+9gZKSOHaryyjurgerU6DIAqYbEaSsuOpP93Emj9twO/xc9N/XEN7YyeWSDMIIOk0RCc7yJmaSdnRCv72/VeITY1mzqrpJOf0dw3xOn288NM3cHd4uPvHNyJqRCJ6BXYHfUH2rT/MiT3FlB2twNnuYtFtc7jyvsX89bsvoTfpGT9vLNOvnsTJ/SX87fuvEBFjY9a1U8medGYDNMru4NfzrhrwmtffcG/P31pR4r5xU7hv3JSeYzfljOemnPF96uy/s6+W1arTc3POeG4+qxzAa9fc1ue3KAiMj47nyN39tcWDQRAEch2xPLnomiHLzk/O4ONbHhjwXGZEFFtv+dJ59T0UJsYk8OSi/trts6EVJSbHJTI5bujYElEQmZGQwoyElH7nxkT1XXMtWh3bb32w57dOkvjOtPl8Z9r8nmM35Yzjppxzx3N8llDiauCdqn3Mjs5htC0Ri1aPQdIhIvRZywQhnAC4tyWlN257eDG3Pby433GdXsNdX13KXV9d2u/c+GmZPX/rjVp+/swX+5y/9cGF3Prgwp7fadlxPPPeN3t+Z45O4Kd/+kLP74kzh04w64i18fAPVg5Z7kIhigKr7p7DqrvnnFc9i83EHV9Zwh1fWTKs8oIoMOeKPOZckTes8o4YK7c/vJjbB3hGvWGNMJ7zeQE8/veBrUgGo46lq6awdNWUfueuvvmzEJf+7wVRikISY1GUM0noFaUFVZWHjusSbCCfACkGaAG5HhDA9b9ha5RcBZoUBMEEpvvB9UeQUlCNt/Yo74boAEQHIIFoR1U6ECQpLKR1p7NRWrqENilsHVOawm5+mgQERFQxtld7ahcxmwxqB4IYQX/Ct/N3RBwKIyZglR6vZvLCsYwalwIC1JY10VzbPuz6kTE2UnMSOPRxEXkzRqEz6Ght6KC8qJbkrDh0Ri3BQIh9mwoo2FvGtfctIDY5ElVRUbtiUhxxESSPiuXIjpPkTEpDo9NQX9lMe7OTjNyk86ZMHgySFCa26GhxEeyiSRUlEY1Gwt3pxecJMGHOaOwxVtqbnTRUtRAZ29edQZTCzD4drS4C/iACAqIk9AiCIwmdfjKxcQNI84AkxRFh/+kAZ0SMxuVdbnr9ERO7rudvk+lWTKZbe35rtaOJjnmnT3mL9SEs1ofO/LbcB9wXLq8bh8l8x6DXIAgSev10YuO2DloujG6/WxGzNg5vqGXIGlrdxD7X1BuiaMcW0d+6JEkxRDmeG8Z4wtBoUrFaHwHr4K4FlzE4BGDszGzu+tGNPcdSx54JTr3y3oUAjJszhqV3zTtTMQ/yF4U3FEmj4rn/8bBAescPrh+yz5ypo7jrxzf22TQ+8Ks7e/7WGXXMWTWdOav6bgbmrprO3F7HFEXl6q9eic342XILvozLuBCMtibwQNZiDrSe5s3Kvdh1JiZEppJsiiJCG2YXu4zLuIzPFiQxAY0mnWCosOdYIHAcGEZyYCkaVXUiEBd211M6IFSMKhgRjNeFrVeqM5yEWEoA0x0Q2A2hItCODVtPlEZUpRWECIR+BBIqhCpR5UoIVSBI6ZwdB4aUDqHNIFejqi4EzbiwlSu4H1WuArkC0IQFKaURQmWgtoM4GlUtRpCrUVUZBHPYxVEwh8cs14BgRxAvnthmxCSOvBlZFB+uZOf7hxEEOLqzmAjHeSQoFuD2b17Nq0+sY83ftuJIiKC6uAF3p49VD4Q1JjWlDWx4dSfWSDNtTU72bSoAwBFvJ2tCKqIkcsvXr+Sdv27BaDZgjTRRVlCNNdJM/tzRg/V+3pA0EpMXjGHnusPoDFp0Bi2j8pJIzorHFmkmKi6CA1sKcHW4qSppwNnmJiaxr9VFo5HInz+Gbe8eAhWMVgNZ41KIS3WM6Fj/L+K0aytyl+lbVgJYtQMHq17G5w+CAPZYGwneuKELjxAiom0kZI5Mf95gkA8LSrhx6ufDQvF5gqqquNo9NNW2kZmXPHSFy7hoBBUZnxwk2ejAIGqp9LSwteEENq2RG1KnYdFcViRcxmV81qDRJKHVjsPn34Lalcg3EDyMLLcgCIPn9BTEKNBkgBgb/ieYQJsPoVLwbQRBB1IqKJ3gfTsc2yVGIWjHhq1fUjIEjwK6cGyUMBCNfgB860HQIRhWocqVCJzxcBO0OaihkrAroOoH8/1hYS6YGq4n2kA7DqRMCJ4C9QgIUSAmIBivBP8uQAbNaNAvBk1aWFj0rQPdXBDHXPw9vugWunDDQ0vY+PpuDm8rwmQxMGdFPuNnZWGxm9FoJdJGJ+Bx+RAlkZz8NCJjbAiiSN7MLJJGxSKKIjOXTUBv0LF343EaKpuJTozktkevCrscAsFAiOSsONoaO9n74bGevkdPTmfU+HDg+pxrJmEw6Tn40QnqK5tJyoxlxrLxJGaGzYVZE1IJBWV0+jM+/RljEwn6hiG1n4W7v7OCD1/bzbGdp7BEmonvEowS0mNY+cUF7NlwjKM7i8nJT+P6Bxejova1oglw7/evZeMbezi2qxhHop2kzNhz9HYZ5wOHPpsm3wmCigejFEmGddHQlS7jcwFBEMidlcO4ORe/AA4XY6ZnMWZ61oi0JSsKDR0uvIEgRt1nhDX03wSqCmUF1bz3wjZ+8MzIuhZexsBoC7rZ0XQKWVUYZYnj+pSpGCU9z5V+REgZKF/iZVzGvzcaKpqoPlVH7uwcjObPpoJBEAwY9LPDeTiDBwAVRWnC63sfq+UhOAelebiyEcHYP3xAsP5H/7LWb/QvZ1gIhoWDjQ40eQiWM67jgnR2HLeAYBzABd08gAuqdoBcs9qzGar10EXpPlIQ1MGcDoekYryMy/hsorhzA365vSuHg4RBspNl6x+3dBmfHTjbPbz5xw28/vv1g5Zbfs88Hvn1bV109J8/dHp9/GHjLlIddiJM4Y/v6PgYcuKjP+WRfXLoaHFReqwKZ7ub9mYnjng7068Yh1anoaGyhRP7w6yujoRIcqdmoNFp8Di9lB6vpqmmDYNJx9ipmdijrQiiQF1FMwW7S7rK+Ti8vWhIAau5to3CfWUEgyGsdjOT5o1Bo5VobeykcF8pOr0Gd6ePuFQHWeNT0Bt1ONvcFB04jauLtCR/7mgsdtNnjqToYlB8pIK//OgNCvaWnrOMVq/hlq9dyV3fXkGL30VhRw1mja7HHXCUJZZmv4skUyQ6ceRc8y/jMj4P+OiNXax+ej3fe/4R4tIGiHs/B0LBEKoaZqL+JNYURfHgdr9Ap+tPKEojAJKUiiPyKXTDiAe/FFBVFUKnQGlD0A8/ZvxTxTnu02dm5dvbUMXRljruH/vpPNQLhV8O8fSx3fjlEGaNjluyxxNnOhNrFVIUNlaVcLSlDkVVuTZjLKPtMUif083h5wW1nv1Mj/4KBikCn9zOvuY/Xxaw/k0gSp/vd0enkZiUlojbHyQkh/OVKf/HlFkHthTSVNtGVFwEH685QP7cMUxdnIfP4+f1P2wgY2wiGq2Gw9uKkEMyE2ZnU7ivjMK9ZcQkRVJf2UxHi4v5101Bb9Tx+u/Xk5AeQ1ScjdMnaobs3+8NsPb5j4lwWDHbDBzbWYzX5WfuyknUnm7kjT9s4Ko75uBx+agqqcdg0pE+Nomd7x8mEAhhMOqoKmmgqbqV6x8eHqnAvyu8coAKdxNeOYBfDiEAdq2JDMvwN5aXcRmXASf2lACQPTmjK5fipYUomjCarkNWGnC5X0VVO5DlSjo6f4094idotZ9sDjjoYizUjmxIz6eFz4yAdaS5jtdLjnLf2GmfKLvexUIUBDJskVQ5O/hH0QEWpYzqI2AJAsQazcQZrTxTsIexUbFk26MZeRqLoaEqKg3VLVSVNNBa105rYwfOdg8BX5BQF1GHRqtBb9JhtZuwR1uJSY4iIS2G+FQHgih8boRfrWimznsQsyYWd6gBnXge8YCfI8ghmeIjlZQcq6SuvBmPM5w81mwz4Ii3kz42iVHjU7BFnl/ApiIrtNR3cGJ/GVUl9bQ3dRIMhBk9rZFmYpKjyBibRNaEFCTNJ6Nt68ZwyWp8ngC1ZQ3UlDXRXNdGW1MnPk+AoD+IIito9Vr0Rh0RDgvRCXYS0mNIyYrHHGG8pNejlSTGJMSws6SSQEgmJ95BSlTE0BVHCIqs0NHioqq0nqaqVprr2nF1ePB7A/h9QQRBQKfXoNNrMduMRMbaiIyNIDY5ivhUB0bLxbu8VJ6qI2NsEnNWTOLkwdNkTUhBq5M4dbiautNNPPzzmxFEgX0bj7P9vUOMGpdM5ak6YlOiuOLWmdRXNPPi/7zHpAVjcLa7KT5Swf0/uR6jxYDfG+DIDueg/deWN1Fd2sC19y8kMtbGyYPlPPvYv5i7chKqCjqDlvmrpuB1+9n4+m4aKluIiotgz4fHiIiyEhlro6m2jeIjFVz/0JJPlhKWsJa3s9VNeVENDVWttNa309nqxu8NEArJaCQJnVGL1W7GER9BbEoU6WOSsMdYh5zbQu9M5sOAM+jFr4RINUUjqwptAReK2p/qeSSgqipyUKaxpo3G6lZa6tpob3bi6vDgcfkI+kOEgjKCICBpwqRTBrMek9WAJcJEZKwNR7yduFQHEQ7L59YKfhmfbVzIcqCqKgc+PIrFbiZjXAp8AgIWgEZKwGK+D9Dgcr+IqnbgD+ykreMnWMx3YTSuRBQ+m26On3V8ZgQsGGmCxE8GWlHiuoxcTrU384+i/lTgkiAyOTaJdFskr5ccPa+2Wxs6ePe5rZQcrex3TiBM7vHoE3cN2U5dRTP7Nx2ncG8ZjdUtdLa58bn9+Dx+Ar4QsiyjyOG7381iqNNr0Zt0mCwGLBFGYpKiGD0lg6mL8kjNiT+v67gQVJfU88Kv38Xr9p+zTESUhcU3TWfywtx+53Lt19HkLaLZV4ResjHGfu1Fj6mjxcmGV3dxdOepQcstvWUm86+bcl6b9N997R90tDj7vQPxqQ7u/68b++QZ6UbJsUrWvbCdk4fKaWvswNXhPSMo6zQYLXoiHFZSsuNZcN0Upi7OG3JzrKoqrg4PG1/bzZ4Nx2ioasHZ5sbnCaDICqIkoDNoMVmNRDgsJGXGsujG6Uy/Yny/PCWXCgPl0OmGHJKpPd3E3g+PUbivjKaaVlztHjxuP36Pn1BQRpYVVFUN5+TTSOiNOoxmPZYIE1FxEWRPTGX6FePJzEvuybEzknD7A7x9oID81AR0Gg2nm9pQVJiXk96v7IZXd7J97aEBs9s74iJYetssxs0YOjZMVVV8bj+HthVxdMcpygtr6Wh14nH6ejamckhGDslAeHMqSuGcYAaTHoMpvEm1R1tJHhVHzqQ0cqeNIjrBfkEWxZxJ6RzYUkhZYTWhoEza6AREUaSzzY01yozOoEWRFewxth6mVllWMFkNSBoJe4wNj8uHHFLweQLojXqMFgOCADHDyLnm7vRishh68iHGpThoaQiz3oqigC3SgiXCRCggh3M1hmR8ngCCKDBuVlYPEZFWp/lEhSuvy8fh7SfZv6mA6pIGOlpdeDq9eN1+/L4AckhBVVQEMfwMdXotRrP+zPs6KpbJC3OZuij3nGuBRishaYb/TCVBxK41YdEYOOmso97bxuSojKErDhOqqlJX3sSpQxWUHKukprSRjpbw3PW6/T1Kk2AwhBJSUBQVQQjTkIuCiKSV0Oo04bls1ve867HJUeRMSmP8rBySMmNHlGW4NwK+IHs3HmP9KzsHLWcw6fnW7+/pk6Pz04CqqjRWtfL3/34Hj3Pw/KBX3jGHOdfkDzhen8dPwY6T7HrvIC11beiNOiYtymPBTTMxmA2oqsqutQfYtfYgzlYX8ekxLLhpJmNnZNPW0MGhLQU0V7dQd7qRUfnpWO1m9qw7RHJOArf+50okjYQckjm46Tjb39mHq91NSk4Cc66bRlZ++rBS8Tjb3Lz6q3eYumwCk5eE01aUHatk55r9zFoxhVET03jhsTfJmZJJ1claTuwpRm/UM2vlZObdMANBEFBVlYaKZjb/cwdlRyuISXZgshn7RNi01LWx+Z87OX2sEq/LhyPBzuxrp/b0efTjE2x8aRtHPj6BpBU5sPEokkZiznXTWPaFBZf826rRpGC1PIAkJeJ0/RFZriEQ2EuHXIPXux6jcRl63YyuNDufhnng84lLsqKohCO7FFSkYVK0CsNkx/+s4lIsiD5vgFOHyjn40YkBz5utRh76+c0YzANrOmrLm1j/8g4OfnSCpto2XO1u5NDgmkU5pCKHFAK+IK4OD93k5qcOVXB420nWv7SD3GmZXPPFBWSN75/z5VxQVZX3T57CYTKRFxfL4bo6qjs6WTIqk1hLf+uSq9PLwa0ncHece4F3JNgZP3vgfEvlzm10BKuQlQCSqKc9UMnU6IsLeg/4gpQer2Z/F3vluZA3behcKmfjyI6TNNW09TueNCqWxupWUrPPCLWqqrJtzUH+9ZdNlBVUExiAoKU70W3VAAAVAAAgAElEQVRHs4ua0kaKj1RQVljDinvn44i3DziG7o3Ms4+9TcGeUpyt7n4bezmk4nX58br8tNS1U3GilpMHw3P0nu9di9U+EBvQyEJn0HH2rrbbOvvBSzvYt/E4zbVtuDq9KPK557scUnrmurPNTWN1K6cLayjcV8rW1QfIm5bJivsWMmpc8oimTlBUlZCsMCc7HUkUCMkK3sDAJDvVxQ3s31QwoIAVnWgnd/qoQQWscPJjme3vHmDzG3upLK7rEZjPDZVQUIagTMAX7PMOCoLAsZ3FfLzmAPZoK7nTR3Hjl5cSl3J+zKeSJBKdYGfCnByi4iKITYoEAdLHJlJT2kBnqwudQUvpsUpSs+Mx24zojTqaatrC7+GxKhxxNnQGLdZIM+0tnbQ2dBAVaxtQIXU2EjNiaKlvp73Ziclq4ODWE+RMTOu6SHoS0/aGPdqKVqdBZ9AyelI6Gq2Eq91zXtd9ofB7A2xfe4gNr+6kviKcemSg974balf+x6A/hLvTC3Vh4bHo4Gn2by7knaQoltwygyU3z0B/lvJGZ9Cel7CRYnYQrQ97bSiojLLEkmgcPE/hcFBd0sCBLYUc3FpIQ2ULrk4vnq4UKAO9D72hql33AJlQSMbv7T/fNToN+zcVYI3ayuj8dBbdOJ1xs7L6EGCNBDRdVv8T+8rCz+IcECWBRTdOZ9ZVE0a0//NFKChTsK+U7e8eHHT9FCWRe3+4asBzwUCIfeuP8O6fPyR7cgbzb5iBp9OLJdLSs1fasXo/L/78TZbcMZe41BjKjlXwws/f4q4fXI8jMYqjHxcS8AWITYlm08vbSMpOIG92Dq/+ejWzV04hbWwyx3ee5MVfvMniW+dgj4ug5OBp3v79Om78xnKy8tOHvNZgIEjhnmLSezGOdra6OHWwjLzZYWKEUwfL2L56H4tvnc2i2+ZQfrySF3/xNtYoC5MWjaOzxcWHL23j5P5SZl4zCTmksO3tPXQ297Wit9a3kb8oD6NZz8kDZbz669VEJ0aROjaJlNGJXHnvQhqrW3AkRjL/hhkYLHpikh09yccvNSQpFrPpJjRSIu0dPyYkVyHLNXjlevyB/UhiJKIUg0ZKRRTtCIK5f57SC4TFfHdXztR/L1walY0KxzpP8M/Kt3l8/I8GOs322tO8WHSISlc7E6MTiDaYe7T3iqpS2tHKC0UHONZSj18OkRcVz52j85kUk0id28nP9m7klqzxzEvKQCtKqKpKcXsLX/14NU8vXEVWxPA++NXODp4t3Mf+pmp8oRBJFhu3Z+dzVVoOnlCQHXXlvFNawGlnG3pRw6LkTO4ZMxm73jhk25cagUCQqpJ6srs3Bl3w+4LsWHuINc9uoeJkLT5v4KLNg7Ks0NnqorPVRV1FE4e3n+SKW2ey6qEl/TLdnwsHamqZk57K2wWFhBSFWampHGtoYMkAAtbFwq84GRNxLXrJFs6e8DnVuvi9QWpPN/YRsLa9e5BXnnifqlN1KMrQD1YOyTRWtbL6r1tQVZVVDyzGHt03J1u3cPXrLz9H6fEq5ODw2L9kWaGxupUPX9tFe7OTb/zvXZitl/bdOHtDGPAH2bfxOP/8f+uoLmnE5zm31XMoqKoatuo4fTTVtHJoWxFX3jGHG79yBQbTxWmWFUXl5d2HCIQUKlva+eOmXZh0WurancwZwHo1FPyeAK6OwTf4deVNPPOTNyns2twNtmEaDlRVxecJW79b6tox24wDbl6HQsAXpGBvKcd3l6CqKnNXTGLZ7bOITojkxq9cwe8efRFBhIS0aG54aElY+z1/DBtf28N/P/AseqOWq++cgz3aiqSRuPmRZfzua//AHmMlJWtoC7s92srK+xfy/OOrCfiDmG1G7vnO4MmHDSYdqx5YzLqXt7Px9d0oisriG6ax8IZp533954OygmpefeJ9ju0uobPVhTqMd/5cCPpDNNe20VLXRlVJPTvWHuLOb19Dbi+lkN6kRzuIlfhsGCQtBkkLKkx3ZFLYUUNQvTD2wG4r6+Y391J8uAJXhwev23/R83YghAIh2pudtDc7qS9vZv+WAiYvyOXO/1xOQnrMiClNBVEgIS2GiXNHs/P9w+csp8gq617YxqwrJ3ziLqe94XP72b3+6JD3fPzsbJIyBmY9bqltY++6w6TnpXDzN1dgthnD7QlCjwD78uP/Yuqyiax4aClanZbR00bRUvc2m17dwS3fWokcksnKT2fOddM4/FEh4+aMZt7103nnjxuoLW0gZUwSb/2/dUxckMuVX1yIRiORkBnH6797l8Jdp4YlYA0XUfF2rrx3IVa7mfwFuZQXVLP++a1MWjSOxupmivYVM3vFFJbeOR9FUWiqamHf+jPP2h5j4/bvXIfBpEeQRNLyUjixu5iKE9Wkjk3CHmvDEmkmItpKbIqD3JnZmD8B8hy/fy9e3yZkuS78T2lEVV3IclOvUjKK0oCiNEDoFH72du2nRs6qZjJe+7kQsEpO1BKTEIEtYnjP5pK5CHYEOmjyD5zc9URrA88W7iPdGsk9YyZT2tnKn47twqgJv3gC4ez2kXoj38yfhyDAu6dP8NLJQ8QaLcSbLUQbTWyoKmFybFKPsPN22XG0oki6dXjasxavhwe3vE2kwcijE+bgMJipcrUTbw5vPkUEtILEjPhU7hk7hXq3kz8d202C2cZ1GWPRSWdu36fh3qgqKuUnavsIWM42N+89/zFr/vYR7S3Oi/oYnwtBf4j6imbefPpDyotqefBnNxGdOPQ910gi7kCA3ZVVWA16ZqWk4guGhqx3IfDJHRS2v4XU5TusE03MjP3aJenrUiLgC1B3+sxiV3TwNO/+fSuVp+rO+9l6XT7W/HULKaPimXft5B73N1VV8br9/PrLz1F8pOKC5ozfE2D/puO89Ju1PPjYTZf0w2Aw6Xr2HwF/kHee2cTrv9+Ax+kbUrN9PghvRtt546kNFOwt5Zv/7x6iE+0Xfm0CxFrDa0t8hBVREBAESI+OJDNmaLe2s+H3Bga1oGxfe5A///B12pqcl2SDCpA+Ngnrecb31ZQ1UlPWwC1fXUZGXjJBf5Cf3/cMC2+YhtGsZ97KyUxfGs4RJmkkDF0uU0kZsdz+javCMTaigN6oQ9KICILAkptn9LgqabSaIa9XFEWmLsoLW//UsPXAYA67GI6ZnME3n7wbAJvDzLX3L0Tsij/Nzk8jNScBRVZQAf0lcCHthqKo7Fp3mFefeJ/yotohvQ/OB6oa/lYc3n6SuoombvvG1Sy5ZSaSJGIw6YZlxQmpMjWe1n7Hj7dXYdUaeqxaw4Gr3cOuD47w/gvbqDxVj9/rH9HrHQrBQIj2JidbV++ncE8JX/7lrUxbOm5E1jFBELDHWJlx5Xh2fXBk0PX10McnqDndSPKoTy7HX2+oqoqz3c3BzYN7aQAsvnE6Wp1mwHvkanfT0dzJmOmjiIjuH/fnbHNRU1zHFx+7GZMlvH+LiLaSlpvEwY3HcHd60Bl0mGwmLFEWJK2IIzEKg1mPwaQLhw6oKsd3FnH4o+N88NxWIBxf6vf4SR2diKIoIxZjl56bjCXChEanwWQzMmpiOtv+tQcAr9OH1+knKTsBvSms/EvOSeDotjOeR0F/kA0vbGX/hqM01bQRDITjgLs9CQRB6Il9FAQh7N76CcQH+gO7cbr+AsiA0vVvMCiAf8QJxtUh+z2D8pIG5JBCckY0OzefYMKUdD7410GCwRDzl40jItLMurf2A7B4+QRcLh87NhZiNOmZuXA06Vln3q2PNxwnJj6Chtp2rBFGUtKj2bD6EKIAi5ZPpLPDw84tRaRnxZKWGcvGdw9jNOnJn5FBbn4aWu3givtLJmB55HObwvc31qATJW7OGk9uVBwz41PZ11DFibbGnjIplgi+NnF2j4uhOxhgbXkRTV43SRYby1Jz+MW+zbT4PEToDMiovFNWwH1jp6EZ5sRcfbqQVr+X56+4GYfBhIDAxOj4nsVAL0nMS0pHVcNkFqqq8nHtaUo7WggqCrpe9/bTUDgpikp5UW3P7842N+88s5m3nv5wUPeRkYLX5WfXuiMoisqDj91E7BCxD1+aOpXCxkYev/IKqjs62FFZwZXZI5Nb6GzYtAkkm2ai19gAAXEEtS3DRTAk8/GeYpZcRL4mvzdIXXkzAM52N5te303h3tILFpy9bj+vP/UBOZPSSM6K65nrf/rB6xQfLr+ohdPnCbDjvUNMW5I3YFzcSKGbXUkOyfzjl6tZ/dctl3QzFvAHObLtJD+4+Ukee+UREtIvjB1NAJbmjaLT6+fxtVvw+s+8o8snjiE77vzc7AJd7l/h2Li+83vdS9v560/eHDSG8WIhSiKjxiefN4GK3xsgFJQxWQ1Y7eFk8DqDtsvSLITjZXQaZMVFY+fvCXorSIx8DI0Uc0536O46qqoSkhto7vwNJp4YdBwarYQlor9Lq0YrodGGN32iKKLR+7p7QZJETNZLH/AtywrbVh/gxd+8S2150yXT4CmyQl15M//45RrcnV6u/dJCjCb9sGIPm/1OvnvoVdLPYgus8rQyzj5893F3p5d/PvkBq/+6GTkkf6rZYeSgTH1VC48/8Fe+9fsvMHfl5BERsrQ6DRljk8jMS6b0WNW5+w8prH95B/f/pH+OoU8CoaDM/s2FuJ2+QctFRFuZsigXURr43qhqOEzkXARIPk8ARVERpTObKKHbNVcQ0HTVE8Tu0BEBjaaLfEUAVBVVUQn4gtz9wxuYe/30Pu1boywX/NxCgVA/D46z56QgCqhK1zdHDf+vt0Ck1Wn6uBk/9ejzlBwq5yv/ew+Z49Nwtrp44uFnLmh8IwlVDQKX7htxKdDZ7iEYVEhMVakpbyY1I4aWpk5u+sJc4pPCVrAFV42n8HAle7edIi4xkuzcpHBqrbMEooaaNhrrOggGQlSXK+RPzWD+leM4caSKI/tOExVjxRFrZdqcbEwWA4mpDsZPSSc1M2ZAN/KzMaSAFVRCbG/eTYTWyuTIidT7GjnWXjhkw8c7is55rtnnxqYzEKEzIAoCoiCQbY+mqP2Mpr7F5+HZwn1srzlNo8+NLxRkdGQMoS7Xg1nxqUQbTHxYWcIXc6ewrbacNp+XVaOGv7EramtkTGQMUXrTmVixXi9lSFU41FTLKycPc7i5DlfQjzPo58ZR48JxZp8yVEWloqi2y20nwJa39n5iwlU3QkGZfR8eIyougnu+uxKz7dwMbO0+HxuKi9lSWsbyMaP50tQpl2xcQcXDqc736BZ9taKR6TFfvmT9DQRZVjh+spbFs0df8GIf8AWor2xGVVSO7ixm36aCi7ZGVJ6qZ8+Go8QkLUBv1HHo4yI2vb57RDY2rQ2drHtxO/nzxlwyOnWTNRwg/fIT7/P2nzZdkj7OhqqqVJc28O1VT/C7d/+T2OSo836mgiAgCQKSKJDmiGTV5FwshrDG06C9MF2XxxUmqegWFFRVZc3fPuL5x1fju4TCFYTjmOKSHef9nFNzEig6cJq//+IdgoEQGq2Gu/7zGnRnuX6KghmH5S5aXC8S3sWoXXO0e6J23//eE1dARUVVu+N0VGBg9lO1D9PdOdpSfbh8O5FEM2b9nK5y6lnlhX71BmpruPNFkRX2bDjKC79aQ11F87DqXCxaGzp46+kP0em1XHX3XIxmQw+JwLlglvTckjaTFUmT+xx/v+YwkbrhC90mq4H0MQnYIs20NnZe8DWMJPzeIL955DkiYyPImzHqooWsbiKV/HmjBxWwADa+tpu7v7tyxGPBhoKqqoQCIbat6U/WdTbmLM8fNDTAaDGgN+moP93Y9Y733dg6Euxh9s59pUxZGiZ68HuD1JQ24kiIRD8MBj1BFMjITaahspmEzLgzW7euV3I4z0wUBPQGHV7XGe+HtoZ2nK2uPuVqiuuQZQWNqqIoKhWF1cSlh90j9UYdWr2W5trWnjYaq1r6uE7vXXeIO763ignzxoIK7Y0dtHTFRfa+HlEQwtZxRe3jjfF5YW++lOi+H4IgoCgKoZBMMKjgiLVx+5cW8M4ru5k0M5OOVjcd7R5i4mzIsoLFZmDze0eZtyyPuLM8rXQGbQ9zriAIfLT+GJ3tXhyxVryeABOmpqPsVdiy7igzF4xBlAREafhr+TAErAAvVLxOuimFyZETOe2q4O/lryAiDtqJoiqYNcMPeNf0IsMIKjLf27kOTyjI/8xdTlZENB/VlPF26fE+5ZenjeFfZQXcnjORf5UWMD8pgxjD+WlTw1cQnsxnX8+R5jqeOLydyTGJfGfKAuKMFr6364M+roGfJlRVpaq4nlBQpnBfKS/++t2hhSshrJUVei9AXfsDVQ23qSjKeWlMA/4Q2989SGZuEstun41wDq3WOwUFPLZ0Ca5AgDeOFzA1OQnpEi0c06I/WWFqIIiCgMNuprqunbiumCdREtGcx4ZUVcPuM6XHqzi89QQNlb3cbgWQRDHMliSAqoCiKMOybq1/dScLb5iGpJF45idvDuhaJ0piHy2NIitDxnzJIZmKk3WcPFzO2CmZw77O84HBrGf72kO8+rv3By8ohJ9Bn/QCghDWfhJWUJz9IRsKLXXt/OKLf+G/X/86tqgLix1UVJWShmZ+t347ui4N7hV5WSzNO39rrs/tx9slYCmKwq51R/jn/64bvnAlhAmGessE3SRFQyF9TCLRCefvMilpRK6+ey5X3z2371DOaif8+8wxVVVx+jbS6d2Aoniwm2/Gop9BY+eTBOUGVNVHbMQ3EQUrKhCSG2jzvIVBm43N2D8HXk3bd9FKcQTlBkz6qdhNq2jo+C1BuQFJtBJlvgN/6BSt7tcQ0eEPlaGVEvEHS4iy3IGieqlp+yFpjr9Q0XI/Jt1EgnIrJt0kFMWNO7AHVQ1g1E4g0nIrWmngeJXeUFWV4iMVvPHUhvMWrgSh18e/9/PsWteHmust9R28+/ePiEmKxGjWh62IgwhYVq2RlV3ClYKK3CWwzo8djUHTn/V0sHGPnTqK7Pw09mw4Nux64cpd77ggQLe146xrp2tTfL7uw6GAzK+/8nee+vD72B3Dd3c8F6yRZsZOzSQi2kpH87nTCHS0uNjx3mEWXeLYvoHQWN06aIJpCD+vuSsnoxuE7TA2xUH+ojze/fNGTBEm8hfm4unw4u70MmXpOPQmPbd99zr+8bM3iE11kJ6bwqEtxynaU8wDv7pzWGMVRIFb/vNanvr630nIjCN/wVjcnV6aa1rJHJ9K5oS0IdvQ6rUkZcWx7a09pI1Nxuvy8fFbe2g/6/mc2FvCu3/ZyOTF4yjcfYqDm4/z9ae+CEB0chQpoxPZ9OoOrJEWAt4A+9Yfxus6YwVMykrg4ObjzLhmMp3NTl79zeqzFDxh6110chRFe0so2ldCdJIDi91E9DBYUS8UAhLwyQryA2Pob0hJQQ3tLS7ScuL5cM0hju47TTAQoq66leMHK5BDCmKXi3hDbTt+X5DIKAtupw+X00vV6SaSUqP6CFlxSXbqq9qIjoug6nQjkkaivrYNny9ARKSZwsNVFB2rxhFjAwGSUhx8vL6A3PwUJkxNRzuEYnRISUEr6rgn7RYsmjOCS5w+hmlRk4gxDOzSoqpwvOMERc7iAc/HGMwUtjbS6veSYLYhqwqnOpp6FkBFVTncVMd3Js8PW61khSavi47AmQkrCAJXp4/m2cK9bK8r56PaUp6Yu+K8PvajI2PYXldOk89DtMGEqArIqopAOFdNi9eDACxJHkWc0YInFKTW3UmGrX+80bAtWt1K1RGCx+nj2M5TvPybtedkKBKE8EKi02uJT3MwZmomSRkxRCdEYjDrEUUBV6eXjhYX1SUNnNhXSn1lC163j1BgeMHKbY2dfLzmANkT08gclzzgczBotZS3tyMrao/b5aXCZ0Hjo6gqp8oa2LGvtMtXHeZNz+Km5ZOHrtwL7k4vuz84yuFtJ3uO6QxaUrPjmXbFeLLGp2Aw6WmsaeXAlkIObCnss7gPhOriBsoKamhv6qS6pL7POY1OQ0xiJNOW5DF6cgbWSBPONjeHPi7i4EcnaGvsHHSz0t7s5NjOYsZMzrgkz6GxuoVnf/b2wCcF0Go16I06YlOiyMlPJyUrjuikSIxmA1q9Br/HT2erOzzX95dx+kQNfm+AoH948YBlhTX86Yev8c0nv3BB1M6SKJKbFMfc7HRMuvDHzW66MLczr9sfjj1TVE4eOM0/frWm3+agT9+SiEanQaOV0Bu12GNs2KOtGLtok70uH65OLy117QR8QeSQTCgY/tdXowppYxJxJJx/YPIFW3PlSoJyLVGWu9FJyTR2PklIrkcUjCRF/YaQ3Ehd+3+RYP8FiuKi3fM2Ok3ygMIVQFCuw2H5AgZtLiDg9u8CVSbR/jM8gcM4vRuJstyFovjRaZKwGObh8R/ET0n/tkL12O2Po9MkISsdtLtXY9bNIMJ0DW2etwiEKoYUsFRVpammjTV/20rRgdPDvi96Qzhf2agJqYyZkkFCegy2SDOCKBDwBWhvclJX3tzDJOr3+PH7ggMqYipO1vH2nzaiNWiHlQpLEAScQS/bGovY1nQSEYH5cWOZE5ODThz+u5GYGUPu9FEc31MyKHOsIAhodFI4X6NBiyPBTtroBBIyYolJtGOLNGMw6VFUFXcX62BTTStFB8o5faIGr8tHwBccFjkQQGtdO/984n0e/PnNFx0TIwgCqTkJ5E7LZNe6I+csp6oq61/ZwYLrpnyiSdUVReWjd/YPqaDLnpRGSlbcoNThOoOOBTfPQqPV8MHzH7H66fWYbSaW3DGXSYvzEASB5fcvRqPVsPrpDbTVt5MyJom7f3ITkxbl0VjVjMFiQKfXIghCOP5Jq0EALHYz2q7js6+dgqQReOcP61n9xw8w2UxMXjKOMcNk8jVajdz46DW88NibPPnI34hKjGT6VfnEJDvQ9No8X/mFhVQX17HmT+sxmAzc/p1rmXNdWACOirez4oElvP7bd/nDN54jdUwSC2+ZzaHNxxC65szXn/oif/ney3z7il8QnRjF0rvmkTk+FW0vK6UgCFx93yJc7W7++B//QKfXcuN/XMPSO+chnUNpfbEwGpej0Zw/6/FIQxLPuBm7Or2YrQacZ60DDTVtdLZ5mLZgDLd9aUGPkUAQBLLHJnbFrYXv05zFY9FoJRrr2tm3o5hHvn8NJ45UUV/T3kfAmjm/d/hGbphwaUluj8VVUVQmTEtHFMPK5pi4CMZPSe+J/R0KwxCwNCyK7atpjNE7mBs9gzTzwH7WapeQci4Ba2psMltry3iz5Nj/Z++9w+Q6y7v/z3PK9LIz23tvWkmrXizZsiVZkruNC7bBtAQDgUBICC9JCL/kl1/elPdNwhXyCyHkTQAT44BtwJYLLnKVZfW+qtt7L9PLOef9Y1arsmVmV7trIHx16bp2Zp4558zMOc957vv+3t8vfXl+eoN+zgz1o19RAqz2ZPBeTytl7nTa/SO82HpuUm9VusXGrYVV/NOJfbhUC1vyZue9cU/pEp5rPsMfv/cyD1Ysw2W2MBAK4rVYuSmvlDSzBVkIDvR2ENcN3u1uoTfop8x1OaMwGA7ii0Zo942iGQadvlFcqhmXyUya2UowFmUkEqY35CeixekN+mj1jWBXTeTY5s4TvoSAL8T//sL3Ge6fmlphdVjIKUpny71r2HzXKvJKk6sjaZpO69kuXv7huxx47RT9ncMp0dJO72/k5L4LFFbmTMnhf2zlCn7W0IBAcGtl+a+0LH8qMJsU/uSLt+MPRDCbFSwmBW0OvVOdzX08+53XJ4KmtEwX9/z2Ldzx8RtxXKM0tOPhjRx58wzf+sMn6euc3IB+Jd589mBCMfCK39busnLTPat59A/uIOOaxfPWB9Zz8PVT/NufPUv7hZ5pg6zAaJDGk+3EovEFobl888s/nPJ51aSQVehl7dY6bnlgPaW1+UnV0DRNp7uln1d/tI93nz9Cf9cwsejMgZau6ez/xUn2PH2AWz+8YdaLIMMw6Bga5cn3Ly+yti0p55ba2Vf8Qv4wAV+I/q5hnvy7l+hs7JtynNVuxpXuoHxZIau21FKzuoz88qwp/dUA4rE43S0DtF/o4czBJk7tv0h/1zBBX5hwMDLhh2VZJDNMAF0PABKycCBLaeh6gJjWharkIxDj1ah+QCcSv4gkbDit2zEMHTGFXYgkzKhyAUJICTl7rZ1g9Ch9Y99ECBWbaeUURyEw0CdoiJe3ZcWk5E88liX7uIyxmUT6LXmiKhqOcfD1U7z980MpfR8ms0p2UTo7H72BLR9aS8Y09gtXYmzIz/5XT/LKk+/Req4L3/BkkZTje2f2+bsWbYFBmgP9fKl6FwBPt+2nyJZOrTs/yTsvQwjBqi217H/lJA3XVFCEJBJeXg4LGXkelm6sZOmGCiqWF+HNcqV0DzUMg6A/zN7dx9jzk/e5eLJ9Rsn0S9B1g9efPsAdn9ySkjplMuQWZ7BkTRmH32iYkW1y5mATLWc6KVuaei/b9cAwDKLhKO/8PAk9UMANu+qxu5IrxTrcNnZ+fAs7P75l6k0JMe3rWYUZ/PZfPjzx+M+f+YOJv/9q99cm/pYVmRvuXssNd8+t2idJgvzKHP7oiS/MOM5kVvjkNz8xZUJNCEFJXSFf/Y/fuer5uz9768TfZcuL+ZsX/zjp8eSVZfOlf/qtaV/XdZ2hoQAej31evLEMo4xIJJ9oLI4nzY5pgbzgZoN//MazfOWvH+KL93+LtPTLLJGAL8yNuxJ00ms/+7UU1EuP3R47hcUZ7HnxBHmFXsqqZhaPSYgkXd6WJAkkaeptp4JZf5tWxUquNRubMvMFZpOnpwfWeDL5ZM1anm48yb81HKQ+I5evrLyJ51sSvV2qJPO11Tfz3YaD/O+jb1PuTuee0iUE41Hs11APbi+u4skLx3iseiXmWVL3Mqx2vnXT3fzw3BF+cO4ocV0nz+7kwYrEj7jEm8395Ut5vuUse3tauTG3lI9Vr0o0Y5wtt0MAACAASURBVI7fsJ9tPMUv2i4Q0zWKnGn886n3cZnM3FFcw8NV9Zwa6uU/zx2bCKpeaD3Hy23nqU7L5C837rzuIMPQjSmDK0mWyMz3sP2hDdz+sRvxpHgjgsTJW1ZXwO/81cNsua+RH/z1c5w52JR04RkNxzj8RgOrttRSVJ171WsDwcSN/M6aGiLxOOcHBij1XL9Xyi8zNN3g/SPNHD3VRlF+Omvqi+gf9LN6WdHsthPTCI033TrcNh78/K3s/MimKW9ykiyxYksNj/9/D/L3X/zBjEaRbzxz4KrHJovKzo9s4hN/cs+0pe+125YyOuDnu3/2NGNDgSnH6LrBUM8ove2D87IoSQUOt40125bwoc9sp6K+aFbnekF5Nh/72l2s37WcZ//5NY68dSZpBTAUjPDst19j6YYK8suSU7+uhUmWMUhQqUPROFFtbrLWwXE/soOvneLM4aZJiRCTRSW3JJNNt6/g5vvWUFiVO82WroaiKhRW5lBYmcMNt68gHtNoOdvFgVdPcuzts6RlOskvn/3nThWGYWAQIab1oOtjxLQ+JGFDoBKJN6Hpo6hKHlZTPaHoMSLxFuLawHhQJGE1LSXD8TgjgWfxOj46Hvxce05c/diiLsFqqifd8XGEkJGvkA2OaT3EtH4kyY5hBIjF24nGO5ncD3bltlOf3XU90eP37LdfS3iQJYHTY2fT7St49Cu3k5mXOoXI5XWw/aENbLl3LW88s5+ffWcP7Rd7rkskRpUUXKptIkFqU8z442H6wqOkm50pe2GW1hVQu6aUplMdhIMRrA4LaekOsosyWLmlhlVbaiirK5xTVUcIgd1pZccjG9mwazmvPrWP3f/xFn3tg0mrWZFglFef2senvn7frPd7LRSTQtXKEopr8rhwrHXacVpc45Wn9vGZv5iaDbIQOHOwic6mqRM0l+BOd1K/ufqqxIphGDR2D1KWm86IP8RoIExhppuxYARVkTGrCoNjAYKRGEJAjseJ1aQSi2t0DI5iUhTCsRiKJJHndWGagXYVjWu09Q9TlpOOAALhKEP+EEWZacQ1nWF/kNFAGANIs1vwOmzIskQoGqNvxE9M05CFRF66C/Ms+l4/SOGVK+HzR/irv93NH3/tLtLnSFG/Ej29o+x5o4FDh5r5/O9sp7Ymbx6O8vrwpb+4P2HovraUx792x8TzJw80MzY89ZpjOpgtKsvXlrJ87eyKL/OFWQdY1c4Kim0FOJWZOcnZlkyWu6cWnBBCsCmvmE15V3NkdxRdNo1dnpHLt266O+nx+OJRrLLKPaW1KRz9ZBQ50/jjNVunfM1pMnNf+VLuK1867fs/XbeOT9etm/b1ddmFrMtenCzUJciKRNnSQj78xZ2s2Vo3yTdoNqhbV86X/+Ex/vX/eZr3Xz6RlMd+7kgzHU295F9DIdjT2IQ63m8SjsfpGB1la/nClaaHIk1oV2aYkUm3TG1KvFCIxTTePdjI/betYN+RZkbHQnT3jsAsA6xLkGTBuluXccPtK2bMICqKzPKNlWy+ayWvPPleyttftqGSj/zhHUl5xTfdu5rXfryPE+9dmJZOMjYcoKdlYFECLKfHzq6PbOLBL+yYtWT4JciKzJI1Zbi/fi9Oj423f36Y4ExKWgb0dQ7x8g/f5WNfu3tWVEGH2cznt28EIBSNcaS1E9scRS7Ghvy89bNDtJ7rnpSRT89xs+7WZdz3mW0UVl7f76CoMhXLCilfWsCdn7yJsaEA6dnu69pmMmjaCMHIYYSQCEWPYzevx6LWEogeIGw04LLuwKLWoOnDjIVeASNGputzCExY1Xosphp0w084euqq6tIlWE3LJowyhRDjAdY5RkO7kYR1fH91mJRiApH3CUWPYDOtQ5Fy8IffRpY82NTlgMBmvlKwR0GRsxHCikDGpBShzODxYhgGkWCEPT/ZT1dz/7TjLsGd4eRDn9nG/b+zfU4G2EIITGaFWz+8kfKlhfyfv3iWk+9dmHOQpUoSfeFRnus4jIHBUDRAXNc4N9bNvQVrcKip0V9lWWLjrnounmgnFomxZH05a7cuZcm6smnV6OYCl8fOnZ+4CW+Wiyf//kU6LvbOOD4ei3P4jQYe+fJtWO3XryBZuiSfyvoimk51TNvjpsV19r9ykod+dwfe7EXwBzLglaf2JR228sYa0nPTEn2/l9/Knz35Ct/+/P3sPnCG/efa+NqDt7D/XBtFmWlYzCr7zrQwGggTjMRYX1PE9vpK+kb8fPXfX+Dm5RX4gmF8oQgPbFrOqorpK58Do36+8cQv+N7vP4wqS5xu6+XpvSf5X5+6gyFfkGf2nqRv1I8sSaytLGBzXSlWobK3oYVTrd1EYhqBcJRtKyrYsnThqXFnz3ZRXpGN3xemqbmfVSuLGRoOEI3Eycx0MTDgo3/AhyJLZGW58HjsSJKgq2sYSZYYGQkSi8bxpjvIv0agIRiM0Nc3htttIy3NPi2l1zAMhoYCdHWPYBgGFrNKUVE6FotKUWE69969iv7+ybTykZEgHR1DGBg4HBaKCtMJhaIMDvrJznbT2TmEy2XDYlUZGwuRlelKKlueCuxOC7qms+uBtbjSLt/P80sycKalruvwy4DZV7BkC1Z55klGCEGls4xK58I0uWuGTkTTGIuGebbxFBtyCqlIy/il6Lv5oCEkQVldAR/5gztYdXPtnHpErkVOcQaf+tP76G0fpOlUx4xjfSNBLh5vY9nGSpxXXBzLcrJxWxLnTTgex2NZWKnjsyM/x6K4kUUi06YI86IHWEKAw2ZiYMjPwJCf7t5RzKa5U+Y8mS5W3VxLVmFyOW+b08LmO1fy9s8PpyR4YLGZePjLt2FLYQFhMqus37GchoNN0/YtBcaCDHQPJ93W9UI1K2x/aENi8ZOi4fVMyC/L4kOf3U5gLMT+V07OSOMJByIcfP00N92zepLZ90zQDJ3e0cQNTTcMAtEYijy3G9NQ3yjvvTTZW6egIpt7P72VHY/eMCtKQzIIIXB5HLg8828Ofu1+VCWHTNfjk16zmVdc9dhjf3DSmExXQuTGYdk86bVLyHJ96Zp9ynjsD0wa57BsxGHZOPE43fmxSWNy074+8bcs2XFYNk08dltvm/YYIJEd72zs4/Wf7J9xHCSu0/se38r9v7P9uvtzpHGmwm9940P8658+zcl9U1P6kyHNZOfmrFossonBiA8hBB6THVlIsxaEqlpRwoe/uJOc4gyyC2evUJkqzFYT63csY6B7hGe//dqMfYuGkVBZbDrVQd3667cVcXrsLFlbzqHXT9PXMT2Ne2TAx3svHufOT05NsZtPDPaMcCiJ95XJorJySw3uayonAijJ9tLaO0xj9yAVeemc7ewnGImR5rDy6tHzxDWdNZWFtPQO8crh89y4pBQD6B72cfe6WrI9Tl44cIZ3G5pnDLBmQigaYywUZn11EctLckl32TApMmPBMM/sPcG2FZVkOO00tPfyzN6TKQdYK29ZSlZhRkqy3Nfiyaf28buf38GBg43814/380//+DH272/EMAxWrSzhxZdPoOs6uqaTm5vGphuqSE938PY75xjzhbFZVaIxjerqXPLzPBM18VAoxunTnbS09LNxYyVpadMnFg0DXnjpOKOjQew2M06XhYwMJ5YZrBii0Tg/f+4IkUgMRZGJxeLcuLkaWZF4480zbL1lCU8/c4CVK0pI9zpo7xjk1u1LUdXk1NFUIMkSS9dcXXUqqVocNsx84oMnXM4Bw+EQL7We4/zIAIOhIL+3YlPKNIRfd2QVeLnjEzex4qbqeQmuLqGgPJuP/MEd/M9PfzdppvPCiTb8I8GrAqyazExGQmFO9CQEFUq9C0sPNACbnI4qOxCAJOZexZsrFEVmbX0xrZ1DqKpMLK6z9DpK8MXVeZTVFaQ00cuKTF5pFiU1eSk1zFevLqV2beoJkbr1FciKPG2AFfJHGF5gyWUhYMnach74wo55Ca4uobAyhzs/sYXOpj6aT3fMSA8Z6BrmvZeOU7a0MGVOfEzTOd7eDVwmmBV551gNMphUVc4vy+Kxr97JpjtXzQtP/zdYWGgxjT3PHmB00J907OY7V3HnJ29CklNrsk4GSZYors7jvs9uo69zmN622cvCh+JRorpGutnMBV8PET1GpTOHHOvsKy+qWWHllrmxUWYLm9PKjXet4uzhZt5/+fiMVMFYJM6FE23zEmAB1K0vp6g6l/7O4WlZIdFwlHdfOMrWB9fPKIk+H3h399EZxUUgcf8pXVIwZX/1ksJsznb0EYhE2FxXwqmWHuwWFbvFxFgwQkzT6B4aw6wq3LS0DHW88up12ijK8hDTNDxOK+e7kldwr0T8Ckp0ptvOptoSzrT30TU0xrLiHJaV5DLsDxGMxBjyhYhE47jtFravSD3Zev+Xbp/VMV2J/HwvPb2jnG7oZPWqEi5c6KW5ZYCbt1TT1NxHwB/mM49vZXjYz/MvHKOlpZ/08b4jvz/Mow9vwG43T5ybBong59ixVrp7Rrjl5loqkppSGwwP+8lId7J6dSmFhV6slpnXQx0dQxw83Mzf/tWHMZkU3tt3nhdfPsGDD6zFYTfT2NiHSU34Dp6/0ENpSQbmJP3Os4FhGAwP+Dh/soNI6HKSs7Ask7LaD57GmCp+Je++iiThMVupSsvkC8tvoD4jb0EV6X5VYLGZWLttKRt2Lsec5AKaC9ZsraNqRUnScW3nuglc0/sjgDebmpAEaLrO2f6BCc7+QkCRTOjoGIaObuiTJFEXA5IQZGW4iEY1VFlidCzI2Aw9UTNBSILckgxyilM3o7U5LZQvLUhp7JZ718xqMV5QkT2jgEU4FMU3Epy1NPJsYDKrPPiFHXizXPO+7dp1ZWxKQsUECPpCnDnYSG/74IzjroQsBOkOO32+AD2jfvzh6LwJizo9dh764k427lrxm+DqVwCGYTA66EvJeyi3OIN7Pn0LVodlXtkaqklhydpybrx71ZwqRmOxEE3+Pi74etAMneFogNHY3Oa5xUZWoZf6zVW4k8iwx6Jx2s/3zDhmVvvN97JkbRl29/Tzi64ZtJ9PiMwsJGLROHuSVU8FLN9URVbh1P1+S4qyOdbURZ7XTX66m7b+YWRJIs1uxWE1s6Qwmw9tWsajN69i5+pqTIqMAEyzPN+sZpVgJEYkGsMw4FzH5YDMrCqsLM/n3o11mGSZI42dDAeCuGwWrCaVDTVFPLJlJY9uWcm2+sVhs5SXZdHWPsjQUICNGyo41dBBb88IebkefL4wHq8Ds1lJUPwQBIKX2xqKizMwmZSEf+IV31M0Guf8+W6CwShZmcnvfUII7rpzJTabmUOHm3n55ROMjU0Wt7kS/QM+MtKdWK0qsiwoKPDS0zOKzWbG5bbR0TFEZmbCZ6qpuQ9vumNe6IGXoMV1fv6D97hwqpP+7pGJ//4kBti/bJj1bDoYGeK9gQO0BNrRF2DRqmt9hMb+ZsYxaWYrd5bW8ljNStbnFE5SF5x+24NEg0+jx2emuc0VhhFDi1/EMGY+eRcKuSWZbLl3ddKbxVyhmhV2PLIx6bih3lF8Q4GEn9YVuDg0xJKsLGqzMukem56SMR+QhEJcjxDRxohoY0T15Nnh+UYsFufFN06Rn5tGXXUeeTkJPvpcYLWbySzwzkq1zWo3p9R7IyTBqqvkSlPbtmeGwEbXdIK+MNHIwpleL91QwbIbFuZGqaoKt9y/LkHHnGEtaxjQ0zbIucMtKW87Eo9ztK2Liqx06vKyKE5Pw6rOj9rirR/eyMZd9Sim+bvZ/QYLCCOh2jfQNZJ06C33r6OgPPu65cKngtNjY9VNNXMSLlEkmbbAAK2BfpanFeFQLFzrRXJ2tIu3es8yGLm+eTima5wfu6xgGtc1BiN+/LG5LbwkSaJmdRkZeTNX2+Ixjf4kqqyz2q8ssWZrHZn5MzM5/CNB3t195LrN5WfC+aMttJztmnFMerab6pXFON1T98CUZns409HH0pIcbGYTmm6Q6bJjNatsrCmic2iMf3nxff7x+Xd5/1zrVZWn2cBptbC2qpBv7d7Ld15+H3/4Mv29fzTAD/Yc5sk3j9HWP0yGy47NZCLNbuH2tTW8fPgc/7R7L//43F6Ot3TPaf+zRXl5FqdPdZCZ6aSqKpfGxj6EJHA6LXg8dgYGfITDMQYHfei6jsNx+f4+XYLMYlHZsKECr9fOm2+dIZLCPTYr08Vtu5azfGkBbe2DtCTx2MvP89DXN4o/EEkEUY195Od7sNvM2GwmBgZ9lJRkEI3GCQQiWCzqvM5Luq7TcKSVbfesZPt9qyf+Vy6dG330g8Ksa3pd4R5e7tnDtuybKLallh2fDQzdTyy8B6vrf8z/to0g8ehxJKUGiQU4diNALPQcJtujiBlUFBcCJotKzZqylCpM14NVN9ciJDGjV0Y8pjHYO0o8pmEyX77odlVW8sqFhIfMusKFVUcqsK3nzOjPCMYHsCuZ1LjvWbB9TQfDgFAoyqY1Zcjjk480Rz8LR5qNjFzPrL4z1aySnpucipmV7yE9b3aUTSEE6dlu2s51TUuhi0ZiREKxBammAmz78MYFkYG/hOyidFZtqaWzsY9IKDrtuKHeUS4cb+XGu1el1O+kGwYxTWNLTdmE0fZ8VJtKavPYcu9q7G5rSufJvpMtnG3tZcf6GvIzF0awIhKL8/rB83T0jfD4vTcsyD7mA4Zh4A9G+bN/e5lwNEa218lv37OBvIyFFfLQDYN3nj+SdJwn08n6ncsxWRfmfJckicKqXJasLZ91pSbP6uH+onWYZYVciwdFkkk3Xe7T6QwO83zHMYRI9GtJQrC3L9HvVeXKQRKCE8PtFNnTqXRmc3y4nf7IGCs8xZQ6MiYUe3XD4MJYDz9uO8CWrBqqXTmEtCjnx3pZ7imkJTDABV8vNtlEzNC5Oaua13sa0Ayd9Rnl5NumnuMKKrJJS1IJ0DWd0aEAuqbPW19YcU0elfXFdDb2TdvrGY3EOH+slbbzPZQsEDXq9af3E4/NrBBcUV9McU3elJ9dCIHTauHrH95GWU46JlXm83fcQIbLhiQEy0pyyXA58IXCGEaCyidLEhluO994JCFlLksS9aV5lGTPrIipyBKfunUtvSM+FFkmzW4lGEnMzS6bhS1Ly4hpGookke1x4rQmfD63r6ikKj+T6LhCZ453YZLQ1yI/z8PFpl7uu2cNTqeFQDBCTVUusixRXpbFhYu9/P/ffg2AqsocykqTJzgURaayIpvcnDT2vNnA+/sb2bypatp7iGEY/PDJ9/D7IwjAajORM27pcPxEG+/uPc/Zc11ocZ2mpj62ba0jJ8fNrduX8p1/3YMsSSiqzF13rsRiUTCbFGIxjcICL719Y3g99jknjqeDEILs/DR03bhKqv1XDbMOsILxECEtjE1O7SY+N0QJjf0tutaGJGVjdjyOJGcTj50mFnwGXetBSDbM9k8jKZUYeh9h3z8g5Ez0eAtCWDE7fw9ZzkfXh4iFniMePYgkZWPoyTm+hh4kFn6VWORVMDQU8wZM1nsQUhpavJVo4Ifoeg9C2LA4voiQ89C1FiL+fyUeeQctdgFJKcVkvRNZnVpJcb6RluFk7ba6KfnR8wlPpovsgnR6knD1R/rHEgpJV1x4MU3jdF9fQjVL01idv3Bc2rbAe9S678EqewhqQ7QH9pFrW5H8jfOEn79yAk3TGRoJ8oOn95OV4UQIQVlROstrZx/c2xxW0jJmd1OQJIHNacFsNc0YIBTX5E8EgLOBy+sgUd6ZOsKKR+PEFqiCZXVYWLetbkG2fQmSJLFhVz2v/tf7M35/sUicruY+BntGyE5BgARgOBDi3946QJYr0SO4tCCHuvxkXPqZceNdq8kvz0o5k9g/4udixwCb66f/bNcLXTfo6B/lfPvseis+CFgtKo/fu5Gzrb088dIhQgtYfYVx9cBAhBMp+E4t3VhJRl7aglSvLsGT6aRiWSFv282EUhDGuQSbYqLSlaiUCwT+eBjXFcqBGWYHeTYPBTYPFc4shiIBLvp6+WjpDfjiYY4OtSLGg6xzYz3IQuBSrTzXcYTPVW3DMr5wFECGxYlDsbDcU4hDMeOLhZFFYp+Nvj5ssolAPEJncBhd1/HHw2SYnfyk9QC/V7tzyuO32s1k5nkwmdUZK+6xSIxYVMNsnZ/fwGRW2bBjOUfeaGCge/oK5kDXCIffaFiQAGtsOMCBV0/N2GeqmhVqVpaQU5wx7RhJEqwsT1QXolqA9IwhvJbEXCjLOuneMPmyG1W6nHi2mFTqyxKfSRICr9OG13n59aFIEzHdj9dciSpdplLmel3keicHxDazypKi7PH3XiSq9aFRgYQNm9lETcHk4CUcjrHvaBNLq/LInAXzJxKJ8dNfHOfhu9dMPNfSMcjoWIjK0ixs48rNJpPCn3ztbtLTHUiS4Mtf2oXNmjBJ9nrt3Hn7CsZ8ISQhcLut2MdFpnbuWIaQBMo1KqEOu5kvf2knHo8dj8fOvfesRh43wZ0OQgjuvnMlsZiW8JSzqBN9XmWlWWSkO7ltVz2qImG1mjCZZCRJYueOpQwMloABZrNCRoYTSZJYuaKYiops0r0OPB47sZtq8MxRvXc6GEBf9wh/8fknyMpPQx0XB7th+xK237d65jf/EmHWAZYsZKyyBUUsHAVF17pQzBuRpPuJhncTC7+C2f4YkpyPyf5JhFCJhV4gHtmLSc4HI0o09Bx2zz8jWx8hGvopseAzSI7Po0WPo8XOYXH+Hlr0OHp8eu+JSzD0IeLRdzHbP4WQshHCBMKBYcSIBP4Dk2UXklJMPPIuYd//wpr2D0hyPmb7x9G1dsyOzyHJ+Qhp8SJvd7qDpfPUgDsdhBBIskRhVU7SAMs/GpwkhvFaYyO/u3EDJlme04J+NohoY2RaapGFGbuRTaPv1QXd37VIc1kBg5s3VmFSJeRxlbhkzaXTwWo34/LObhITQqCaFGxOy4wBQn5Z1mwsey4fk8MyU3xFPK6l5OkzF1SvKsaWgtnl9aJqRcLMdHTQN+3nBBjsGaW3bSClAMuiKtxcU5YwNRy/DixzlGm/hIzcNJasK8PmWPjv5NcRQggUWVBZmEE4urCB1ZW4cKItqecawPIbqrA7F/a3lRWZ3JIMsgq8tJ5LTqHSDI3+8BgOxUJfeHTi+SNDzVgzq0g3JxasZlnFrphxqVZssokhArhNVjIsTgL+CMF4lDxbGgU2D63+RC9jmsnGjVnVKFeIVwkhsMgqNtlEmsmGLCQiehxFktENAwMDl2rFGLeC7gmPkm1x4TXZ2ZI9PQVaCIHDbUNWZZghwDIMg1g0hnkeq4grbqompziDwd7RaVkhvpEAJ987z45HNs7ZhmI6HHj1JGNDM9M288uyqFhelJJolmbE6A2dpNH3CoWOTWRZluCLdeOP9VBgX0938BhD0UYsUhpxI0yV6zbOjD6HQFDiuAmX6TIFLK6H6A4dpyN4iDzrKjQjikvNx6nmcm70eWxKBv54DxHNT5F9I2bZTaPvNcyyE0WY8cV66AgeIMtSS55tNYo0WShENwy6ekZpbBnAm2Zj1bIi+gZ8nDzbybKa/IRkes8ofYNjrF1RQmlBOj9+4Qhup5WB4au/t0gkzomznRw+2UZ9bQG6oZOb5aaw0Mvu109iNqlsXleBIkv84q0Gdm5ZQlqajbQppMenC1hkWaIg/3KVLxUvLCEEedMwVJxOC07n1AIqNpuZoilaEhwOC45x0ZWFMiZWFIlP/v4uYlFtXNAn8XzGAluDzDdm/e14TR5cioOByBCGYSxIFUuS0lFMG4E4slKCFktk+Aytj2joJ+jxTgy9F1mtA7Tx97hRzJsBCVmtJRp+CYwIut6HkLOQ5HJQdeLRQykcgAMh5xH2/xMm68Oo5k0IZHStHT12klD0EAgLGDEkKZFJEcKEkLwgzAg5HUlOXYzgemEyq5QvK8SxKB4B4ipvgukQCccmCRw4zWbaRkbx2qyYFWVCtn0hYJIdnBz+L9JMRYxEWzFL8y+EMBM2rS0nHtd5/d2znGntZywQxj6eHapMgQZwLUxWFdscFliyLCW9MU7XuJwMFtvMwaKuGwvWOzBfal7JoKgKNWtKab/QM2OwONQ3Sm97aj0akhCossxrpy8SGafm3La8mvKsuc8ZlSuKycz3XuVPkwqEYFr/lN9g4XFq/8WkYyw2E8XVuQvOTgDILPCSXZSeUoDlj0d4s7eBKlcu37m4h3xrYh5pCfRR75nBtkAwQfvLtLjIsbo5MdJOpTObpWn5vN13nsGonxrXZFNsRci4VCtPNu9jXUYZ/SEf7/Sdp9SRQdzQybG4EePZoq05tTzVsp+hqJ8698ysAZvTgqLMnPQzDGNa36q5wmIzs/G2eppOdRCcJtA2dIPO5j4aDjayfsfyed3/Wz89mDQJVlKbT/nywpTWehIKblMhHnM5xfZNSMKEJFSC8X7ieoThaDMZlhp80S4C8QEu+l5DEWZsipezo8+xLvNzV23PqeaSaa6lNfAuuhHFLLlwqDn0R86TZoTwmMpx2wtoGPkpudZ60s2V5FjrGYicBQSZllpa/G+Tbq6aMsCCRHVmWU0emmZwsbmPNfXF6IZBS/sgmq5TkOth09pyfvjM+1zM97J+XJr8x89NXktmZziprcxl/5FmguEodpuZ3Cw355r62HXzEt587xzlJZlz7kH77wIhBNXLJ/vH/qpZMc06wCqy57MufRUHh46RY81miasKaQatjDl9IcKBEAqGESeRItcxdB+x8MtIci4W55eJhl5Ajzdf9R6QSaSZZTD08b91BPL4dtTxMUl2L9xYHJ9Di50lGvghWvQwZsdvY6AjJC9W51eRlEs3EPGB/+gmi0rZ0tQmwOuGANsMykeXEI/GJ2XkCt3uCZn2DLuNQvfCZSPWZXyG9sD7jEY7SLdUUmCb3gx6IaDI0riKoJP+IT/+QATDMObsCG82q3OS6hWylLQvyDvHrJCcbEGiGzP28Le5aAAAIABJREFU6l0PyuoWx7xbCEFlfTF7frJ/xoXI2JCfwd6RlJJO/kiUX5y6wGdvXodtnPrgtF5fsqF0Sf6sKaQA8bjOj187xuGz7QQjMXZtqOHxe2/AYlIBg9buIf7t+f2cuNBFKBKlqjiLj+xczcalJQghMAyDvmE///mLw7x55CJjgTBep42Htq/k4VtXXrUvwzDQNJ3de0/z2sHzfOy2tayuLUxazY5rOr94/yxHz3ewurqAp147Slf/GLesruBz92/C47RhGAavHTrP93YfoHtgjKIcLw9tW8GuDTVIkuClfWc4ebELq9nEW0cvEgxH2bmhlk/fsxGrWU0pyBwaDfDsWyfZc+gCvYNjpLls3LW5jo/fvnbiu4hrOsfOd/L9Fw9wrrUfRZa4YXkJH7t9LcU5kxMZF461Jd1vfnkOjhSSWvOBtAwXnhSUyQDcqpUPFa2jJzTCI8Ub2ZiREJx5sesY7mv8cO4qWDER+BRYPXy0JNGPZ5VVbsmp5absagQCWUhUOHPQ0FCEjHRNad0qqzxcsp64oWOSFCqd2azPLEdCYACSSNz1t+UsQRYSX6u7A83QUaWZ50CTVU3eW7UAU5kQghvvXs1Pv/P6tAEWQG/7ICfeu8Da7cvm5Mc0FTqb+rh4on3GOdqZZqNieVHKc4sQAiFkJKEgCRMCgTSx/jKQhIwqLOPBjkFEG8Gh5mCR06hw7Zi0PVmYMckONCORsNWJoxsamh4FDOxKBibJQVwPEzciOJV0ZGFCIGGWHFhlD5Cobk4HRZbI8DoYGQvR3DFIIBTFOt7aoOk6HrcNt9NCNK7h90dwO624p1HyNJsUnHYLcU1H1xLznabpRKNxastzePmNBgaG/dy7c/HaFX5VMTzg4+2XTl6lHFi3qphVmxbXz/R6MOsAyxfzowoVWUh868J3ybFkkWvNxiwmlxLNspmPFN8/h8OafOIaRgzQEMIJyGjRowiR5PCFBSE8aNoxDGMEPX4xpR4siGPofmR1GSbbQ8SjezH0ASSlHBBo8VNISiGgYOjDIF0yORYITBj6CIaUy2IFXyaLSkn14ngDCBLZvmTQtckTmsdqZW9rKwYQiC5c3wdAb+g0zb63iOg+ekLHaRp7g5tzv578jfOISDTOd3/0LqWF6WzZUEVNeTaeaVSYkkFR5Tk1uEuSQElCP3PNkXaSrB/EMIwFk+IvXUQvjOLqXCRZBqanD8WjGmODfiKhaFKlR1lI5KU5KcvyTswP1zNLKKpMTlFGStfltTh+oZNN9WV847d20j8S4Js/epPcdBf331KPJAmsFhOFWWk8uG0FZlXmpffO8NSrR8nPcFOc62UsGOavv/8avlCU33/kZkpyPbR2DeO+hr4pEMQ1nT2HLvDqgfM8tG0Fq2sLU7bX0HWDd483IUsSn79/MzaLiqYbEwuh/Q1t/PX3X+erj22lujCTU809PPHSQSQBuzbWous6bx65yKblpfzpp3YyMOLnm0+9RbbXwQNbV6CkIFxgUhU8Tiuf+9AmCrLTONvSy19+7xUqCzLYVF+GYRg0NPfwF//+CjfUl/K5D20irumEo3Fc0xh4d1xMLiiRU+TF6jAvyr3E6baRlulCksSMvlCXIIAcaxo51rSJc3hrdh3mawyGr/WpvCTuIoRARkwEUkIIJCGQjcuPr9qfEMhIyEKauOdOGW+MP6cIGdlI7hn2QaZIM3LTWLWlltd/cmDaClksEqfpdAftF7opnod7vWEY7HvpOOHgzL12uSWZLFlbNqtz71KlqGHkWXKt9QxHm2kPvE9MDxLTg4gr/lU4d3Bs6AlcpgKyLUuv2o4QgqHIebqDR0g3V+AyFXB+dDdWJQNVMsP4NkCgSjZcagFnR5+jz9yAKizjwRUwKUxn0n4Y35IkCXyBCF29o1gtKiZVTiRfRGItd+P6cp545n3ycz2TjXoFNLYOcKyhg7LCDGrKc3jpzdO8f6QZs6ogSYKaimxa2gdxLbCv2fXjUjJ44WxWrsbVa+VYTOPv/+hpCsuzaDrTRWlNLv3dI9TUL05idb4w6wDrnK+Rbzd+b+JxS6CdlkD7lGMdin32AZaQEOLKk08BoSLJHmS1nkjgCaKhnyErVQjJBeMXmBBX3NCFjBBmhJBRTKvQ4qcIDH4K2bQMhB2RxJTY0PsJjfwJut6PEE5MtvuQlDKEMGFxfY2w75tEAt8HQ8Ns/xiq9YHxQ3eimG8iOPJVZHUJZvvHUNRls/v8c4CiymQXzY3mNRfM5UavGwavNTbyjW1bsSgL7299cvhHrE7/bSxKQi1HfACWb1aLyrf+3w/TP+TnzffO86OfHWT18iI++dDs1dQUVcG8QBQh+xyDvg8KQhIpqSPOF/LLs1NS+RsdDOAfCSUNsAyga2SMbzz7KnkeF0II1pUWsKZ0bsqm3iw3Lq99TtdlYbaH2zbWUl+Z6H0409LLC+81cO+WZUiSTJbHwafuWo+m6RjAxmUldPSP0D/ipzjXy8GGNvpH/fzRx2+ltiQbSQhKcq+mOkpCIEmC90628Py7p7nv5uXcuKJ81pn4LI+TW9dVs6Z28k32+7sPcNfmOm6sT5hlr7OaOHGxi7ePNbFzQ6L/piArjR3ra6ivTCxQz7b28dK+s9y3ZXlKAZbdauKem5ahaTq6YZDjdfKjVw5zrq2fTfVlhKNxXjlwjpJcD19+eAvmJImNWFRL2ssKCfP42dgzXA+EJHB57VgdFgJjM3tZDUb8fPXojyYSKZKQxusUBo9XbqN6CorftPudIpBKdexst/3LBiEE2x7ayLu7jxL0TV8lbz/fzbkjLRRV5V73Z9I1nQOvniAyjXohJKTk88uzKV86u0WtVU5jadqDGOhIQiHdUjmpOpVlvRxMbc7+KgYa0jUJ80zLEjItS9ANPRFKCUGWpS4Rjo8HRZewLvOzAGwy/z7GeKXsEuq9j057rDariXt21AOQl+2mtjIXTdfHg62r54SvfOZWDMPgj75w23il7uptVZdlU12Wja7r468LltYkPFqFEGiahiJL3Liu4pf2nEz4hcYwjBix+FlisQZ0fQRdH8YwFs6DyuX8A2T5ChEVwyAW03jo8S0883/e4bf+8DYOvn2O/hTsLH6ZMOuVbo2zgq9Ufz61jc9BCENWSnBm/hwAISyYrLcDCSdt1bIV1bJ10nuE5MKZ+fzEY9V8I6r5RgAkOQur8yvg/ErKxyDJedjT/2Oa4yvD7vnHKV8TwoLZ/ghm+yMp72s+YLKoeLNn9vH4oHGmvx+bonCooxOv1YpFVahIX7g+NZuSgU3JQJEuLUwWf0ILR+L8+T/sxuWwUFGaxacf3Uxp4fRKTDNBVuWklai5Ilkv1S8bvNluZCV5Vnq+4PY6sNhM+Edn9rcL+EKEAslvQlZV4a4VtYRjcUyKjCJJpDvmHuQ6vfY59ecBeJw27NbLv39xjocX9jZMUFm7B3385LVjnG7uZsQXIhiJ4XVZJ3oIugd8ZLgduO2WGatRbb3DfG/3furKctm8vHRONKd0t40sz+SmbsMwaOoa5HRzDy+813DVayur8ieqqB6nFccVgUpRjofde0/PSB+6EmPBCK/uP8feE830DIwS03S6B8fYuKwUAE036OofpTQvPWlwBdDfOTRJCGgqpGW6FqX/6hIcbhtWuzlpgOUx2XmsbittwUGOD7exKbMKScCBgUYs8uIdr6Eb6Lo+0fNp6MY4HTuRhZ+gZhvjv/QVz196LuiPpFSxWygs21BBUVUuZ480T1s0GOwZ5fyxVjbeVo/zOimjZw8309M6OCM90JPpYtkNlXM694SQUk5qCiEQMyxFpSsS4tcGYVPv9/owE2V5qsDqWlwZmF2ZuNl/tJlINM6KRaK3zwaJayRELHYWf/B7hMOvouuLF8w4HI8jc/XaSJIEmqYTCUcZ7BsjHIwumGjWQmHWK7Y0k5s006+WksevM4QQuDz2lPx3Pkic6esny+Ggx++n2+fDqqoLGmDJwsSBgX/BbSpAIFCEhTrPAwu2v6kgREJWtX5JActrC3A5LFgsyqzFYYQkkvY7XQ/MC+gltRDwZLoWPVxOz01joGdkRsZEOBAhHExOfRUC4rrO/sZ2VhTlUpuXiT88d8rsJSn+uUAbX5heQjSuoY6fa4YB//N7r2IYBl99bCvF2V5ONHbxxEuXm7sVWUK/YkE71Xkd1zTCkTgrqwpo6R7kraON3LK6EtMs5yxJkqasJCbWzgYP37qKD2+v58pkiqpIEwum+Hg/xCXE4nHUWXga/fytk7xzrIlHd61iXW0xVovKx//8PydeFyRMdzVNT+kaH+4fS2m/Lq9jwdS6poLdZcWcQtJFEhJes4P+iA9ZCLxmOxgQ1TWi2sy+SnNBIiAa99cLx4iGY8SicQJjIYZ6RxnuG2W434d/OEAwECbkT1yPsUiMWCRONBIjeunv8OTnrhVlWkwISbDzI5u4cLxtRiGN88daaWnoYunGuVdBDN3gwGun8I/NnDDKKvBQv6l6Tvv4DSZj09rFEWaaLQxDR9cH8Pn/FX/gCQwjtXlpISHLElvuqAcDiitz+JuvPIU308n2e1d90Ic2KyzerP0bLAiEJBatAfp68MDSOp4/e467a2sIxmIc6OhYMBVKgBLHFsZinWhGBFmYcZnm31g6Gcwmha985lZOn+9mz95z6IZOZWk25UUZpHvsKS+aJElCXaDqFSTkmX+V4PgAKI1Ojx2BmLHaEQ5GiKQQKAWjMfaeb+X2+moauvroHQsQiERZVpgzp2MzW02YzHM7P/qG/XT2j1Kc4yUW1zjd2E1lYSaSlPis59r6+PjtaynK8RKKxGjtGWb0imb8klwvv3j/LOfb+nE7rJhVhWg8jq4buMcl4yVJorwgnS88sJndext4/dB5vC4bK6ryUefh3JOEYE1tIQ3N3cS15bjtZnTDIBKLXzW/9I0kPmtpnpdYXOdUYw8VhZmTKm/T/cKd/aMU5aRRW5yNIku0dA/RM+ibeF2RJSoKMzh8toP23hEyxufluKZjMamTAsrRfh/JIITA5rAkJMQXCWarKSVJ7kuwK2ZCWpSfth8EEpU8qzJ/VXFN0/ENB/ANBxgZ8NF6touWM520nu+mu2WAkX7fvKv7fRDYdMcKnvy7F+nvnF6NtO1cFxdPtVG9umTOJutjw35O779IeAavM7PVRGV9Mbklc2NczAW6ESUWb0eSnKjy9Eq7mj5GNN6BYYQACVXJRZWvnjvj2hCaPooqZyNJv/wU+Lg2SFwfRJVzkaXFMUG+BE3vYWzsHwiGfophBBZ13wmoEwI4lyArMrc9lBAm2/XgWtZuqUZRZdKzrl8NWtN1YuNJMEWWUKSFY8Nc16rNMAyieoyYEUMRCmbJ9EvLLf11hRBiTs3tHwTO9ffTlZ9PJB7n4uAgNxYXTzQ7zzdieghfrJuYHsAk2bHJi9ejdgmGAcOjQSxmhdrKHHr6x7jY0kdjaz+b1pRTUZKZ0naEACEv3HW1kOalCwG7a/HPd4fbNqPnFzCRFU8GIQR2swlfKMKAL4DbasFlnXuPjaLIyRXQpoNhcPhMO4OjQYbGgjR1DvKpuzcgS4kehw1Lizl8pp00h5VAOMrR85047ZePdXlFHquqC9j97mlae4ZxO60EQ1GyvU52rL86+22zmNi2ppKBET8v7TuDy26hojBjXjzxHtu1lr/70Rt8/8WDlOZ6EwFWNE5tSTZrlxQBCdGZ/adbGfYFGfaFaOoc5BN3rkOWJQzD4EL7AN2DYzR2DBAMRznY0EbfkJ/iHA95mW6qijJ551gTrx+6gMtm4UxrL17X5cWbSVXYtraKsy29/Pvu/dQUZyGEwKwqrK8rJjfj6sXB2EjyxYzJqqKalUW9r5os6qwCrAKbl4eLb6A9OAgYFNoycKrXf40G/WG6W/rpbhng1PsXOHe0habTHURDi+dTtphwptnZ9uB6nvrmS9OOiYRinN7fyLrtS8kvm5sx+cl9F+nvGp5R0daV7mD9juWLet5p+jC9o3+H3XID6Y6PTjnGMOIMB55iNPQyEiYQMh7bA6TZ77tqnD+yF3/oTdKdn8JqWlhD+vmAP/wOw8FnyXJ9Hrt5/aLtV9eDBAI/JhR+cRGDK4EQTmQ5E1nKRFaKEeJq6rdhGEQjMTqaBwj4wiiKTEaOC103kOewFtINg6FAkLahUXpGfYyEwmi6jt1sItNhJ9ftpDg9DVWe30TWnAIszdDpjwzQEmijLzJAMB6ixF7Eas9yVKHii/vpCHZRYM3DqS6e2e5/RwjBrG6GHyTqc3M42tWFJAnynM4FNRtu9u9hbcZnscpegtoAhwe+S6Fj44Ltbypoms6BYy3EYhpZGU42rSnHm2Zj76FGgqGZ1ZuugmDW/ka/zjCZ1UVvqbOkQMHT4npKmXSzolCXn8W5nn4CkSjReJzSjLlVryAhxS/mcC0V53h47La1SLLgTHMvkVicj+xaMy7BLgEGj9+zkZffP0tDcw+ZHgd3ba4jFImR5UlkWe1WE4/dvpZ9J5o5195H37APh83MkvHFnyxL1BRn4RnvEUt327lrcx1vHW3EH0r0vSSLDSWR6JfaUFeMzWJidCSIyaxgsagTC8Da0mz+x2PbeOKn+znpC+N2WynITCPbezkbXJafTkVhBgOjASLROI/uXMUNy0rGezwMGjsHOH6hC03T2bS8jMbOQXqH/JhUmbxMN1vXVKLIEhfaBxhQAmyuL2NFZT5mVUbXDfr6x1B0+PwDm9l7opm23mEUWaaqKBPzFHN0KoGCyaQseoVZUeVx1czU4VQtLHHnJx+YAkL+MBdPtXP6/Ysc2tPA+WMtKSUufh2w/aEN7P6Pt2bs9zxzqIm28z3kFGemJL5zJWLROCf2nmN0YHpzYUmWKCjLonZN6ay2fb2QhBWHZRNmdXoZ7rg+QP/Yv+B1fJQ0230YxFCkyYJHJqUIu2XjlK/9BpcRi58hHHkdXZ+6airLechSFkJyIjABAk3vJRY7OTFGUSqRpSwYn0cNI4ZhhMfFMXoniWMIYcNq2YbVehcmdSmynDtJEVzXDd577TQXT3WiaQmmkyfDwdqbqimtSV08BxIVq6aBIX56rIE3zjUx4A9ikhNVq0hcQwKWFeRw57JqdtVVY5lHttCst6QbOs2BVl7peYOTo2eI6lHCWoQbMzdQn1aHikpYi/Bk2zPcmn0zN2Uu7qL2vyOkBezPmU8sz83luYYzLM3JpsC1sMa/qmRjONJMWBklFB9ElT4YGqWqyNx2c91VdMDaitykppZX4pKC0m+QwEL2o00HRZWTFbDQNA1dTy5aIACbSaW+KBe31YKqyDT1DzHoD1Kbl4XdvDiiI5eUAwG2rama8kgLsz18+p7Jc7im6bS3DjDQ7yM7N43q7HRuWVmBxapy5nQnFSU5HDvSghCCusIsChwOjh9tRVVliooz+OiuNRPbamnuJzvbjcWq0nC6k7LyLM6c7kSRJQqL0wkGo1QXZFDodTE2GOD82S5MJoWKqhw0TSctzY7TZSE6GmFZZgZZ2S7cbhvlldk4r5CLl4TEmppCqooS9KPm1n6Gh4P4/WHMZpUbl5eRZbGhqhKlxZnE4hpt7YOYkBkeDjA45CfP7mDttkKyM10Ti1vDMNB1g87uEfoHxtixtQ631UJr2yAulxWHw0xfzyjNjX3k53vIzEgkl6KR5AGWpMjz5nuUKmRZWvR9QmJR1Xaui30vn2DfS8doOt2RkgjIrxPyyjJZt30pe545MO2YoZ5RGg40smRtOe702SWwu5v7aTzVQSQ0PZXZYjWx7tZlWBdZSlyWXHgdH5lxTDTejm4EcFl3YVJKpr0v2kz12Ez1C3GYC4jFveYMI0YkeohY7Pyk12Q5D4v5VszmVchyEZKUhhAWBBLh8B6GR78OJJKJNutdWC07QZhIBFgRDCOErvcTj7cQjZ0mGjmApl+ypDAw0FHkvCmDK0gkK1999jCPfG4ruUXphINR9u85w+kjLbMOsPr9AZ46eIK3LrSwLC+bmvpM0qwWJEkQisbpHvNxoLmdv33lHSyKyq6lU90L54ZZB1iD0WH29L5DS6CdzRnrybfm8vOuq0vaaaqLsBbm4NDR3wRYi4BflaX3m01NmBUFWQga+vopcLtT9sGZLcqc2xiJtDIaa0MWJsqck9UnFxq6YTAw7J/Ua5U+R9+p3yCBuVRrrhspLDgTxsrJN+WPRHli3zFuri6lMD0Ni6LQ1D+EIkm4bRYqsxev72Gu6OsdpeFUB+FwnKbGPrzpDsbGQuTmeThzuotgIELTxV5sDgvnz3Zjt5txOC3E4zqaZrDsCj+TsdEQgwN+8gu9nD3dyeCAD1WRERaVd948i9NlZVl9Ed1dw4yOBBkbDeFOsyHLEmcbuigty8LhtPDuG2fxZjiIxzRiMY1DB5q4ZfvV9KArA+QTpzqwmFV8vjCSLOFJs41fqwoHDjWRne3m3IUeVq0oJhrTOHE6Mb4g33vVpHtJWcw2UeVMmA4PjwTo7BpGVWVUVcbtsnLwcAtbt9Rgt5mvEtyYDpK0+MkVIUmLXjGPhmMce+ccL//nuxx/9xxB38JJQl+CEALFJKOaVOKxhODFotn+zIA7P7mFt587PKNi2qE3Grj5vrWztmc4faCR3rbBGce40h1s2LU85W1OhUisEX9kLy7rThTJy/9l773D47juu9/Pmba9oPdCgiBAEgTYKbFIorpsFVuK5DiybCeWE1/H6Ynve533pjh5nPK+ceI3cRznxnac2JEty7JsS7KoQhVSLGLvJEiiF6IvsH13Zs79Y0EQIAlgQYKU7Oj7PHqoXZw5c87M7Jnz/ZXvLxT9EaYdIsfzCJqax0j0GRThxe+6BzDpH/sKlh1CCDde5yZ8zlum9BeOv0EstY9E+iS2TDIY/hqKEkBBp8D/OTQ1I5iVSJ8lFP0Btoyiq6UE3A9gaHNX7YskdmDZoyjCSzx9BMsaQVPz8bvumyB2lh1mJPoDHFo1PldmfyFlmlDsORThxee8hbQ9QDj+Gk69jnD8dZzGEjyOdYxEf4CqBAi4H5zINxMIEqmTxJIHMO0BdLWCgPsBNCVv4h5bdpShyL/hd95LymonljyAxMbnvBW3Yw3KFerRTgfbHsJMn7pM1ELTFuH3/T4u5xaECFz2fClqEaBzgWApShBNW3TFXDcpbSyri2RyF9H4MySTO5EyRjz+EsgUfv8fomv1l5VOEiJTk69qURH+HA+ppElhWQ6xGfIGp0Pn8CjvtHVx2+IFfPLmVZQEpkZPJdImR7rP84XntvKddw69uwTrfKKf1mg76/JWcU/RFryah23926d2KjTKXaV0xLrmbaDzgbRl8d2Th9nf140tJU82rqGxoPiyIojzAVtKdna30x+PcmdlDX7Hz0ee1PVEZ2iUmtxczofDnI9ErisxHEt14VC9eLViXFoe5+MHOR8/QqVnAzmOqwt9uCDxOxdYpk1oLE7Qf3Uy2u/jcmSzMZ1v2FmE/ilZWv4VIcjzuKnKz6F1YJiqvBwqcoNEkykS6Z+PUKiR4SjxRJrCogCWaVFTW8y2V4/T3jLA8qYKDuxrJSfHQ36hj+GhKOmUSc2iIvr7xxi7JPypZlERP3pmL10dgyxvqmT7G6f48KNr0TSFN7edpH5pKaZpTdTsCQTdVFblU1Qc4PDBdtIpE9u2GR2NkVfgpaI6n4ICPz95dt+Vhj4B07QZjkUwTYlpWQyPRHj4wVUIBD/8yX6KivzkBj3U1hSRTlssW1JGa9sAQ8MR8vO8Vw5tlBBPpOjoHELXVYQiGAnFWLiggCX1pRw9vndi45xNeNcFyfEbCSFurNEumUix62eHefZrr9J6ovuqpZjdfhe5hX7yigL4cjx4gxm5eYfbgcOpozt0DId28V9DQ9FUVFXhjWf3snvrkRk9OzcKNY0VNKxfxKEdp6dt03XmPM2H2ihfVJS1gmhkNMbpg22EBqdXiVM1laaNdRSWX1vOsmmPEEnswKnXgWoTTmwjnj6Gz3XrOMF6Gr/rvvHWCi6jiWS6hZHYD1CV4GUES1WC6Gollj2GQEHXqtCUfITQEOiT2vlxGY2EE68RTryBx3HTVRGseOo4Y/GfoSoBnHo9iuJjLPEq0eQ+KvO+ihAubBlnLL4Vj2P9JIJlEUlsR1Pz8TjWk7b6GIr8O37XfUhM+kb/Dr/r9kx/8VdQhGvCa5e2egkn3sCpL0FgEIo9S8psoST4JzA+RykTDEe+i2kNAxaako8lI0iZQDC3sF7LOo9pdkz5TggHft/v43bdP+5ZunwlEKgIoU+E/mX+vfJvVggFTatEVYvRtAWExdeJJ34GJEkkX0eJBAn4P4+qXh4iH4sk+fs//iEFJUESsST9PSF8ATcdZzKesPs+sp7yBbPnscdSaaSUrK4sozzncgV0p66xtqqMFeUl7G6dX84yZ4IVM+PYSKrdFTPmVzlUB3F77mzzekJVFDaWVVLs9fLFnds4Hw2zPL/4qt4m0XQKVSg4VPWKFiQpJe3hEB1jIW4pr772wf8C4P4l9ezp7AQJGyqrrqtl9tToT6nybmIweZpVub9Gb+wwC3230xHdefUEy5ZzUquSUtLWNcQ//NtrGeu2gFUNFdy5aclVnf99ZGC9C7Uw0mlrVuO2qipZiU0oQmCoCjvPtDMaT3C2b4iaojziqTSLCq9f6YL5RGFxgHNn+2lvHaB6QQHBHDcOQ6O3J8R9D6zANG22v3GSVMqksDjA8GAEXVdRhLjMRuHxOsjL83LubB/33b+SSDjBKz87gtvjYNnyclRN5ZWXjqIqggU1heTkeDh+tIt02qSgMMDb209z7lwfqpbJhTq0vw1NV6mpvSgCcFNDNUuqiyjOuxianJfr4XzfGAX5bs73hVjRWMlLrxzD7XZQW1OEIpSJ8hfxRIrBoQjtncM4DJ3amkIY39BIKenrH2XfgTZGQlFKS4Lj4YIRXK7MxuhcSz8dHcMi2iz3AAAgAElEQVQUFPgmcmb1LJQfL9R1upEYV0PPGmPpGCOpKFWezGanIzpIjuHBp89uVDJNi4NvneL7X3mJjuZebCv7M/tyPCxuqqJ2RRVV9SXkFQczhMploI8TKFVTUTVl4repKAqKKlDGczAuvIOaD7a9J9RUhRDohsZ9n9g8I8Ey0xa7tx5h7R0NWROs9tO9tJ/qmTHsUjc0bv+lddcsfKQqPlQlQNo6DwhUtQCZtjCtAWytgqTZgstYDmQ24T7nnTj1TsYSr1yxP5exDKdRTzSRz0j0ewRcH8ShLcjkJ3PRa6OrBfhd92HZo6St2Yt4z4S01UXA/RAB170I4cJp1NE5+Fsk0s24HdmHH1r2CD7nFhz6QkZjP0VKk1zPr2DbceKpi7lMtozjcd5M0P0QAgNDq6Jv9G/J8TyKU18+8azaMk7a6qEo8Hk0JR+JiSKciDnWnbXsYSy7b8p3DmMzTsdmMtRgmv2ZuECwMh8zBGtmo6cQBoaxEq/317DsflKpfUiZIBZ/HsNYjdv9MIqYFM6tKtz32DrisSS6ro3XuQPduDhHT5bibk5dw+d0YM4Svm9akiL//GpGzJlgqeOJbGk5s6W1LzFAQL++eTZzhSIEtTn55DrduPRrq/3zzaP7aSwoZnN59RUfQ0UIPrCgjrRtEXS8772ATLLhg/X1pG2b0cT1DQHx66Us8t3F/qFvYpGxfOc4qulLHJ3lyOkhpZxTToCha/zGxzZjmpnK7gimFDp9H1eHRDR5w0N54uHErOe8sJmbDV6nwadvW0c4kSTgcpI0Tc70DWFaNmW57601czrk5ni4dcsSkikTp1PH6dS5+wONmGkLw9CorSumoNCHoig4XTqWZeN2GfgCrituoj1eB8ubKtB0lYbGCiqqMmExbreBZUuWRsrRdQWny0BRBFULCnC6dDRNpaQ0iGForF1fg65n6lDZtsQ76QWcF/CQF5gamrt29QLSaQtNVUilLTweB5XleSiKwOPOKOJWVmQs+W6Xg2VLSlm0sBC327isbEJerpf77m7AsiVej4PKijxSKRNNUznd3IttSyor8ggGXDjH5bWzKeCaTpk33GNrpS3sOZxzMBnh1GjPBME6MNxGY7ByVoIlpaT9ZA8//OordJzuzarQr6IIKutLuePR9TRtXEww34/LmyFVmn5lY+fPI1Zsrqd8URFdZ/umbXNk5xl62wfJLQrMatiRtuTskQ66zp6fsV1lXTH18yBuoQo/qhIkbfUhpYmm5ODUakmZHSiKD6TEOSFmcaF4rzZtcWIhdAQ6Qhjjnw2EcFzhfo+TZqFyrX5YTS3G41iNphZnlF+NdUgs0lYXkD3BktLGZSxFET40JQ9DW4Cq5KKp+STSF0m0phbg1OvR1CIEgoD7A5wP/SWx1GGc+vKJdopw4DIacOiLLpM3nwukHb6smLDTeRtC8c7yO1JhktdQygRSzm70FELHYazG7fog6fRJpIwiZZhI9Ns4nbejqJMIliJYc8tiopEEyXh6gsy53Abu8dxATc/OCFCRE6C2MJ+9bV2sX1BOoe9yErW/o5vdbR38wZ2bsuozW8yZYAV0P4ZicGL0FPW+ReQYwcva7B05SEu0jftK7pyXQb7XYEvJK+1nqQ5cPvcLEEKQ43yfWF2AJSV7u7r4+MqVjCWT7O7oYmFuLtp1yqfRFQ/7h75Byo6ys+/LWNJkMNGMacevuk97vKp49pCMhhO8uO0YjUvKaFxSRv9QmJx3oY7TLxIi4au/h1eL8GiM2RiWw21gOLMp0CqoyA1gS4kiFCSSspwAIDG0nw9FUEVV8AdcE+FrQggCk55rXVfJL/BN/O0CrlQQ/cihDgYHwtzzgaYJVdTJx0op8XodXNyIgXOcnAghKC65EPaR+fvkMc0EzyXGDimhIN97ybGZ82iaQmBSmO/kvoUQGIZGfp5vUl8Xx1BQ4AMERYX+TNjg+LG+LOoXJuIpzJR5XWsGXgozbWblqbekxYnRbp7r3EtfYoy26ACmbdETD1Hnnz0RPTwS5a0f7+fkvpasyJU34OJX/uCD3PrQGtx+F4ZTf1fEOK43LtQ+u+PR9Xz7r34ybbtENMnulw5T01Axa6mW4b5Rzh3pJDI2/dqpqAq3fXjtVdfXmtKX4kNTgpjmALYSRREe3MZKUmYHCHDoCzOiCe/h26cqOeNjzAzyArmTzCZOM/VZFigXwxiFiiLcZMjfVNkkRbhQhGOCNCnCjxBO0ualJFtDUwqviVzBBWI0VZpd15dNCbm8Ei6ECF6ALSNAdqHtQjhwGOsx9OUkU7sBSKdPkE4dRnUWTAhemKbFP/7pjxjqG8M1qSzIzXcum3OxYY/DYElJAd/fd5Tf+t7zrCgvptDvRRWCsUSS030DHOzspTInSDyV5j/3HJxyCxcX5bN+wdzDTOEqCFaFu5TVOU38tGcrXfFemgJLGU2PYSgGbwy8TUukjb3DBwnqQe4tysSlngsN87/3bmdVUSnbOlroCIfYWFrJZ1feTJU/OPGYbG1r5uuH99IRDlHlD/LR+iY+XLtsolbS8cE+vnFsP7t7O/DoBo8uXs7jS5rw6AZSSj784+/y8WUrebOzld29nZT7AjzZsJp7F9bNW0z5l/a8wUutZ+iOjPL5t17iCzteQRWCz65Yz683Zgqj7TvfzW++9hPiZpr7a+r5rZU3U+KZWjxua9sZvn74nYm5/nJ9Iw/XNly3ulDvNl4/18LW5rN0hEbRFZWm0uLrOtd1Bf8XUXMAj5YRDIik++iK7WGR/96r7tMybeKR7D1vqbTFc1sPc9fmeo6d7qW0MEB79zB1V1m/5H1kEAlNL2F8vTA2GJk1/c7pduBwzb45ufDCvvD8C8S8SsPeSMy06c+WECxtKKN+aekU8jHZ+nylfi4lOFdz3sv7nHremc45e18X2y6oynh2LhWsyMmfvaCotCWJWArbsm9YCFsyniadmn3DpAqFGm8htxUt5dBIOzfl16IIQaHDT4FzZk+slJKe1gFefmpnVlEBxZX5/M9vfprKutJfKE/VdFA1hVseWsPT/7iVeGT6VIu3fryfhz9zJy7vlbw5F9F59jznjnXOaCMynDpbHll3LcOegCLc6GoJiXQzSBWvYxOaEiQUew5bRnHq9ePeqvfufczkNM00vstJki1j2PLS+3Wh3fj/T3OfpEwhp0SGpZEk0dQrSM3Pg26AJI2Uk8migqIEYRov4sVzq4hJYhrSDiOzJFgg0LSFaNqiCYIFFsnULhyOWyYIlrRhdDjKH3/l8Sne2SsZ6GbDoc5e/ualt0hZFhLJ8Z6+jLiayBjVLNvGlpLRWILTfQOX/UQeW738xhEsh+Lg9sLNmLbJy31v0Bw+i41kIDnEybFmJJIFnko+V/vkRIigLW2ODvYRSsX51PI1qIrg64f38tTJQ3ymaT05The7ezr4wvZX+OP1t7Esv4gTQ/189dBuBPDI4gbOhYb4lyPv4FQ1/v62DzKciPP3+9/GtC0+tXwNhqIylkrypT1v8EdrN/Op5avZ2naGfz26lyKPl1VF81Oj43dWbeDTy9dy37P/zh+u2cw91Ysu2yCtKirljY88ybeOHeBMaBD7kp3Z7t4O/njHy/w/626jIb+Ik8P9/OOBXQA8ung5v4i4Y1ENRT4vSwsLM8uNuL7qWG2R7dT47pgIOQga1QSMymlDELKBaVpE56huZegq5cVBjp7qwZYyKxnv9zEzBntHbmiEoGXaDPePztrO5TGyzoe4kcjWozPTsZMx379b7T2Q+3I9MZ2YRSALggUwOhwhlTRx3aDrFIsmJgRFZobAUDQag5VUewsodgaz3i7HIgn2vnqM0GB41raBPC9feuZ3KK7Mu27vjIwH7T0gITgJwXwvN9/bxLZnppdsH+wNcWjHaW790JppN5+WadHRfJ6O5t4Zz3fT3Y1zln2fDkIIVCUHW0YRUkdT83FoC0lb/Zj2IAHX/VzYyF9pjbnaNWs++5oNAgVV8WLaQxPnSFkdmNYAhlY+5/7SVi+mNYCUNiCIpg4gpYnTuF4525KpuVPTh2hORiZU86LH1LbHQGZf/FsIP5pWgRAupMx4VJOpY0z2gqmqoGl9Db/72FcpKAlO5ARuvnc59zy6NutzAdQW5vE/P3DbnI6ZjIUFVy/4MmeCJYTAp3l5pPwBNuav5+joSbrjvZjSJKj7qfcvpsFfP9H2AoIOJ3dV1nJHZQ0AfdEoz509wWA8So7Txb8c2cvDi5dxf009AijxeDk80MsLLad5uHYZx4f6iaRSfGrVGpoKMoojI4kY/3pkL48vWYFhZOrUbCyt4rFxkuIznJwLDbOzp2PeCJZb09EVBYHArWkEHK7LXiqKEBiKOm34278e3suHFy3jgZo6BIISr4/D/ed54dxpfqm24RfSOqcIwfKiohs2t/74URb6tmTc8xOegqvfoEgpSSfShAZm3xBcgBACr8fBvz+zm66eEUbHYty0auFVj+F9ZBAdjROPJPD4XTfkeRrqC2WlbOYNuPH45h4WfGFPcD2mIqXkW0/vYs/BVr7+1zPXmLkUtm3zrad38+LrR4lEkqxprOJPf++Dl5UduNbxXcDP87p3NfMoLM9FUcSs4XGhwTCpZHpKqMz1RCycyFpNTwhBxEzQExuh1JVdUVcpJbGxBHteySIfVsDvfvlj15VcAaST5pwENq43hBA4XAZbHlk3I8ECeOPZd9jwgRWomnLFazR0PsSZQ+0zr2EC7v6VDfN4jccJlh1HUSSakoeuloI0iafPUuj/Ay6UMwAbWyYx7UFsmcCWYSw7hKJ4QOpZjynTl4UlY1j2KFLGsewRbBlFES6kvPL1ueoZCidOfTmh2NMMR/8TXSlkNP4iifRp3I65hbGNz4DByDexZQxVyaV/7Cs4jSW4jTXX5dm/kNMmJzxuKaSc/XefyX27GN5sWT0TRCmr8wqBEH6EcE8cZ1tdyElKhJZls33rUf7gbx4jkHuR9GcrbDEZJQEfj6xqmPNx84GrelNeuNklriJKXNmFO7l1nSLPxeS5Uq+faDpN0rKQUnJmZJCd3e1898ShKcctzy8iYZkMxWN4dJ18l3uij9qcfMKpFP2xCH4jE7taE8yd+Ltb08l1uRmMz19I0WzhKrNBSsmZ0BA7utv57smpc12aV4gt5S9smOC8LxJyetV0j15EKNWKX68AmQnD0pRrkMqXEIsmGRuJZH2Ioav8ykNrOXWuj0g0waLqQipK368sPx/oaRmgdkXlDTlX15nzWQkN+HN9eIOz59dJKTFtG11VM8IptkQi0dXr5KGYoyocZMZ44Fgn//XcHv7s9++nujyPtGnNK7kCGIskUITA43a8p/MxssFwKIrLaUyqhzUzDKdOQVkufZ0z1yUa7B4hGUvBtSlnZwUpJWNDEWJj2Xvqw2aCjtgQq3MXZLfGSwgNhWk90T1r06ZNday54/oaHaWUxGNJLOvGq5POBFVTqaovpW5VNacPtE3b7uBbpxjsGaF80eV7MSklfR3DnDrQOuO5iivyado4f/V/ADQ1F10tRAj3eC0nBaexjJTVgaFVM54wyVDkm/SN/t3Eccl0M0Phb+F1bqYo8Ec49YvjEqgowntFT4tp99M/+hVCsWcnvusY+k0ACvyfI9/7awiRXf6zEEZGmW/KeQSq4kWMb5tVxU2u96NY9hADY/+CInRyPL+MovhQFT+ZXYeaIYrjUIRrIsdJGT9HpmsNv+s+NKWAkdizpNKtuB0rKA78ySU5UQJV8cyaJ5XdJA0ETiQXQxozohc2zGCMFsKJolyUOzetLmwZm1OeqCJcU8IMLXuIyUUkFUWhrrGCA9vPkF8SQFEz/VbVFuPP4h07dbxTxySlHFdKzYxXXKHNfOGGBf7bUmLakxiqbaGIixGspm3z6cY1PLF01ZQXra4oKIhMeNX4fxeQtmwUIXBpFx+2hHnRzSjJhGSp6vWZ5tXYuy7M9cnGNXx86copN1ZXlCkF0P47Qxn3Es4E0zRJJ6/smo6m+9nd/0+oQgchMBQvt5f82VWPJ5VM09vaP6ebnkia/PVXt7K6sZLVjVUE/S7SaQv9KuKI38dUtBzrvGEEq+1Uz6yqak63QTDfOyHBPROiqTTPHzrJgyuXYkvJjuZWdFXljqWL5mvIU3GV745TZ89TUZrL5nW1sze+CkgpeeaFA5QUBrhjYx2OeUiufzcgpSRtWnz122/ygS0NrGmqyvrYyrriWQlWb9vAnHI/rwWWaTE6HCERz77EiqFo2NKmLTpIYFw50Kc70ZUr/xZM06L1RFdWSoX3fHTDxObqesG2JaODYczUe4tgQcYrvun+VTQfbJ+2Hppl2rz+7F4+9ocfRFxyrdIpk47mXrpb+mc8z72Pb5j34tKGVkl53t9P+a40588pzfnzi18IQb7v0+T7Pp1Vnx7nzSwpO3DFv+lqEWW5X6Is90tXPeYLyPf9Kvh+dcp3quJjadmxSd8IdLWQ0pwvUprzxSv2o6lrqC/dPfG5pugi+cv3/frE/wfd9xN03w9Agf/i95f3l0tt8Wtzmcq0EMKFUNxgXQx/T1stOFjLjARL8aIq+ROfpQxjmq0YegOQnXFJYo+HQl7o45L1RkDhuDE6PHrRO5aIXV2dOiklKdMimkoRiiUYisYwbRu/y0GBx4PL0PE4jExuFhf5ijHOHUzbytDlOe7P58w8UnaalJ3CqTjQpllApZTErQRCCFxqhqFH0ilaR0eIpJIIIWgeGSLH6cKl6ShCsKaolOND/WhC4HM4kBJSlomiKBiaRpkvwI7udlpGhylwe7BsmwP93VT4AgTGi/hKJCeHBwglEzhVjb5ohIF4lMU5+VPHd8m/c8WF+lehZIKUZaEIgSLEFUICLzcdK0KwuqiUE0P9qELBP3mu16Hg8XsFUkqSlkUoHifoyqiPzSSVrzu0WTeGZsoiNU2uwE0FnyNujaAKHaeaQ9qOXrFdtkgl0rSf6pnTMU6Hxhd+617eOdzO93+yDyklWzbUsW5F9TWN5X3A6YNt3POxjdf9PFJKTu1vnVVVLZDnI69kelXRyVCFQCB4dt8xXIbGSDTBAyvnJ85eShiLxBkdi2PZEpdTv2xjZlo2Y+E44WgSpMTtchD0u9DGQ4z6BseIJ9J09IwghKClYxBFCAI+JznjyneptMnoWJxYPDURChvwu1DGcyullKTTFsOjMRLJNEhwGBqBgAu302B0LE5oLMbRU91YlqS1awhD1wj6XeQE3LNaFPuHwjgdOl63g0QyTd/gGAW5Pjxug3gizXAoSnlJDqZpERqLE41lXuAe94W5ZjYQtm3T3j1MeUkOI6MxYrEUiiII+l34x8M9kymT0bEYsfG1xtBVcoMeHIaGEILe/lHGIgkOn+hi5bIKWjoG0TWV3KD7MqXCS1HbWMXeV4/P2Ka7tZ9wKHpDlARHBsIMnw/N6eVo2hZHRzrZNXAWbdww9ms1t7J4GiVBy7TpbZ29RpGmqyy/ufa6zznUP0YkFLvhBZ2zgdNt0LhxMXklQQZ7RqZt99Zz+3j0c3fhdE8VuwgNhDm6q3nGWmpOt8Ft8yRucT0QS6UZjSVImSZlOX606+Xpv0pYtk3aymzGL1W1tGybvtEIxUHfxOZ9NpiWzUA4StqyUBWF0qBvYk01LZuhSIziYHb5mzNBVXJQlEIs62Junpk+jZSpKd6lS6EI32WFgRPJHTgdt6Gqucy2cZNSIu1RpLwYWSYu2fuqqsJDH9/AyECYRDyNqgq8ATde/9yjkGwpGYnGefXUWX544Dhn+4cyjhoBli3xOw1uW7yQX1nXRF1xAZqiEEknOTzSyeaijHHxXHgAh6pR7c2f5WxTMWeC1R7t5OjoCTbkr6XYOX144K6hvVjS4u7iLQAkLZOD/T388MxxLGmzvbuNW8qryXdn3H2fblzL//v2q/zzoT00FBRhS0koGac2mM+tFQtoyCtkbyCXn5w7RU8kTDSd4q2uNj6+bCXOSR6qrvAoT506TIHLw8H+HjRFYUNZxqI4FI/RHRmjNxomnk7TPDxIjsNFwOFkSW5B1gu5qiisK6ngtY5zBBxOHKrG4px8aoK5pCyLznCI/liU9rEQA/Eoh/p7GIhFWZyTh1s3eHL5Wv7k7Vf450N7WD5prjXBPLZU/OLm6Ozp7GRXewf3LF5MNJViY1XltNfc6TJmvR/ppEk8mkTa8jLrW2/sIN3xvUhgXf5nOBt+haXBD1/VuKWUxKNJTh9sn9txQDyRprw4iGNtDUdP93B+YOyqxvA+puLo7jNYpn1VqkJzQXQszrljXbMqneUWByiunHnxlVLSfD6zsVxUlMfzh04xHI3xxMaVqPNkPR4Lx/nuc+9w9FQ3QggqSnMx0xe9+pZl09oxyPOvHqW1awikpKjAz31bGmioK8XQVX7y8hFOnTtPS8cg0ViK//Uvr+B0aNyxsY7772wklTY5fKKLV7afoqcvhKaqlBYFePi+lSyszAcy5Or1Xc1s23ma8LgwTGlRgAfuaqRpaTl7j7Tz6o6TnDrXR/f5UQ4c60AIwb23LuXBuxtnnee3vr+TmqoCPnB7A3sOtfE3/7yVz37iVu6/fTn7jrTz1HN7+ce/+AinzvXxk5eP0N2XqfdSUZLDB25vYEltMbqmEo+nefKPvsNf/tGD7D7QwrmOQTRV5QO3L+PuW5aSNi0OHO3g5e0nGRyOYNsSn9fJJx+9icULCgF46rm9tHYNMTAc4enn9+N9/TiFeV4+fO8KViybWX2q4ebZvYORUIyO5vPUNlVddxGVwZ4R+run38hfCdXeAn6n/l4Gk5n81HyHj4AxfRiPtG1CWayDBaW5uH3XP8+y81wfo8PZh37fSAghyC8Jsu7OBl78j+3Ttutu6efkvlZW3lI/8Z2UkuG+UU7umzk8cM3ty8gvzXnP5kC2DY7w0uHT7DrTzj994kMUBea3GOy1YigS43TvACsqS/G5phKTRNrkqV2H+O27N6JkKVLTPTLK117bgxCQ53Hzu/duQhv3TI7E4jy79xifvevmax63ouShqsWk04cnvkulDiFlEimnr4WlKB5UtXw8hypDkhKJNzE9T6Aosz9HUkYwrXakvJjPLkSAycRMSsnpQx288cJhBnpHMZwa9U2VbLy7gaKyuaVZhBNJnt5/lKf2HibgcrKhpooCrxtVURhLJOkOjfLW2TZ2tnTwlcfuZ1FxLmfD/ewaaKHSk4sE9g91UOHJuf4EazA5xKHQcZYFlsxIsM6Ez9ES7ZggWAUuD2uKy+mNhOmPR7i1YgEP1izBZ2QY6YrCUv568z280HKa1zta0FWVKn+QYk/mx1TuC/DJZSvZ2naGvX1dOFWNJ5au5K6qmolcBiEEH1i4GCRs72oj3+XmU8vXUpebkcltGxvh+XOn6YuFaSwo4dTwIGdCQywM5LJkvE22+O1VN/P9U0fZ1tGCzzDId7mpIZe4meatrjb293Vj2hKv7uCFltPkudz8RuM63LrBisIS/mrzvbzQemrKXC+Vcv9Fw56OTlaUljIQjdAbjrChqnJaW4c/1ztrjZNUMiM6kYglcXmnWjbOhl9mdf6vs2/w60hpM5g8PU0vs0PakoHukaxyBibDMm22v3OWoZEIwYCHuzYtobLsBiRS/DdAT+sAnWd6WbB07mpNc8HRXWcIj8zi/RSQXxKkqDJvxma2lLx0tHnis9dpIATsaG7HsiT53tnrIs2GN3Y3s/dwO7/62M3U1RRzrn2Av/v6K+SNJwqPhuO8/NZJUqbF7/zaFnRN4UcvHeK5rYcoKfRTUhjgk4/ehC3h357awdGT3fzDnz2K4KIaXldviFd3nKK0KMATD68jnbb41tM7+d5P9vIHv34XTofGiTO9/PN/vMnD963ktptqMQyNsXCC/PFx3HbTYjasXsAf/uWzbF63iPvvWI5haKhZhoNVluUyOBIhlTY5dqqHpbUlHD3ZzQe3NNDSMcjihUUMh6L86KVDOAyN33syUzLkua2HeW7rIQryNlFSeDGP4Lmth3j4vpU8/vB6orHURDHgsXCcnfvP4XEZfPI37kJTFdq7hykpDExsJH7rV7cwFknw+G9/k89+/FZWLc8YjrKZy6KmSjx+F9EZ6hMBHN5xmpvvbbyuBMu2Jb1tg/S2DczpuFAqylv9p+iKDQNQ7s7llsIl5DmuvBGWMlPfazb48zzzoUY9I2zb5uzhdkayUAl9t+DP9bLylnre+vF+IqPT55Nv+8HuKQQrlUzTdqqb/q7haY9RNYW7fnlD1t6VdwNLSwvJ87onjFMXIKVkIBylpX8YAeR5PSwoyGEgEiVlWuS4XTSfH2RhYW7GiB2NU12QM22YVyJt0jUcYiCc8WZW5gUpDvjQVIW2wRF6R8IgwFBVllcUo6kKo7E4u850sPNsO0nTojzHT0VeEI/DYDAcpXN4lLULK6bsZWxb0jsapnMohJSSgNvJwsJcNEWlYyjEK8fOkLYsPriinur8IIqS8V71hMJ0D4+ytubqJMMvhaIUoKnlTJaaT6ePY1k9KMpMnigFTS1HU6tImyfH59RLNPIfqP4iVLV0WpIlpUUqdZBk6gCT3eSqWoIQFwmoZdo8++87eODxm6ltKCc8GmPH1mMc3HmWe+eoItg6OMIrJ8+ysqKUT29aS11x/pR853Aiyc+ON/PlV3fwL9v38McP3sLewTZawoO82nsSW0rStsXynLkL5V23HCxVUYlZFxcDRQjqcvK5u3p6i92y/CKW5U9P2ir8QZ5snPniujSDzzRd2d29uqiM1fOkJljtz+H/XnfLZd8HHE5+tWE1v9qwesbjl+UXsiy/cF7G8vOChuJi+iIRFCEo8LhnXNTdPidun4vRoZkti4PnQwydH6V80VSC5VCDhNPdJK0wvfFDOJSrt3olE2neefVo1spaExDg8zrJCbipKs+jMM/LaCROXhYFRt/HzJC25LUfvMOTf3r9CJaZNnqjy2UAACAASURBVNn10mES0ZnzUVweJxW1xbNKHCtC8Btb1mHZkp6RMdqHQljjsv35vvkpPr3vcDtLa4tZ01iF22VQmOelaWk5XeczHpzRsTj7jrSxeGERh090AZBImZw808toOE5xgR9d15BSZvIgFYHjkryyju5hWjoG8Xqc7D2c8eoqisI7h9pIpU2cDo3X3j5FQa6PX3lo7UTO4WRCo2kKEi0TWq0qGLp62XlmQmVpLq/vOk0imebEmV4+8sBq/r//2oFl2ZxrH+CmlQsYHInS1jnEZz9xK4uqM2vt7Rvq+Np33qJ/MExR/sVaTWsaq1i3ojqzMZjEkw1do6ggwJmWPg4d72TxgiJWLivH6biobqbrKsb4HHUt+3kIIfB4nTRuWMyulw7P2PborjP0dQ0TyPdNSBbPN6JjcVpPdmclnT4ZA8kwETPBk4syxtTvt+9mMBmelmAB2YUgyqtQZ5kjhvtGaT7YTvhdqK2XLTRdpbKuhCVrFrL3tWPTttu37QRjw9GJdSg6FufQW6dm7LtycQnL1te8l8tRXRFSSuJpk++8fRCHpk2ocd62ZCG9oTH6xiLUFObx79v384lNqxmNJxgci1KRF2Saqgl0DoV44dApFEWgKyq6qlLg82QI1sAIzb2DIOBs3xC6qrCsvIixeJKW/mG6hkdp7h3AtGwKfB48DoNQLMHRjl6e2nWEH/3eExPELmma/HDvMdKWhcdhUBr0U5YTQOiCnpExOodHGYsnae4dRFcVqvNzQAgGxiLsPtvBvtZu/uMzj13zNVQUP7pWi6IEse2M11qSJJHchq7XM1M+laYtQNPrJggWQDT+LELx4XY/jKEvBSZHIUlsmSCdOkwk9h3S6ZNT+jOMRibTESklkdEYS1ZW4XDqON0GxeU5DJ6fewTQWDxBPJXmjvoaGsou5xc+p4NHVzXw+ukWjnf3U+IOcn95I/kOL+sLFiAQ+HQHXn3u4YlZvQmklNjjCWk2NiCR0sayL89LyNTEGqQt2olPm7rA3pgI5/deHPX7yMBj6JwbTiAlVOfMnK8ihKB0QQHn2wdnjI3vbe2np23gMgWlau8tjKY68OlFjKW6qfbeelVjllIy2DPM9p9eObF2tmOHQ1FsW9I3MMaapip6+0bZtO46iRn8N8PbLxzkoU9voeA6KTO2HO/m5DstsxZdzSsOsHhF9awbXyEETl0nkkjy8vGz5HldE0IuiXS2hRpnRjiapLIsd4rFND/PS9f50ESi79BIlGgsRXdfxmrvdjm45abFBP3ZKSDG4inGxhKEJlnT8/N83HXL0gky1T8UobjQf90EXSrLchgJxTjfP0YqZbJiaTmptEXfYJi2ziE+9vB6Rsdi2FISnCSd7/e5QEIimZ6yrpSXXPkZ8nocbLl5MU5D4/S5Pg6f6KKyLIf772gkL8dzzWFVQgg2PbhqVoI10j/G7peOUFVXet3k2nta+jm+++yM+TpXgioUEpbJmbHzSCBlm2gzuJ6EyOT9zIZwKDZrce9rgWXZHHm7mebD7XOe841GYVkuTZsWc/jt09PmHY8ORTi0/RS3fmgNUkrCw1GO7Tk3Y79bHlmHw5W9FPp7CS19QxztOs8/f+JDALx0pJnXjp/lptpKBsIxTnT3UxLwEYrFOdnTz4baqhlDsU3LJmla1BTlsnZBBSVB74SnI9fjoijgRVMVTnT3caC9h8bKEqryc7hjWQ3hZJKP3NRI3qQohEVFeeR6XDy7b2qOpZQQTabI87rZWFvFgoIcnEZGi2BTXTWxVJrm84N89OYmAu6Lm/qmyhJ8Tgf7WucWSTMdhFDQ9MWoatUEwQKIxX6Cx/3xGcP9VLUYh7GKZPLNScemiUS/RTp9HMNYg6YtQBE+EArSDmNarSSSu0mlDgKTn2EVp2MzQlxcEy6oCD737R0Ul+eSiKfo7wlRfxXCVpqq4HEYaNMx63H4HA6840IXBU4vi/2F7Btqx7RtFvsLqQsU45ijYF5WraNWjKc6MuonfYkB+pMDPN/78kQh4cmQUjKSDtEZ6+HD5R+Y02Dexy82Tg0MZCxDisJQdHaL4YJl5Rx86xRyhvok5zuGOHO4neU3LZoSJljibiJgVFDsasRQfbi1qwvNM9MWLz+1i97WuYXNANiWpLVjiMfuX8Ubu88Qi6cIjb13LaU/b+jvGuZn/7mDJz5//7xvEJLxFK89vZvB3pnzURRFULawkMUrs1eOM22boUiUJzasQFPGPR+zLP7ZwutxMBqOT6mtNJkIaapCQa6P9SuruWNT/ZRjneOiDbPBYWgUFfi4a/MSGpdOjQhwjYfW5QY9nGsbwDStaQsJZ+qhgH0VjorCfD8SOHKym+qKPFwug9qFhew70k4yZVJZmsO5tIUQMDLpNzcajqMoGVn4ySRU1a58/YUQlBUHeejuJs4PjNHc0sfTz++nINfP3bcuQR+fm1AyVPnSovKzQkDjhloKynIYmCX3adsz77DhviYWNVXOuxcrFk5wbM9ZWse9mnNBocNPnb+Y5nAvAsESfykFzsv3BhcgFCWrIsvD/WPEIglcXsd1IQDd5/rY+eKhWa/7ewEOt0HtiioqFhVz7ljntO3efv4gt35oDWbaou1UT0awZBoE8rysvbMB9T0mGpEtBsJRCnwZBTjLtin0ezjQ1k2ex02bMkLXyCi1xfkMhqOc6x/msfWNM0bNVOYH2bJkIc3nB3lu/3HW1VSwqqqUeDrN9/cc4ebaKvwuBx7DIHkNBjGHrvLhNcs43N7DW6daOd7dx93Lawm6515D8Vqha3Xo+mLS6aMwXocqbZ4mmdqFy3kf07k2hdBxODaiJ14lmdzOxRXcIpnaRTK1B0XJRxGecYIVxbKHgcujgAy9CUNfwWQ6omoK9z62jv3bmxnoDaFqKnWNFSydw3v2Aor9PipzAxzv6ePmhZXkXOE6nx0Y4lBXDw82LQUgaqY4MNxJnsODrqkcC/WgKSpLg1cW7pkOWREsVajkO/JojbbTl+gnasZoDp+7ooqgKlSCeoCHyu7jtoJNAJR4fPz+6o1U+efX0jw6FuPpH+/niUdvwuHQ+NObb6fMN/3C/j7eXUSSaW6qrMBQFdwzKAheQMP6Gp7719e4gqN0AqlEmoNvnGTt7cuoXVE15UXs1nKvmlhBJgxt32vHePl7u67qeKEIPG6DXQdaONvWj64p79fBmkfYls1rT++maeNimjbVzWvfe187xr5tx2eVhfXleGjaWEcwiw3jZMRTaX584AR53oxiXm1RHouK5pZAeyWsaazkxy8fYf+RdupqimnrGuLIiW7840WZg343SxeXsGt/C1VluRTm+xkLZ9QAFy8smrWGkxCCqvI8gn43uw60kBt04/e5GBqJkkqbLK8vQ1UEd26q4+13zvL08/vZvK4WXVcZC8fxehyUFmW816oi8PtcNLf00TcYxuMyMAwNn2f2DbXD0CgtCrL3SDub1i1CVQSN9WVse/s0lWW5OB0GBXleqsvzeG3HKQLjYgmv78z8PT93+iTuyRgZjdHRPYTbZRD0eygvCWJZNrF4cooHTFNVvF4nR052s7AyH0URuJ0GTufM65wQgkCej1s+tIYffvWVGdsOdA/z9D9u5Xf//ol5LbJt2zbtp3t47Qd7rkoG2anqGIrG6bEMwar05OFQpp+3qikUz5KvCJCIJmk+1M5N9zTOe4200GCY15/dy6Htp7OSi3+3IYSgqq6UJWsX0nK8a9qojiM7m4mGM/l8h99untEDuOq2JRSU5sy7PPuNQnV+Dt0jY4QTSQSCjqEQZTkBcr1uUqZFImWyuKSA7adbSZkWbmNmT52uqiwrL2JRUR4/PXiSE919LC7OIxRL0NI/zP944DYcmsr3dx+ZcpyiZFRhE1kUo4fx6Jygj8rcJexv7Wb3uU66hkffFYKlKEEcxk0kkzuwrB6E8OB03IKqljBb3KiuLcLtegDTPItlXaqwbGPb/cz2yxIigNf7SVS1cMq9EUJQUpnH3Y+sIRpOoOkqHp8TNQuhENO2efXk2YnPaSuTj7ezpYPBSIylJYXkelyoQiGaStExHGJfezdBl4t7l2ZSmJJ2mpFUjF9esBZVCH7WfZzh5NyVqLMiWE7FwT1FW4hYUfYNH+LtoXe4s/BWqtyX5zMJIdCFQY4RwKNlQk68hoN1JfOTmDcZyaTJ4eNdfPRhC6fQ2VxePe/neB/zB5/Dwb7ubgxVJd/tZlnRzEWql66rweVxEk7N/GCfOdLBm8/tI78sh9xJeR7XAiklx/ee49+++Cxjs+SBTQddU3no7kZOt/SjKAqLFxSyqHpuYirvY2YM9ozwn3/7U3IK/VQunpt1aTo0H27nxf/YMWt9IgQUVeRx072Nc9rsOjSN1dVlmeRlxmVrr23IE7jt5jq6ekf4znPvoAiFmqp8bt9Yx76jHQAE/S4euruJn71xjH976m3SaQu328H6FdXjCoCzo7Ish4fuaeK1Haf4P998HcuW+DwObr1pMQ11pYCgoa6MzzxxC9t2nuatPWdRhKC8NIf772iYIFhCCB64cznPvHiQv/qnl/C4DB66p4nNWYbQLqzMY8fesyypKUZRFBqXlPGN773NRx5ck1HgCnp45L6V/PTVo/zDv2Vqx5SVBHnwrkbyc7LLg0ylTQ4c6+TgsU7Spo1DV6mrKWbDmpoJz5wQAn28qPhLb57g4LFOFlTk8dA9TdQumD3PVtNUbn9kHa/8107GZhFU2fvacX7wjy/z8f/xAIqqXDPJyoRAh/jh116dcxmKC+iMDXMk1MkdxQ0I4NBwO3kOHwu9V567qilU1ZciFDFraN7PvrODdXc1oCjz52WJjMbY9swetn737VnFRd5L8OW4qV+9gD0vH5nW6xYOxWg+2E71klKO7Jhe2ElRBLc8uAZHFqGa7za2Hmlm99kOzvUN8bXXdtNQXsyH1yylLDfAB5vq+dJP3kBVMiIXD69Zht/lGM9v0ikN+kiZ1ri8+8xe33P9Qzy95yjJtEnasrirYRFuw8ClGywoyOVvn38Ll6FReImKYb7PQ8Dt5Ms/287KqlLuaqilKODl2X3HONbVR/9YlC//bDuLivJ4dN1yEmmTf3plF+F4EgRUjYtpzARbSv5l2246BkfpHArxla1vs6q6jM111dd0bYVQcDo2k0y+CRi4XQ+i67XjBGu2Yw1crg9imq1Eot9ByrnmRznweT6O07EFmBr2bFk2u187wbrb6skt9GNbNj3tQySTaWqWlM7Ya9qy+Nutb00apyBlWYzGEpzrH2b72TYMVUUIgWXbRJMpoqk0AZeTv3jxdb79yV9CQSFpmbzSexJDUemIDlPsmrvzJiuCJYTArblway4q3GUURwopdRWz0Fs95xPON6SU/MfTuznfP4aUks984lbKSoKEIwl+9OIhTp3pxWFobFy3iFs21BKPp3jmpwdIpkwGBsOkTYtff2IzFWW52LZkz/5Wtr19img0STSW4sF7m9iysW5CQetSfOEvf8RffuFD7Np3jhdfPcoXfveDHDzajqaq1NcWs23HKY6c6EbXFB66bwX1tSWMhKJ84zs7yM310Nk9gsPQePLxTRQXzQ85eK9ifUU53ztyBE1RWVY4+8bDG3Cz5vZlvP7Dd2Zsl0qkeeX7u8kryeGexzfg8V27JejtFw7xjS8+y/n22eu1TAdFEZSX5JCf68OybByG9n6R4XmGbUtOH2jja1/4Pk/+6SPULL82Q07byW6e/j9bOTYuAz8TPD4Xmx5YRVHF7Nb4yXDoGvc1XvS4dQyFMOfJih7wOXnikZsYC2fqYLldBi6Hzv13LgcySoALKvJ44uH1hCNJLNtGUxW8HieeSbk9Qgg+8sBqHrq76bJzGLpGY30Z1eV5RGNJbCnRNRW/14k2vuk3dJU7NtWzqqGSZCqNJBOCGLgkz2vV8kqqK/JJJNMoQpATyF7s465blrCmsYqiAj9CwKLqAv71bx4nJ5AhT5qmUldTRHGhn+i4Z8btMghMqoPlcul8438/QVG+74pkJS/o4aG7m7hjUz22LVEVBa/bQcDvnBJupCqCe29bxroV1Zjjv/Ws5yKgpCqfuz96M8/886szNk0l0jz/rTcRCnzsjx64pjIFF2S8v/kXP2LvK8eu2pNjS5ug7mZ17gJA0hLpnxBvuRKEEOQWBSivKaLzzPkZ+z68/RS7fnaYTfevnBePXTgU5bl/3cbz33qTseFrq414o6EoCvWrqlmwpGxagiWl5NjuM3gCLnpneHctbKigqr5k2n3NewnrF1XQUF7ExzetwtDUiXwlRRU8tHpphmQIgUvXyPW4UBSFD61ehmXbBN0uPnXrGgA8jpnJZHV+Dk/eugZLSlQhyPG4cOoaIPi9ezeRME0UIXDq2hSPaoHPw8c2rCCSTOEydIKuTKrCbfULWV9TweMbVuLUtfHjBE5N5ZObV2PaNooQuB06QbeL7tgZLGmytqaMNQvK8DovjlcAD69pwLRsfn3LuvHCuFdXmD1ihuiONVPhrset+VHVEoKBPwdUFCUIqHMoWRTE5/ssQhiEI9+YIr0+ExQlB6/nU3g9j6MouZedzzJtXvz+Hm6+cxmQiQbq6Riiv2dkVoKlKQqPrV6e1TguxUTOncPNL1Wv4vBwF7F0ko2FNdT5Z3YIXHEscz2g0JHP6pxGAvp7Q1K8b3CMR+tW89EPr+Wlbcf50QsH+NyTt+Ny6tx96xIeuLuRc239nGjupatnhKDfxYEjHdyzZSmPPriaN3Y288PnD/C7v3EnqbTJ957by+d/6x4GhyK8/MaJiXCP6ZAyLQaHwhw+3oUtJZ09w3T3jrJkcTEHjnQgJXzuU1s429rP1m3HKS4MYJoWb+5q5s/+6AEeuX81L207xguvHuVTj2+6gVfuxuPN1lY+f8tmYqk0r5w9x6bqqhljooUQ3Puxjbzx7N5Zi0CGR6J85389z+hQmF/6zbvxBq4uhGaoN8R3v/wi22eRxM0WQghcs4QJvY9rg5m2OLrzDH/329/m0c/dzcYPrsSY4zU30xbH95zjv778AifeOYc5S7iHEJncq7s/ugEly03KBandIr+XvrGLXtGzfUM4DY0lpdeuKiqEIOBzEbjEyOCblJ+oqgpBv3tWUYvcGdQudV0lL8dD3jSeICEy6oPFhTNb/Qxdo7jg6sK6fR4nPs/FeRm6xoKKqV44TVPJy/GSN01krqIoVJdPT5A1LVNUeKZrAeNGSJcxa4jldMc63Q7ueOxmtj9/kL6OmT2nsUiC576+jc6z/fzGF3+JwvK5h0HbtuTYrma+8RfP0XKsc9bnfSZIJMdCXfQnxrClpCM2yGAyzO7BM3y4Yu1l6ltCCNw+Jys2189KsNJJk3/6/FME83ws3zB7zbDpYNs2rSe6+faXfsKRnc1zV4R9j6C4uoDFK6s5uvss8Ujisr9nCqO3kTNu9Z8O6+9Zjj/LMNl3G0G3i6DbxVB8PwHHElQlI1Rjygim6KUib/Flx+R4Lq5/+b6pv922sWfIc67BZ1RP+d5l6JTlXtnIXeD3cHz471ka/J3Li+IqCrleN7neqevppZ8vQFEUSnP82NKmP9HOobGd5KfL0ITOQLKLtL2XSs9SDLuGw0NvYMokDYFb6JOnyXOWEk8Pomm56PpFY2Jfop3uWDOj6QHK3XXY0qbQWUlQL2Tv8ItowmDMHMKjBUnbCWxp0h0/S6Gzgkr3MrpjrQwkO8hzlLHYtxZdZLuOCVQlF5/3cxjGzUQiXyeRfJML+VyXtRYenI5b8Xo/iaGvQojpispLkvH0xN5bCIFl2aSTs69TmqLwiQ2rshz/pbPJwEYykAizc+AcqfEi0jW+uUcfzZlgFTjyyXfkTqhfvdsI+FysbKjE73NSX1vM0z/eB2TCB9/c1czh412ZMBiXwZqmKvC78HoMGpaUkZ/rpf7/Z+894+M6zzPv/2nT+wwwAAa9AyRAgiTYmyRSXbKaJcu2ZMtN/iWxE8frrO1k14kT78abvE42TuIkdhyvY1uJZfVuVVIkxd4bCtH7YFCnl3PeDwOikKikKEuxrg8SMXNmznnOzDzPc9/3dV9XqZeDR9JGfJoGY8EoTruZeDyJ0aAgK/NH8+XFXi60+WnvDLC+vpizDT2MjIaw20zsP9LKm3saeG33OdSJbPJFSoTdamRVbQGSJFJSmMHru87NeY7/Kogmk4QTCRKqSjAeX9Q3aPm6Umo2lnFyb+OCx0aCUZ78wWu889IJ7vniDWy/ux69aWHD4lRS5cKpTt568iBvPX2YsaHgrNULSRbRGRQiwflluz/Ee49USqXtXDff/6Nf8MavDnDbp7ZSu6kc0wLVTDWl0tM6wHM/3sWupw8zNhxalKKYyWrgE1+7HZtr8ZL7qqbx1JEzPLi+lm8+/goV2elgYGAsxJbywkW/z/sV4UiCL3713/EPjiOKAn/97fuoKp8/2/ghJiBAdqGH+790E//w9cdQ5xH2gbR1xP6XT3Du4AVu/fRWbvzYhkUFWvFYguO7z/Pi/3ubY2+fJxFLXpa8UvRpmf5kfHFBl1tvZWtmxeSeoMqeM5k4m8tzyGQ1su7GGl7++V4SsdlV8S5ibCjInz78j9z/pZu4+9Hr0RkWH8RqmkbLmW5e+Mlu3nrqILFwfIYAzEVY7Eai4fhVBZrvBSRJpGZDGfteOk7L6VkESTTobOydtyfUZDOyYlMFJsvSZad/UwgmOmgdexyLrgiPoR6nfjmto7/ErORjlvPoGH+GWGoInWTHLPsQBT2B6FGchhV4DKuQxalgJ6mF6Rx/BhWVHPP1KKKNzuDz6EUnDv0ygok2wslurLpS3Po6OoPPIwoS8dQI76ZKtaqlCCVHMUoWSq2r6Y+04dbl4DNVcHLkDbojTVTb1uNUsni1/6cYJBPh5CgJNU40FSLXNMWCCCdH0UtG6iw7OTbyKoqgw6a4QYHeSAs6yUC1bRO9kWYiqXGcipcyazmBeC99kQsMJXqpsK3Fo89FZKlVcQFRNGPQb0KvryeV7CeeOEgy2YKqjgEKkuRBlorQ6VYiSR5AmQhU5xLREHB4rLz53HG23lpLoH+U5jPdZObMrz598bXGRfT4z4fBaJCXu87w+bLN6CWF13rOcTTQwbasy4P5+bDkACs9cb5/aE5GgzJp6CiIAqqmkUqpnG/u48SZLv7kD2+jo2uIvQebJ38aep2CPMHBFARhUvlJUSRuvWE5X/7mY+RmO6mrzZ9TvvciKkq9XGj3I8kSpYWZvPjqKQx6BafdiNGg8LG713D7ztrJ40VRoG9gFKNRN3ndoigs2Az4XwGfXlXHYydOIgoCd1ZVsZjOZVES+dQ3P8J/u+OvF7XxTSZSdDb18Xdf+wU/+OPHqVxTxPL6YtzZDqwuC0aznkQ8SXA0jL97mI6GXhqOtTHYO0wqoc5ZKZNkkfoblrPtI2v426/+7AObAf2gw+W1c/+XbuJH337isg2gpkEkGOPwm2c5+tY5HBk2ylcVUrwsl+wCD2abEb1BRywaZywQpKOxlzMHW7hwqoNUcu7P/lJIssiOB9ZTf/2yJWWARUHgd65fRySR5P51NXykLq1YdLSth0hi/k3mBwFGg8yPv/9pBgbG+OQXfzTrRva3DbF4kmQyhUGvzEvHEgQBnUFhzfXL2HLnanY9dXjB91ZTKsP+MX7x1y/wq3/4NaU1eSxbV4qvOBO724IkScRjCUYDQQY6AzSd7KDhaBvh8Uh6zZvl4xElkTse2UYsmuCNxw8QWcADDmAoFuS1vtNEU1PKao+W3UCFLXtuq1JRILfMy9qdy9n7/LEFzxEej/LTv3yW53+yi+vvXcfq66ooXpaH2T4zgaKpGsP+MVrOdnPu0AUOvnqa1rPdaKo25+/bne3g9777IM//eBfH3j7/vhe9qFxdSH5ZFm1nu2f9jfl7hnnziQNzvn7FxvK0tcX7I0e+KJjlPCxKIYXWe9FLaRPcbPM2+sPvoJEimuon07iR4dhZRmLn0Ul2bLoShiJHMMnZ2HQl095NwGNch11fSdPIj6l2/R4+840Mx04xFD2GQfGSb72LvvAuOoPP4TKsxKor4Uzgb97VMUmCTL65CpUUp0Z2oReNWGQnJsmKpmnE1DB60YwiGkioUayKk5SWmhjB5f2XBtGMSbKkv+eCgEoKVUuSJI4RCzpRjyzo0h6HgoReNCEgkCKFUbKgiAYk4cqtcQVBQsCIIBcgy/nMnGCEyf8vZs2UFYmHv7yTv/+zp/j+t57EbDWy857VbJygDC4FmqbRPxZkV1Mr5/v8jEVjpOZYm/SyzHfvuQlJEMk22SmzeRGAfIsLnShPziGLXfeXfDfTDdkawjw36uIxAOK1tmKfNktMWpppGtFYApMxrX3f3TdMV8/wbC+ZAU1N+xY9fP96NtaXLkq5qKLUyy+fOUx9XSE5Xjv9g2NUlWVjNumx24x0dg8RGAridJgJhWMzqDq/bTjVP8CXN24gmkxyoq+PfId9UUFW1aoi7vr89Tz9L68v2hdFUzXi0Tgn9zTM2+y7WGTle3j463cSGgvjyXHQfWFg4WvQNFKqhjghRw2QUjUEJpSHPgD0jPcbajeVcevDmxEkgX/+41/OvonX0tWiof5R9r90gv0vze8xtBQIAtRsLOczf3L3ktW3LiZ0TDqFu+qqUSfELap9me8bRsDVQBAEZEn4sM9wApqmcehoK53dw9ywrYrMBZQmBUEgw+fkrs9fT0/LAE0nOhZ9nlg4zpkDFzizgO/R/BcAdVsr2fmxjZw73ML+l08uKsCSRYlVriK2ZlZOqgdaFMOC9O+MbCc7H9jAqX2Ni+qHUtW0IMcvv/8Kv/z+K4iSiMlqwDzRUxePxhkdCs3pEzUbLA4TH//KLazaVkXT8XbOHm6ZlXr3foKiV1i5pZJT7zQTmEOGfb51sm5rJc5M2/t+/UmvnyoaadpXuuIxNbD0v1TQNARBhyjoEQWFhDYGL9dKugAAIABJREFUaIiCgWzz9ZjkrMve2yB7kAUDSS1EZ/AlUloEWTCjkkIWjCiiFRBIaTEkQYckGi+jBl7JeDTSfluiIKAJCTrDDXSEz2GW7AiCmA6cSItPLLdv4cDQ8wiaQJV9I/FUhGByFJtiJ6nFZqwZU/txARGRbGMJBwMv4tRlYhDMiII0cYyIKEiMJ4c4EHgem+Km2FJLTyT0rq1BF6/japFXksF3f/oFUikVQeCKrSku+If47iu72XuhHUkUJvZjs1+fWZeevzSgaXyAPz/xAook0RMaIcNg5dhQB3flryTHtHAlDa4gwGoPd9Ew3sQq5woy9HNz1/cHDiMKIuvda5Z6ikVDEAVMRmXyiyGJIkaDDkmSqCzN5s09DXz9L54k02OjMN+NNLGpNeqVSW6nJKVfA5BMqowHo/zsVwf5z6cP47CbuPe2VaxeObf2vjfDxshYmOWVPkRJxGYxUpDnRpJEtqwv48XXTvGdv32JZDLFlg1l3HFj2ovBPI2rL0kihitsWPwg4XB3N1sKC4gkEjQODlLv8yEtZpIX4JN/dDsXTndy6p2m99wU0plp47Pfuoeiah+tZ7vJyHEuKsCKxZP83b+9ycbVxVSXZTM8Gubx54/isBm5fUctudmL+5F+iCnUbiyfzLL3tw/y7I/fWjSV6WohiAJFVT7++z99Zsk9XtMRT6Z47WwzuxvaiCfTWf+ba8q5qWZp9IPFQtO0CYPgBEaDQjyeJJVSESURvU6erKwkkyniiVT6uQllPGWCIq2q6aSVLIkkkyqqpiJJIjpFRhTFRSWjNE0jmVRJJFOoqgoIyLKITidPbsbTpvYa8VgyvbnS0vO6TifN6ad1+VghHIlfNladTp5UElvSWNWJseqmxhqOxJFEAd2Ed5imacTjSVRVw2jUkUqpRKIJ2joD9PaPEgrHGA8qKLKEXj+335ggCJSvLOCB379lQmTHf03Ndqeft6Qmj3u+uIPCqhwCfSOYrAYC87dIAZBQkxwdauXkSMekwfBDRVsosc7fFC5KItVri7n9kW08/v1fL2jofSnUlEpwJExw5Mp6Za1OM3c/egPb7q5HZ1Aorc1Hb1Te9wGWIAis2l7Nyz/fO2eANRd8xZkULfOhv4JewfcanYER/urZ3QwFI/zpR3dgs5XRNvY4GcYNGOQMuoO/JpTswBI9iiToEZCQBF26WiWIjMbOounKMCszzWklQYdAmp4mCQZEJIKJPnSSHUkwIAgKICAKOjzGtfSG38QfOYQsmJkeOFwMmNIB0eICitMd/fzOj55i+7Ji/uJjN1FkXk6BuTodFk0L4LZlPgCAz1SGps1f0AAotEyJOmz3Pph+zFyDiAgCk3vkLGPxtOtPV2oFQcRrKFrU9b9XmD7Wxcz786F3dJwL/gCPblnLx9euwG02zaurAGCV9dzmq0EUBFKaiuZJG6oLgEle/G9nyQFWb6SPvYOHKDQXzBtgHR85TVe455oGWBluK//nW/dN/r28ysfyqrR0vNtl5k/+8LZZX/eNP5gyQK4qy+YvvvERVFXjnSMtmIx6fvi9h0ilVHa908jRU+3zBliCIPDzH3xu8u8//aM7Jv/ttJv4xL3r+MS962a8xmzS8/ff/fjk36trC1hdu3QDtQ8aXEYjLzY0opNEIvHEnPz8SyEIAkaznq/+3af47hf/lcbj7e8JV14Q0pS0z37rHjbcnFZTM9uMZOQsrqk8lVI5da4br8fG+eZ+1q4spKosC6NBoad/5MMAa4mQJJHq+pJJeerP/I+7kRWZ53+yi/D4td0UKTqZytVFfP2fP4vDfXUCP6F4nLfOt/KlHRsmueKma5xg6R0Y48v//TG+/ge38NwrJ2lu6acw38Mn7lvHssocEokUb+9v4sVfn6Krdxi7zcjaVUXcf9carBYDA/4xvvO9F1m1Mp+z53vp7h2mKN/Dx+5dS3X54tTIorEE+w+18MJrp+jrH0USRZZV5fDwAxsmlADTwc2Js1386pkjtHcGUFMqubkuPnrHatauXtwmoN8/xu9+7ed84yu38vyvT9J8oZ/8XDef+Og6llf5SCRS7DnQxAsXx2o1Ur+qkAfuqsdqMTAYGOfbf/U8a+oKOHu+l67eYQrz3XzsnrUsq8hBkkT+5/9+hvISL5/55GZkSSCZUvnJY/toaR/ku9+6l6aWAf7p33bR0uYnFk/yzqELiKLIjq2VPHT/hhmKjZdClETW3VhDPBrnsb95ie6WgWtKWxMlkcLKHB78yi2s2l4FQGauC7NtcWqsBknHKlcxNY5cdBPemNnGxc1tVoeZHQ9swN89zK6nDy+p+nSlEAQBZ6aNOx7Zxp2fv26yF6l0RR5Gs4ER/+KU0H6TyPA5Wb6+lPbzPYuqMl7E8g2leBdpx/B+Q7b5OrymzQikExRVrt+ZfC6LbQA4DVMUMlVLTVZtpqPI9sDkv2vcX5sIlFKIl9DjimzpvaXHuJqpEGUqERRPpWjtHyLXbcdimPv3PB2KJJLttOKdkHoXBBGJeajDi6TUzQZJmD8wudqK3AcFZr2OYo+LXKcNk05Jqzdqc9/Ti0q4Hr2FElsGJ4Y6GYlHqPcU4jFY5nzdrO91tRc/F/SijtHkUnXxf7OQJnq4unqGicYS+APjZF6hwtWHuByPrF7F0e5uUprGdcXFC79gGgRBICPHydf+4RF++KdPcHJvA8HRa+dhojMo5JZ6+dy37qFua9Xk42a7kQzf4syCJUmkbnkea2rzeedoK4HhIGl6tPCBkMd9vyGvPBun1z654EiyxCe/dhuuLDtP/fPrDPYMLyitfiWwuy2s3bmcz37rXmyL9E+aDZqmEQiGGY/GcJovSpqnn3svyDpjwSgvvHqKW3csJydrM9FYggx3esE4caaTJ587yh03r6Cm2oc/MM73/vE1kskUj346vXkJDAc5fbabT96fNnZ/4tmjvPjqKTLc1gXVAiFtxpuZYePOm1dQlO8hMBziBz9+iz37m7njplr0eoX2zgB/9t3n2LaxnE8/uBGTUUdgKEhmxtKC2vGJsd5yw3JyPjFzrCfPdvHEc0e5/cZaapfl4g8E+Zt/fJVUUp0c6/BIiJNnunjo/g0YDApPPj811uxF2GmUl2Tyv//H3fziiQMM+Md56IENeNwWJElc0I8H0j0IW+9ajc6g8OQ/vU7zyY5rEnzojTrKVxbw8a/exsotU03znmzHogMsURAYS0TY608LEYWTce7MXUWhZXGqW9kFaXEPQRDY99JxQqPha1a1kxWJ3FIvt31qKzs+tgHDtEpORo4Lb56b/o7BD0T/4MZbV7L3hWOLDrCMFgNVq4txfYDtYERh8YkocYEA4yIEQUCYZysszBEAtfuH+aOfvcif3X8jdUULi/kIgkBVbiaP/+EnF3VdH+LdQYXXww2VJbxwuoGukTFKPK45TadlUWBLWRGj8Qiv9Z4jhcrBwTYAzLKerVlLUzJdVIA1vacq/f/036p2+WZGQyOUDOOPBTCIH5x+I0GA+lVFtLQP8sTzRxFFgTyfi20brw1t57cNgiAgCwJr867cp0gQBbz5br70Vx/npX/fw+5nj9DXNkg0/O6p+smKhDfPTe2mcj76ezeSfYkxsNGsx53jQNZJC1LTRFEgw2Vh1/4mdIrM+Qv9OGxGorHEFUtT/zZj+YZSFN3MKUvRK9z68BYKKnN4+l9ep+l4O8P+8XeFRmqxG/GVeLnxwY3suH89yjzUrsVA0+D5E+dJplQi8QQ/23eMDKsZQRBYmZ/Nyvxrq7in18msX13E+jWXJzd2v9OE3W7CZNTR2zcKQFlxJq/vPscXPrUVSFfe164uoq4mTbnxbwzy1AvHCAwFFxdgySIFeS5MRh0jEwavToeJvoGxtHcU8PIbZ7BZDfzu57ajn+DD5+YsLqExHTqdzLo5xrpnfzN2m3HmWEsyeW3X1FhNRj1rVxVTV5se69YN5Tzx/FH8gfFFBViimKYUSpI0SU9cKg1ckiQ23VZHdmEGz/7rW5zc28hAZ4DUu1DNkmSRrHwPdduquOsL1+MrnmkRYLQY8GQ7UHTynNQ9DY1YKkmO0cnHCzdMPn5gsBllicbAuaVeHv76HWTmudjz3DG6W/pJxJZGGZwPgiDgzrJTsaqIOz6zjdpN5bP+lqvWFHH20IX3pJJ2tShfWUDRslwGuoZJJRdmdJQsz6WwyveBS+69HzvFkimVY609xK9BQu9DvLsIxxMEQmG6hkdp6POjl+dex006hS1lRYiCQFxN0To+SLnNi4Awb0/pXFhUgBVX4xwcSiv9NAdbGE8GOTVyBn/0ciM7VVPpivRybqyJrRkbLnv+/Qphoi/qMx/f9Ju+lA8xDy7Kd977OztYsamct587SsPRNvraBxkdCl4RlUYQ0qbGWQUeCqtz2XLHKlZvr5pVxEAURRxuKw6PlcGe+fnviixx+85aOnuGMRt0JFMqI2NhTEYdJQVL91T4bceytSUouss3bopOZsWmcgrKs9jz/DEOv3GWjsZeAr0jS+7rECURh8dKTnEmNRvKuO7eenxFmYv2upoPggD1RbmomkZ5lgf3hE9KJJ7AYbp6c+x5oaUDHN8sqqiapjEYCNLeGeC5V07M2IBVlmdPZvMVWZrhnWW3GkkmUyQSi7vHo2MRdr/TyPmmvskKRVfPMJke6+Tf3b3D5Plck8HVlUKWpVkpuOmxjtPWPsjzr5xEkqfGWjVtrLIs4pimUGezGtM+LPNQk+dSprpaFC/L5Yt/cT+H3zjN3heO036+h972QaJLoIZdhMlqIKvAQ1G1j82311F/w3KkOXoccooy0Zt0c/6GYqkE58d68BpsHApcwCilaVKHAhfwGh34lnht7iwHD3z5JqrWFPP2s0dpPtlBb5uf0NiVMxWMZj2ZeW58RRms3VnDxttWYp3H06yqvhj5R/IHIsCSZIntd63h5N7GBfvQJFmifGUhvpLZvfY0TcM/FuJ4Wy81+V4MikJzf4DRUAQEcJiNFGe6cJiNkxvNwHiYIy1dZNgsrCzMnrFpDcfiNPYOEo0nqfBl4DAZONLSjdWgx2LU0dQbQNM0qnIz8VjNnO7sIzAexm01UZGTgXHa718UBKKJJKc7+xgYDZJUVawGPcVe9yTV7iKSKZU2/xBDwQgVORkkUinaBoYZCUUAAYtBR3WeF6thYfuW2eAfC9HuHyYwHua1U81E4nEONHXQP5KmlWrA8nwvua4ppkU8meKtMxcm5xZBEPA6LKwsnJlQ0zSNkx19KKKI3WSgZWCIZEql0pdBpt3C6Y5+/GNBnBYjVb5MTNOMk1OqSv9IkM7ACGORGAJgNxko8rpwW+bymvrtQLM/wNPHz1Kc4WJTSQFOs3GyV/RSXGQXGCWFPLOTcCrBFm8ZrcFBjNLS16RFBlgJDg8fxx8L4I8NEk5GeLHvNaRZ5NpFQcQkGVnpXM6NWduXfEGzQVU1OoZGiCWTVGTN3Jj2jwWxGvQYlavLLl8LpFSVxv5BrAY9uc6ll+XNViMbbl5BbsnczcKiLFJRV3gVV7lECAJVq4u487Pb5z2sem0JumvYV6LTK1SvLaGkNo/Oxj7OH2ml7XwP/q4hhv3jjA+HCIeixMIxkolUOvASBGRFQtHJGM0GrE4TDo+VzFwXeWVZVK0poWxF/oKVivzybG7/9DaG+kdnfb5somcvmVR5c18DiUSKgcFxzCY9pYUZrKu7vJdk58c2zLlISrJE1Zora0J1Zli57t56hgfmpuvqTVfW8FxVX8ydn90+Z7UovyIbi31+M9vp0OllqtYUz/7dEgSq60vm3Aym+yrs3Pbpray/eQVnDjTTdKKDntYBAr0jjA2FCI6FSUSTJBNJVE1DliUUvYzJasTmNOPMtJFV4KF4WS7L15eRU5RxWcXsaiAIAst8XkKxOL/ub2JrRfozPdczwHAoQqHn8uCnem0xd8a2zyshX7QsF4t9gQBNuKjyN/vCotfJLKvI5pGPb8IyTelUEJgMuFIpleC0anEkGkcUF093bW0f5PXd57lhSyXbN1dgNun5zvdenNFwbLMY6ehKV2muJtM+/bovhV4vU12ZwyMPbsJqnTZWpo1VvWSssZljlWWRRDI1KdemaRpDw1Pm0RevYaJjg6v1zzGYdGy+fRWrtlfTcLSNs4cu0NMygL97mJHAOMGRMJFglMTEXCeKIopOwmDSY3WZcbjT81xuaRZV9UVUrSlecH6u2VhGJBSdtb9RUiTKVxWSUJOMxMM0jvdRZUuHVOpVjFVWZFZtq6J6bQnNE6p+nU196XEOjhMcCREJxYhFE6gT1QNJFpFkCb1BwWQ1YLIZcXisuLMcZBV4KF9ZQEVdIdZF0HvLVhRw+6e3zsqKcHntVyVucy1Qt7UKX1Emjcfb550jPNkOyusK5p2Pz3b1841fvMTnrq8nnkxx8EIXoWiMUCyO1WhgR00p962vIXMiqGnuG+Qbv3iZbdXFrCyc2e8+FIzws93H6B8N8t/u2II9P4sfvX4Qh9mI1aDneFsPPcNj3LSynJ01ZfzojUP0jYxjM+r57PX17KidomLFUyleOd5IU98g/rEQkXgCDY0NZQU8tHUVxd6pnuhYMsmrJ5vY39TJ/RtqaR0Y4mhLNyPhKOGJ3/A/fu5urEvwUpuOpt5Bnj18lr6R8YkAMsELR89jnPZbenTHOnKnGRYnUimePXyO8WiM0VCENv8IN9SUzBpgPbbnOLFEkgybmZPtfXQNjXJDTSm31lXww9cP0js8jkGR+cz19dy2qnLy/U+09fLckXOc7ugjnkyRUlV0skR9aR73b6ilLPvK+u7SokEhUqkeUuogmjqOpkXQSDI1r8kY9NuQpLk1GX6T0MsyOQ4bO6tKuadu2aJ6/42yjhuyK8k0Wif74BYlyHYJFrV7MMsmHi64n76YnyNDxzk+cprVrpV49Zd/aKIgYZFMFFnyyZjl+SuBRlquM6leXp145UwjW8oKKXQvnUZyraFpkEjNft2Lgd1t4fZHtr3LV7V0nN3fxPkDTVz/8c3YPVbW7qxh7c6ahV94FdjVe4H1mQXopamvaEpVaQ8OU2h1TWbR9AYdpbX5lNbmEw3HCPSOEOgfZXQwSDgYIRK8GGClpgIsvYLZasDmsuDy2vHmujBZjZMVq6P+bvIsdjwG86yBVm6plwd+/+YFx5BMqZw+38NHblrB2HiUwjw3sTmywQ9NE0d5N5GZ6+bmR7fT4A8wFktvGso8LnLtduQlyp6e7xzAatST5bQiSSLrb6pl/U21lx2XUlU6/COMR2LzGl5eCr1RN+d7LgbhWJy2/nS1cPvd9Wy6rY7B3hH83UOMDKaD7ng0QSKeNleVFQmdXsFsM2L3WPFkO8j0uTCY9dckWaNpGsOhCO9c6GB3QysOkwFV02jqD5DnslNXcDlFcP3NK1g/IbBydSef+ylBEFi9ooCXXj/F+eZ+aqp8iKLA8EgIDSgtSgch4UicM+e6WVWbj06ROH66E5fTjN02c9N2MVN7aR9LPJEilVRxTlQQjp3qoLN7iMqyKRnlTetK2Hf4Aq/uOsuqmnwURSIYiqHXKwvKnC8GgiCwqraAF149yfnmPmqqfUiiODXWieAyEklw+lwPq1cUoNfJnDjVidNuwjGxQc32Omi60D8hkmHiQusADU395EyrmgmCgNGoMDIaoX9gfMJ/UcRo1C2oYjUXTBYDdVsrWbmlgvGRMP0dgwwNjDE+FCI0HiF5UTVRFNPJA4sBm9uCayJ5YLEvPptdtaaYqlkolpdiPBHhgYIN5JrSG90iSwZew9X1+RiMOpZvKGP5hjKCo2H6OwMMD4wxNhQkPB4lFolP9ltKsoisSOiNOsw2ExaHEVemHY/PicliWNJv2eGx8sif3HVV1/5ewuIw4SvJpPlUB6nk3D/ywqocylYsLKSVTKm8fLyRDLuZO1ZX4raYGBwP88qJRv5z3wmKMl3cUFOK7gqV3Q5d6OSmFeU8ct0aHn/nJE8fPENXYJTty4qRJZGfvHWEl483sKVqKqHYHRhFFAS2LyumwOMgqWocutDFkwdOE4zG+fYDO2dUvAD6hsd59tBZct12bq2rxGExEIrGaR8cIcN25X20BRkO7lm3nFgiyQ9fO0hnYJQHN62gdFoAU5gxcy9qUGS+cttmwvEE57oG+F9PvTnvOY639bCjtoxPbq3j6UNneO7wOboDo2ytLsZi0PEvrx3gmUNnuKGmBIOi0NgzyI/fPMzAaJAbakop9rpIplTOdvXzn/tO0jc8zncevAmbafEtO5qWIpE4Qyx+jGSykWSyg5Q6gKqOomlh0JJoE+6tomBEcZe8bwMsr81CrS+LQ21dhOMJ3GYTiiwxm5i8JIpcX1nCeCLKfn8rH8lPr70t436Mkg6HbvEJY1hkgCUKIm69C7feRVJNEIgPs8a5kgprycIvnkB7YJhzvX7qC3N5/fwFKrPSZeNW/zD1Rbm83dSKy2zidHcfkXiSlfnZbCwpIBSLc7i9m9M9/SzPmarkjEWi7G5q45nj5+gYGiXTamZVQQ5rCnJJqSpN/QHebm5FVTXKvB7WF+djmod2omoaL51uwGUycba3H1EQWVuUy7IcL6ORKPtbOmgdHEaWRHZUlZLvdHCyu48LAwHuWZVWrvGPh3j+1Hke3rCK8WiMg61dNPb72VY+s/rQPTzGr882EYknMOt13LmiElEUeeHUee6srWJPczuyJFLjy6J5IEBFlgeP5conhauF2Wbk6Ounqb95JfZ3YZMzF2KpJIf9nUSSCfb0tVJpz+REoIdgMs5GbwHBRJxfNB3lhtwyiq1u4mqSs8MDZJtslDsyMJn0+Eq8+Eq8nBnqQ42GicUjbMrIIxALkWt2IAgCrWMBHHojDSN+4rokToPA2cEuBiJB8iwOjgd6OD/Sj0nWUevOxqEzsH+gA0WUqHP7GI5HODvcj1lWWOnx4THM/tkIAlgtBrIz7CSTKv7AODrlmunKzImGwQDf37efgWA6w/75tWvINFuQdUsLsEx6Xfr6F9ivqKpGp3+E3qExaguzr/Syl4xoPElT9yAZdjMFmU4UnUx2gYfsgvePapYsiciiiKppBKNxNKDA7aQq+zdLGd20roSRsTC79zWya18joiCg00msX1NMaVGaVqTTSWgaPPHsEUbHIiSTKXZet2wy8Nmzv5kjJ9oYHg2jaho//9UBvBnnKC/xctuNtfiyHZQVZ/LCq6fYd6gZq9lATpYdg37qN7F6RQH33bGKXXsa2H/oApIoYbMZ2bax7F0JsAA21JcwPBLm7Xea2P1O0+xjVdIL8BPPHWV0LEwykWLH9mq8E72TO7dX85PH9vKvP9uLXpGxWPQsr/IxNDLl5yQIAtUVOTReGOCxJw9itxlZt7qIDfUl6K+yMioIAjan+apEV94tWBUjVmWqglpmzbqifoW5YLYZUbKsnBv289B96xY8PhJP8MTB09xf6n3PWS2B8RC/3H+KL+5Y956cOzgWprO5HzU1d3BlshkpW1lAZu7C6reqpjESjvKNe66jviQXSUxXaiVR5J9e3c+5rn42lOejk6+M0hyOJ7irfhml2R5CsThHWruRRJGPbVzBaCTKnvNtBMbDjEWmqqbBWJzbVlVy99plGCfECdaW5nK+e4Dd51o41dHL2tKZUuz9o0EqfRnct76G8hzPZNUiEk9guAq2k89lx+eyE44leNx8ioGxEFW53nlFLiRRpCTLPWmXsRAiiSQ3ryynrtBHIpniyIVuEODBTSuIJZPsPtdKV2CEkVAUuwn2NbRzvmuAh7et4r71NZgn6I+bKwtpHRjm7fNt7G1o45a6ykWNMZE4Tyj8FPH4QRLJJlQ1MO/xKnE0Fu4BTKlDRKOvkkicn3xMknIwGe9Gkmau0clkimd+uvey9yivyaOmfmlsnoHxIAdaO+kYHmVXUxsWfdofdzbfL6MiU13g4Y3eBg4H2pGEtPBdw1g/az2FSzovXIGKoEfvZrm9Eou8tEhuLBKjoc+Pw2TkQGsHOllCESXC8TiqpnG6p5+BsRD31C1DFAQyrOmFQ5EkfA4bRzu6Od83FazoZZlyrwdFkqjI8lDkcZFjTztgj0aiPHH0NNdVFhOJJzjf50cnS2wuLZzz+jRN40h72hn91poKFEnCYzaTUlX2t3QQCIapy8uhNTDEU0fP8Pkt9ThNRn524Di311YiigKH2rroGwsiCgIGRSbPZWdPcxudQ6PU5qY3molUip/sO8KWskIMisLJ7l5+cfAEH11Tw6mufurycninpQOvzYIiSfSNjlOSMffEmEykOPtOI+cONqOlVGxuK+tvq6O3dYDzE826629fRX5FDk/+35dw+5yMDIyRV5HDQLsfWS8zFgiiN+rwlWZhsho5va+BaDDKmptXUlZXSEF1Lo5M+5yT0vhQkKZjrbiyHHgLMtj37GFqtlRy7kAzAx0B4tE4W+5ZR25ZFq/9Yg/D/aMYLXq23L0O57SG8YYRP+OJGFnGdE+GIko49SZ6wmO83dvKluwiYmqSXLODmJrkqL+bcCpBd2gUnShR7ZoKwE8P9eE2mCiyuniq7RROvQmbks5mHg/0UGR1MRyLUO304o8E6QqNUmR14TVaEAUwKzoKrS5e7DjHIxVrsSp6WseHiKWSGCWFaDJBQk0RTc7df6LIEnfuXIHVYmBVTR6BkRBlhbNz4K8VEqkULYEhjnR3k5joTxuJRCdFay5FOJbg+YNn2VRdyOvHm1ldmks0kSCWSHKypZf6ijwcZgPNvX4OnG8HBEZCEW5dU0mO287T+06TSKUYDUfxOiycae/n+IVuookkG6sLOdnaw+1rq/nhywe4tb6KkWAYk17H8sKpKsZoKMLh5i66/KNE4gmWF2ThsproCYyyZXkxkXiSx98+gcNsxKCTGRwLYTboQEvTSRq6/Zzp6KemMIu6Eh8vHDqHIkmMhaMUel1srCr4jdCJBUHAatCzoTQfo04WSS8+AAAgAElEQVRhRX42Auk5znCNA2+308w3/uAWcudQwHQ6zNx58wo6u4cZC0YRAKNBmXG8Qa+wsiaPonwP4Ugcu81Ifq4L/QQ9Jj/XhSyLpFIqO7dVA2mhF7crTSnKyrRx30fW0NM3gqpqk6p6AkwGWQaDwj23rWJ1bQFjwSiapmExG8hbpHJneiwmvvmVW8nzzT5vOh0m7ri5lq6eYcYm6G9GgzJDTEOvV1ixPI/igqmx5vlck0IVFaVeHv3UVgJDIVRNw+U0YzAqvHT0PEOhMC5zen0sK/Hy8fvWMRhI92jkZDlmpWnGEkkOtHVRnZ1x1cm0zqFRhsMRSjPd8yYVrxXkJQpcLAaBYJi9je08tGXVwueXRGrzs5CusEp4NQhG47xxtplHd6x7T8QZTrzdSF+bf96NuzfXxbK1pciLMAAXBYHiTCeri32TQYkiS+S67bgsJoaCEeKLENSYCx6rGbspbUKd57YjIFCenYEiS0iiiNNsZCwcJTqN6ZFhM7M8P2syuLr4Ptuqi2jo8XPoQvdlAZYArC72UZLlnkEJu7TS9X6Ey2xM97qJAj63HUGAypxMFFkikUrhtpho9w8TiSVIpFI09PpxWozUFmRPBleQ7ptbX5bP3oY29jV2LBhgaVqKcOQZQqGfEU+cRNMWNv9eGkSSyQ7Gg/829YhoQ1FqEEUnwjTVRwEBs9U4cV0aI4EgA93D5BYtPRGZbbfxqY0LzxuQDoZNko4MgxW9KE+I9Qiszyiiwn65YfVCWPKqnqnPwO62oReXxmE163VYDXrO9Q7gMBlRVY3Tff1sLStEP1FuznXaWFPom5H90skS+S47PoeN4fBUVkOvpAMsm0FPZVYGy3K8iBM+Ki3+Yd44f4GRSJSUqhKKxfE5Fla5EgSBAreDNYW5k5PjWCTGic5eTnb3k2O3EorHJ2l/uU4bPqeNA22drCnwsauxlftWp83JjIpCkdtJhmVmINozMs7bzW0EQmEUSWIkHMGs16GTJHIcVs73+UmqKi6zkdPdfRR5XFjn8VjQVJXB7iGGeofZ+dBWzh9sZs/ThxAlkfxKH2abkV2/3M89v38L+184yiPfvp/K+hIUncLhX5+gZnMlTUdaKVtTTPeFPq67fyM2j5WWUx00H23FV5KFzT2/9n88mmCgI4CsSHhyXHSc76FkZQF7nznMzZ/ahifXhcfnpPVUBx3nurjxoW20n+ti96/285HfvWnyfQajIWyKgVK7B0WUODzYyVgsRo7JRtPoIFbFgF1nJNdipys4ynA8Qo7Jhtmsw2WYeZ9jagqPwUKl08tPmw5jlnXE1RSiIBBKxhEFEa/RQp7FwbHBLkyyQonNjVWnR0Cg2Oqm0pnJfzQf46C/g+FoBLtiIJZKopdkOkMjbM0uxm2YO9EgiiLF+R5Ao25ZHj0Do/M2yV8LjESjNA4GJoOrhZBKqVzoDVBTkEVzT1rEJtNuoaYwizPt/QQj6YTISDDC2Y5+Hr11A+39wzyz/yw7VpbiHwty06oKDjZ24B8N0djtx+ex47Ka2H2qhZa+ANtrSujwj3DsQhdD4xFuXl0x4xpiiRSd/hEsBj01hdkcburC57bRPzJOSlWJJ5Kcau8ly2Fj6/IiDjZ2sL2mhP0NHRRkOvG5bVTleTnZ1ovXaeVwYxc3rS6ntigbyxVy798tXAyy1hbnXfOgavo5DQaFtavmz/zZrEaWVc6TmRYELGY9tctyZ306P9dF/jxZclmW8GU78M3j/yYIAmaznurKK1NUFAQBg35xY62umG+szDtWSRIpKcqkZNppIvEEilPH08fP4rGaKctIU2YKsh0MaTGC8RjHB/v5dVsLq/NzWJ7j5fEjp0mpKiUZbpr6B2no9+M2m1hflEfOtDXrdE8/bYNDDARDrM73EYrFKc104zQZefFUI5IoMBaNYtHrGY/FiSUSHO7oZoUvi5IMF/tbOxkMhinJcLG+KO89TzD8+9tH8bnsvNPUTjSRZHtVMTcsLyUYjbO3sZV9jR2IgsCNtWWsLvKhk2VOdPTyH++cQCdJeO3WyXv8/NFz+MfTvTheu5XOwAi3rKxgZUEOpzp6efVUE22DI3z3wVswLlClH4/GePF4A30j44yGIkQSST69bQ1lWW4GRoP87Ut7+MsHbyGeTHGsrZuWgWE2lRewt7GNjsERsp02RkIRookkX7h+LQCqCj94dT/dw6Nk2ix87rp6LAY9XYFR3mnuIJZI0tjrp8Dj5I7VVWTaluatcxGqqrLr6cPzyrSLkkheWRblK/PnPGY6BEEgx2VDkWYGY4ospY23VXVRVZi5YFKmgiR54hwX52QBkAQBTUtX0i5+RZ1m46xVp4IMJ5qm0Td8eX+x2aDDbTVdMZXxNwmjTpns97mYjJlatwQkceoejUdiDI2H6QqM8udPvH6Zn+LQeARNg4HRmf2hl0LTEgSDPyYY+n8kU+3Au6+OKApWFGUZomhFVdN7C1X1E42+hU5ZhiBMMRRESWDrLVNtKPF4kuP7mhkdmn8cs8FrNXPzssWpgQukkwxrPYW49SYq7FkICMiiiLJI2f/pWPIKr4gyirj0jYHVoMNuNNDQ7yfXYSeSSNA6OMTdddWTvSCZVguicOXGapDu14qnUuS7HfzBjrQioAjzBikXIQoCHot5RoCXVFUkUeLW5eVsq0jz0aWJTZIkity1sppnjp8lz2nHPx5iZd78UW40mcRm0POl6zegk9P3UZFEdLJEntNOW2AEp8mIUaejaaCTZTneBbMusiKTU5pFXkUOXY29nN7bQOGyXHLLssjM9/D0P7xCIpYAQaCkrhCDSU8ilkSURDLyPJhsJjzZLtrOdqb7rQ42ExwOoTPpFiX/Oh3pyTftPH7Tp7ax79nD6E16HvzvH6HlZDtn32kiHkuiJlUKL9m8lNk9vNhxjjPDfcTVJMF4jLPDfWQYLemmdUHArTfx86ajrMnIJcdk5fRQH+WOjFkpKb/uauCt3mY2ZRXh0Bn598YjeE1WFFFCFASkCSWZYpubAwOdtI0PUenIJKmpk8doaAxHw5wd7sdlMJNtshJKxukIjtAZHKHU5sEoz/x8NE2jfxazyt6BMcaDEcqK3rsq1nA4QoPfv+jjRVHAatTTOjBEcZaL1v4AXqeFbJcN20Tm8SJ8Hjv5GQ50ssSzB87QHRjF57ZTlOWie2iM9nNteB0WCrxO8jMcPLXvFDaTgUNNXWyqLuB8p594MklexuUbbotRT77HQXG2m71n24hPqxReXOAFAXLcdgyKjhy3DVXVMOkU3DYTVXmZHGzsJBhJbz5Ksz3kuG3vCyEcYaLC/SH+60GRJMqzMhCB185doDonk2y7jZbAEEPBMEUZLm6oKOHxI6cIxxPIosiN1aVoGjQNDFKS6UYATnT1zQiwuofH0MkyN1SU8ssjp8i0mvHaLNgMeg53dOMxm1iRl6aURxJJ8px2KrMyONrRg1GROd3dzwNraiYra+81eobHONTSxVdv24oiiZh0Spp60ztAc98Qn9m2hq6hUfY0tOG1W/A57Xz/lX08sm01RRkufrL7CJBWahwYC6JXZGRJwj8WItNmoWNwhOW5XkqzPBh0Cn/02EuoiwgEUqrKsdZu8j0OPrmljv3NnTxz+Ax/cMtmYskkDb3puVOboM71Do8RTSQIjIcpzHByoqOP66qLeelEI0OhMKIg0DM8yvqyfDJsZh7ff5JnDp/lE5vriCYSnGjvoSI7gy9cvw6dLOG8CvXQljPdXDjdSXKepJ3dZaFmQxlGy+L6bwTSyevZHl8KNE2b9f4LojAZOF1804XopKIwG5lrqlI6m3qnIknXpJL6XiC9Rs28SZevW2kOSkrVSKoqRr2C22q6LIGYYTNT4fNQljVf5UcjFP4PxkP/SirVxdUK8swFQZCQ5QIUpZpYbPfk49HYW1gsn0LEOu1YYdIAHECfTKXZacPzq2XOft60RdBSYJQUEmqK75x4kbiaYltWOddlVWBRFmcofRHv2Spv0evRyRKBYJjtFcWc7RkgpWroJGnyy3Mlmx+jTmEsMpXBEQWBPKedSDxBOJagNNNNLJlcdNblUlaBzajHatAxEo5i1qWDxLFIdJK/uaW0kO+9uoeXTzeypbxoMmiawsw3zHPaSaZU/ONh6gt9aFq6n0yZyNK9du4CNy4rQxZFgrE4ellecAISBAFFJ6dVq4Q0Zz2VTBEJxRgbCmK2mxAlEVEUkC/JBIlSOqAVRIHBrgCKTqbuhuUEh0NcONnOYn5s4oTUcSKWZMQ/NikfvGJbNZX1Jbz+2F5ef2wPhdW5FFT5ePh/3ocAyJf0IeSYbXyibNXEPdOQRZHrfKXoxPTY9JLMg2V1JFQVs6xQYvOwOasYSRTRS5dPprfkVZJvdWCQFARghTtnMnBKy3Smx2ZTDDxcvpqkqqKTZNZm5qePQ+CPV+1EEUSu95WhEyVaxodoGvXzJ6t28HZvCz3hscuqZwB//FfPXEYHHBkLUzGPIuS7DQ0YikRo8F9upzAXZEkky2njVGsfm6uL6PCPpO/FLHQb/cR3XRAENMBmNtA5OEoilWI8HMWs16EBoWicsXAUk15HodfF26db+NxN62jo8iOL0qyUKUkUkSQRUUgvJTpZJhJPomnQNTgy+bUUBQFRmFqko4kkwWic8UhsMnEhisKkO/uH+BDXEpIokmE2EU0kGY/FSKoqSTVFLJkkkVLJsJjJnmBCBIJh3BYTLrOJcDyOLErkOmyMRWL0jc5M0KRUlSy7lRyHlWAsjttsJJFSSakqsWQSSRSwGwwokkQonsCkU8iwmkmkUiRSKjaDHpfZhFn/m6vgrirIId89RQmPJpI09g7y3NFzHGnpIqlq6GSRRFKlZ3gMTYOavGysBh0byvLpGEzbYsiSRL7bQUrT6B8NYjcaSKoqiZSKUafgsZqW1ANm0Mksz8uiMMNFMBbnQHPHgvsFi0FHUaaLnpFxMm1mrAYd4Vi6p9ppMaUpioLI+rJ8fnXwNJ/YXAeAy2KiMicTn+vqfRAP/voko4OXJ/Kmw+W1s2p71eLnPmHyPwsfOvGeswVSiZRKMBpf3DkXQCiWmJWBERgPAQL2JYg3/FeDQZEx63X4XDYe3bmOKt/sydv5lPOisX0EQz+fN7gSBCuyXIYkulC1YeLxI1d0vZLoRZHLZgRYicRZVHUYTcyakraPJfn6p36YPjeQSCSx2k3c+9mtSz5nW2CYl043UpPjZX1J/qLEvYbjYfYOtPCFiq3oRIldfY2cGu5iQ+bidSfgCgOslJaiK9xLY/ACwcT4nLKsOlHHHTlpCphBkdHJEoIg4nPYONMzgM9hWzCT2zU0yt++vpfG/kGSqkrvyDgPrq2dlGu/b/Vy/u/re/mnXQf42Npabl1eQZbNwue31PPnL7xBLJmk2OPioQ11VGcvvXIgiyK311by2MET/M4vniGZUrm1poIH6mswigo6WeK6ihIeP3Kan3/ugcnXnezq48d7D3Ou149Zr+NEVx+PbFpNls3Cn965g++/sY/vvRpDEAQ+ub6OW5eX4zQaGY/GKMlw0TE0SobFjN24uIh5+pSYU+rFaDHy1PdfJhqMcstnr5vX++MibB4biXiSZ3/wKnaPFZPVwNhQiOf/5XXOH2ji5//rSepvWsn1D870CrO5LFicJl768Zu4shyMBYKExiL84Ks/JTwWITQW5pE/u5/cihyOvXmGv//Sv2GyGdl0Vz2rd0yVgSVBxCxPbAAmslZ6cWoTD+nMglGayEoAuoks1aULSK7Zjtsw1XelaRoOnTT5vjPunSBgknXTKiNTR1gVPZqmoZfSgWmexUFncIT/aD5GuSOTXPPsallb15Xx4EfWzHisqdVPn39uufR3G7FEkpahYUaji/fLkSWRQq+DfedayXZZcVhMiKLAy4cbeO1YI0a9QtfgCNmumYIDkiiyvCCLV4408v89uRudLFOc5cLrsPKrPSeJxBLcvraKgkwnT+47RY7bht1sZK59zKWfUUmOmyPNXfzlL9/AbTMhzuFjoWoae8+08dbJC2xeVkSuZ2462odYPLyZNr73F/fPKfP+XwkZHit/850HrmisoVicXx07g1mnsKmkgPbACP/y9iHQ0r40gpDO4GvAhuI8/urVPTT0+ynLdE9K6c+1v52eya/1ZfHDPYcocjsxXDTOnPbSxv4ARzt6KPK40j0vv4F+pEthNc1U9NM0DVmUuGVlOY/esB5gsiexZWAIUWCyj8qkTLEEBCF9DKqKLIjp+3kVSXe9LKOXp1gNF0V/p98xTdOITvN7k8S0WI0iphM3oiBMkqpEhPSGVktXWaYbQ+skCYPu6i1lxkfCHH+7gdD43B5hOr1C6Yp8sq+R56JJl16r+0cvD/LGIlHaBobwOq5emKZ7aJSRUARV1WZ8jw9d6EISBSpy3nuBIEEAvSKhaRqJ1HtL+5+OTLuFfI+Dl483EIzEMeuX5u+lqqOEw0+SSJzm8uDKgNl0D2bTAyhKNYIgAwLhyAsMXWGAJYouZLkI0AEXA/AE8fhRFLl04nGQFYkvf/ueydcpOgm7y4zJvLQKEqTbcp4+fhaLXsem0oWVNGEiqStKFJjTlHen3nxF9hNLDrBiqThv+vfwRNdzhJJzles0QMBryJgMsARB4MbqMnZWlyEAn92c3nxe/Cp8ZcfmWd/J57Txf+69ZbIpX7hkg7y5tICNJWl+8UV6oSylpRavqyieuJJpZek5IAoC37hl+6yb72y7la/s3DxjAz79uK/euJk/3LlpRtasxuflex+97bLrFgSBGp+Xf/7k3ZPPXbzuiiwP//bpe9PqU9mZ3LSsbMFckqyT2XxP/cVbztZ7109cOGy+O/34Rfnx7778zcl/K3qZz//lxxEEgZIV6ab/ldctS9eOfk+b/GAEQeATf3w3n/jm3RML+OVXJEoimz5Sz8Y71sx4XeXaiWh/2jU8/K37Jq91tong0seW+vdFXJdTsqjjFnPM9Mdtyv/P3nvH13XWef7vc87tveiqd8mWJcu9xnZsk+I0JyGEFEgIEOrsD9jZYdgdYNiBnYGZgYGBXZY2AwwlhEAgvTrFLW5yb+q9d13dXs45+8eVZF3dq2YrlN/k83q53FOfU57nPJ9v+Xz13FpQwS0FFXM+mw/cuyXFilpe7KF4AUpOSwVfNMLFvv5F7SMKAhvK81lflo8gwKfu3DZ1nXvWL2NyFicAO1eVIQA5Titf//AdCAJ85aE9Vw42sd31KxOJKpO347HPvQ9BEPiLO9IXIvfYzdy9deXU70/duR0B+NsHb5o67uRYJwjwP+57F4IAX3zgxpR1AP/r4Vvm7f/vYG4IgnDNynd/LrjaazVoNXxkx8YptTBJFJHLrozx0wnQ/7zjBgTga3fvIa4oaCVxclgk32Fj5Qxj4G3VV3II/m5vYt/V+TlIojj1bgvAmvwrqp2KoiJOjLOPbt/4BxFdWAwMWi2ZdjOn27oZGg+Q67Thj0QRBYE8l42RQIiukXGWZbk41tQ5td+MCLMkJO799P+rV01mnBYTw/4Q3mAil7umuQuXef6Qvj7vOI19Q5R4XBxv6qAqf2mjFlRV5fxb9Qx0j8wZYGJxmNh6y+qpb+9SoyTLiUGr4XJXPzVNnWwsLwBgaDzA745doHfMtyQEKxqX+dXhsxR5nOROeP5ONnXyxqUm7EYju1fOX0pgqSEKAnlOG0fq27nQ3svGsivpDpPzvElMzhtVkg0B15LLNgmbUc+G0jwO1rby+FvnyHXZKM92T50/JsscqWtnY1k+1hnGelVViURPEInWwAwVQK12DW7n/0ajKYep+fNEpNk1BL4JgoAkZSFJHmS5e2p5LF6PqsYRhIl8PAGKli1NKkUkHk9E5titCx4LJEFkPBbmJ01HMEpauoNj3JBTMf+OM7DoO9UZ6uatoeOYJCM3Zu6k1FLMbzqeZoWtnGWWMnrDfbzWf5BNrnV8tPThpH2nE5OZlzmbS3/S4jebWS9dAbCrCTmcSZrSrpuFEKRbN1e7Z1snCMn5ZwtpvTD96zpjpxQyIglJ62bepyuHWhiJmbl++vFn2+8PFab1dp1n6lrn2Sbdep1WQrcAJaelgKqq+CKLJ1ip70LquqnfSeuS/yXNupRzzNOGmedJWpz0ns9Yn3K+WU70Dt7BEmL6t2ByYn/FCZZs5Jv+TmsFcc7vz+SxZ+6rlcRZjwsw6eSd79h/CEiSOJGcr6IoKoqsIAgC64vz6Bvz84UnXiESj7N9eRH3b15FltPKX922g7978lVMOh3bK4onvvMJ4iqKAqKaSPgXBQFZThz3x2/WUNPSRf+Yn8/+8kWqCzL51J5tKWPKdCI2PXxYFCbvK1j0Oj60cwOPfO8Jcpw2qguyURRl4rkmzpsIY04YdUUSz3N7RTG/PHyW5v4hcp12vnTPDcDk5FK8Zgl7OS5T8/olhvvGZt1GEAQ8eU7W7VyYNPfVwKTT8vD16/jR6yf4xL89xfqSPPQaieb+YURRZFNZ/oLFlebCmqJs2gZHePR7v6Us201cVjjZ0oUkiPz1XTv/KCGCWo3EnrUV/PbYRf79jRoO17XjtBgJRaI8dP06dkyr43WwtpW+MT/+UJiWgVEUVaGxZ4gf7juO1agny25ldVE2GdbF50cKgsCuqlI6h7384sBpPvL9JynLcuEwmxjxB2npHyESi/Hc33w4hWBNeo7i8eYZ17YSj/sXiGLG2zCPEhBFB6LoTCJY8Xg700meqqo0XeymtCqXaDjG+eMtyLLCum3lSblZC4FOI2HV66eOu5BrytBb+ETF9RzqbyIsx3h34RpKrYv3lC6aYHlj4/jifvbm3sKNmdcjCiKv9r1JnjGH6zI2oRO1bHNv4iuXv0GVbTnXe9Jbqd/BO0gHVU0kbcqKiqwm/lVRr3wQhSsWosmQjsnaQjMtR283lIni1/GJtioTFtNJu5TAFe+pKCQmGJOhJW9nWyctt8OBII3Dc9eweAdzIz6R4xKTFVTUhNKVKKKTpKT80ZlQVZWYohCNxxPKWyTeBUkU0EkSWkla0lpBk5gsyB5TlMREVp0IbFATkz9hWp/RiuI1iwpdCyb7+uQfRVETYRjT2jrZx7WSmJhY/4HaOtmPY7I8MR4pKCpXIhKYdi/FK+2bxGKMfFd7/xdq+PpTwF/fkcidkOMyrzx3hv2vXMThNPOFf7yPB65bzQPXJYqLh4IRfv7DN7nr/i1sryhme0UxkPDGrRStxIIxHt29KenYkUiM535zglZ9Lx+9YTMfnVDzmwvDgz4G+70Ul2Xyub27ppZX5mXxrQ/snfr96O6NPLp7Y8r+y7ITdXvWFifULquniVt955G70p6zLMvNX2RdWzFWVVW5dLyZxrPtxKOzh6YZTDp23rUBvXHhOXcaScJhMqSV9tdIIlaDHlWAsUgYbUiDRafjE3u24rKZef7kZVr7R9DrNKwszuaezSu52NHH2ZbeqX5hNuiQlSsTXI0o4TAbpkQ1BEHApNdhNeoRRQEBAYtBx+rCbHZVlfHsycscqmslEI6yqTSfR3atTyIykOiXBq0Wu8mA9m1UEBQFgWU5br75yB388uBpWgZG6RlNiDzNrHX50zdP0tI/MuWxshsNjAZCPHboDADFmS4+uWcLGdZCTHrt1PVP3nfHhIpi4h4ldAdsRsNU+Kxeq+GDuzZQlZfJs6dqudjRR9ewF6fZyHUVheyuKiXDlkre4nInsVgDyYqBepyOf0IU3W/b+CEKCYKV1JZ4B9MJVjwm84OvPcdXf/wRas928NTPDlNYlonPG+LW+zaxGGTbLOQ6bLQOjRKTE9EC811bMB7lYF8Tx4daiSpxTgy1cW/RerYvMgdLUOdyMqdxYR4bPsXT3S/yQMG7WedM5M98o+67lFqK2ZuzB72UyGX5btOPGY6O8uWVn1tUg97B/FBUlW5vci6PIIBFp8NhXJgqkaqqBGIxRoOpMdyiIOAyGTFqF1YzQlYUxiMR/JHkpFarXo/NoJ93UqSoKpF4nGAsxkgwROPQMHUDgzQMDdMxNsZ4JIo/EiEYiyEJAgaNBofRSJbVQqnLycqsTNbkZJNttWLT6xfUga4WqqoSkWX8kQidY17O9fZTNzhI09Awg4EggWiUYCyGrCiYdDpMWg02vZ48h51Ch4Nyl5OqrEyyrVaMWg0mrTZBuK6hvfJEgndUlokpMtG4zGgoxNOXavnJydMp239yyyburFqRlNewUGSYTVdyPv6Moaoqw8EgoWl5FWadFqfRyGTOnj8a5URnN09dvMyp7h5GgkHMeh1lLhfvKith74oKcmzWFEljWVEYDgZ5rbGZlxoaqe0fxB+N4jIaybfb2V1WzE3Lyih0ODCkiOJc3bWE43H8kSjNIyOc6urmfG8/HV4vA34/oVgcWVEwarW4TSZKXE5W52SxuSCfUpcLu0E/J1lcKKKyzIA/kBT6IgoCmRZz0j1SVJXQRF+/0NfHsY4u6oeG6BobZzwSIRKLYdLpsBn0uE0mVngy2JCfy6rsbHKsVsw67ZxJ29eCSWI8Hg7TPe7jRGcX53p6aR4ZZdAfIBBNFIc2aDVkms0UOOxUZ2WypaCAsgwXVr0e41X2j7isMBgIEFeSrf6CIJBhNqFfgmc0E7KiMBIKJeUXTcJhNGDW6YhF4vjGQwhCoj5YNBrH6bYQi8oEAmGcLguyrBAKRtFoRAxGHaFghGAgOmUxdrjMiUmzICDLCpfOdvD8kzV84R/vmzpfLBonGIgkju+yTNVtisdlvKNBvv0Pz/C+R3eSk+/CaNJhMOqIx2WCgQiRcAyb3YTeMPeYpqoq0Uic08eaqbvUxbtuXY0rw4LZrEfSSEQjMXzjifprGo2IzWFCFEVUVSUUjBIMJPKmjSYdRlMi3yUWjeP3hZFlBUkjYrObpq51qREORvjFPz/PC/9xgEg4Nut2OcUZfOOZz+LOXroc1Eg8zt+/tZ/9Ha30+tfNyYEAACAASURBVMf5wa13c0NR6VRfVFWVNu8YH3/paYZDQVZ6svjqrpsptKXPU/5jY7ox9A9luFkowqEoOr12imipqko4FMNoWjqRmnDkCGPev5vIv0rAaNyLy/EviOLszywYfJbh0U9M/RYEI56MJ9HrFlZrKhZvYcz794TDL08tE0UP2Zn7kaRECkU0EuNvP/IT/uZb7+P5Xx2lcn0xclymt2OEez6UPp1o9vPJvF7fzHPnarm5ahmbi/NnLTYtAA6Tke7gGD+sP8jHll+PQUp8oy0aPUbNLPd/lvdn0V93jZBQV4sqVybTVq2FgfAgsipPfVydOjv1vsZZjzMQHsE/aw7XO5iJPGMmeinxcKNxmTt++guCsSsDrEGj4d5VVXz5phsWNLDLisLvLlzi71/fn7LOqtfxjdtv5Yby0gUNPMPBEN89coxfnT2ftPwz27fysc0b0xI1VVWRFZWxcIgu7zhne3o53NbO6e5exiOzizIoqkosGsUXjdLp9XKyK+FmNmm1bMjP5Z6VlWzIzyPHYp2ygi8FJidePePjHOvo4vnaOs739ic9g5nwRSL4IhH6/QEah0emlmtFkWKXk415uewsLabM7SbHalkUcRkNhfCFI4TicYaDQVpHRmkdGaVlZJTWkRG6x32zyhT/4HgNPzhes7gbMIHv33Mn7yorXbTs6Z8aYorCF156jTdaWqaW3V21gq/echMGrZbhYJAf15zi1+cu4JtmOBgPRzjT08vZnl6er63nv++6nm1FhVP1VuKKwuX+Qb5z+AhHOjqSQmQGAgEGAgHO9PTw5IVLfHrbVm5ZXj6VLH41iMTj9Pr8HGpt45lLtVweGCQ6S9K1PxrFH43SPjbG/pZW9JLE6pwc7l1VxZaCfHKs1qnCv1eDxqFh3v/4bwlEr9wvh8HAzx+4l6qsRDx9NB6nyzvOKw1N/P7iZdrHxtK+p5Nt7Rn3caGvn99euESm2cytFcu4o7KCSo8H4ywfyavB5GSrz+fjbE8fT164xInOrlkLifsjUfyRKC0joxxoaeN7R0+w3JPBvdVVvKuslFybdUplc6Ho9/v55FPPUjuQXFbBqNHwnbvuYGdp8ZL2O1VVGQmG+MyzL1DT1Z20TiuKfGXPjdy5ooLD+y5x9EAdJouerGwHtRc6+fv//TD1l7t5+lfH+NI3HmDcG+TVZ8+Sk+9k500rOVvTypH9dUQjMULBKI9++maKSucOsenpGmH/Kxc48mYdX/in+ygqTbwzo8N+fv/YUeov9fC7x46S4bGy48YqVq0vZnjQx8F9Fzn8+mUe+thuNu+Yu96NHFdoru9l3wtn6ekYob9njIqVeezaU43daebI/jpOHG4gHlcwGLXc+9A2Cks9+H1hXnn6NA2Xe5A0IpWrC9h180qsNiOnj7dwZH8toWAUvUHLux/cSunypVeLlWWFs4fqObX/8pzkSqOV2P2ezUtKriAhBvIPu25iMBjgPb/7Vcp6QRAocTh54f5HeL6pjqcaapf0/EsNRVVpGh0mw2TGbfzjlC+YDQdfu8S23ZVYrBPhcCq8+uxp7n5w65KdQ1FGkeXksUav24EgLF5IYjEQ0E3lWk1CVYNM9/UIgoDNaebk4UZGBnxUbyzmzFtNVxXu3+/z0z06TlRW+OpL+8m2Wchz2DFopZRvnU4j8dnbd+CNhrDrjIlSPZPJsVeBRRMss8aERtQwHB1FVmUkQaLAmMf+wcM0+1vJNeYQVaJ0BLswa2ZXrnui82XeHLi6Sd5/Rnx99X+j3JoQ89BrJJZluDnX2ze1PhKP0zvuIyrLC/qwy6rKmZ7etOt8kSjd3nEi8fiCvFjecJie8VQloQqPJ60kpqqqeMMRarq62d/cyv6WVvr9iy8gNx3BWIxDre0cbe/k5mVlPLppA2tyEmEb1zolUVWVYCzG0fZOHjtzjmMdncSUq48tjykKjUPDNA4N85vzF6nKyuIf9txAZVbmgtv62/MXea2xmfYxLyPB4NtUueI/F0ZDIQb8ARxGIz87dZbfnL+YRK6mQyVBKL5+4BBfunE3WwsTCd71g0N88+BhjnV2Ic/yjqhAx5iXfz18BEkUua1iWYoXbD5M9qEj7R08fvY8J7u7F53vEJFlarq6ONvTw67SEt6/bjUb8/KWlLjEFYWGoSGqsjIJxmLUdHbxk5rTHO/sSvHUzIeBQICfnz7LW20dfGTTevYsL8duMCxJWyNxmTM9Pfzi9Dleb2pGXmQCukri2X/9wGFerGvgQxvXs724EOcCIwoA7AYDt1Yso25gMKk/h+JxDrS2sS4vZ1HHm7fNKrSPeTnbm/odKHe7WOHJIB6K8eJTJ/nLv72bwpIMHv/xwTRHSkXpsiwyMq0IgsjLT5/m+MH6eQlWUWkm9z68ndbGgaTlniw7H/2ve7h8rpOPfPpmcguuCAVl5TjY+97NDA3MLVc+CY1WompNIbcHo5yraeW9j2zH7khMrgf6vLz67Bk+9fm95OQ5ObjvIr/80X7+5mvvpb15gMvnO/ncV+5h3Bti3/NnuXi2g8pVBRzcd5E73ruJFdV5HDtQz6/+/QBf/Of7lzT3U1VU+tqH2P/7Gjoa0n+3J+HJc3HbBxZn5V8MZkktT1r/x8/6mxuJSJQ43z55hA+sXMe2/IUVYn67IcdlYnGFcyfbqF5bhGaiBE40Emf/q5eWlGCpqh9VTY6E0mlXMKnk97ZB0KQIZahqslFd0ojc+fB1nH6rkdse3IJWq8HmNKE3Lj7qpsfr4/kLdUBCQAigP818FUCjEXmx6yJRJY43GuLXrTW4dGYEQWCrp4QV9rnr3KYcb7GNzdC7KDUXEVGiRJUoRsnIKnslh4eO87P2J1hmKcUX91Pva+aOnJtnPU5ckYkp6a2D7yAV6owp9Jqc7CSCpQJj4YS3pNAxt0t+0htzrqdv1m2aR0bwRSKLIFjJHdWk1VLscMxCsKB1ZJSvvPYGfb5rI1YzEVcUXqpvpGPMy9/dfAPrcrKvSeVAnQhneuZSLT86cZIu79LKrMuqSr/fj0WvW9Qn6WRXN6dnIcjv4OowEgrT7fNxsX+Al+ob5pW3V0m8x4+dPU+5242KyuNnz3Oqu2dWcjUdveM+Hj93nuUZblZkLjyBVlFVBgMBfn/hMo+fO5/WuLEYxBSF15qaaRga4tFN67mrcgVWvX5JiEtMkakfHCYUi3G4tZ3/e/Q4l/oH5t9xDjSPjPCtQ0cIxGLct7oas25xfWcmxsMRnqut4/tHT9B3jYaeuKJwtrePf3rzIA+vX8M91VVkWSwL2tek07K1sIBMiyXF4HSgpZX3rVmF3WBYsnCmqCyzr7EpLTHfUlRArs3GaH8Ak1mPK8OCIAhUrs7n4pn2iUn0FaiKijrxzkfCMY4dbMA7FsBsMTA8OI7J8vZaxZcCA71eXB4rNrsJQRBYvaGEn373dRRFZaDPS3aeA+NEKKHJrGNkyMfIkA+z1YDdmQglXLmukB99+5UlbZeqqowMeHnlsbc48doF1DSFdSchaUTufHQXnlxnyrqIHKfdO0a7d4xgLIZOkihxOFnuykAAfLEodUODDIeCxBQZu97AMpebXMu11+xaDOKKQq/fR9PoML5oBEkQKbDZqXBloNdoONDRisdkptLtQRAE4opM7dAgEVlmY04ekKj/2Dg6xGAwAIBVp2eVJwunIWGgONjZRl/Az6neHortLvoCPqw6PdWeLHIsCeXDXr+PxpEhRiNhDJKGcqebUkfivnb5xunxj6NMGF8LbQ6GQ0FC8RjVniw8pvnL4qTD2GiAxrpe+nrGeGt/LeYJQYdIOEZe4dIqEKtqDFWdbkAUEcWFK+1dPRRUZo45yfNEURRZs6WMNVuu5DxVbyzhalCZ7eFr794z/4YwkcSXPgIky7D4frBoguXQOrgh63pUFbRCYvJdYMrjjpybODJcQ1ugA72k512eHdyYef2iG/QOFoY1udkwI73GH4nQMz4+L8GCxOSue3x2stA8PIIvEiVznrlBwpIeTiFKJU5ngjSk6ayiKJBlMbM8wz0nwdKIIm6TEbvBgE5K1CqRVYVQLM5QIMBoKDxrGNyl/gG+vv8Q39p7G7m2q5eKlVWVN1ta+c5bxxgOpg9p1UsSLpMJu0GPQaNBI4nEFZVoPE4gGmMkFMIficzqZdqzrIwMs/nPPq/pjwVFUQlHYpiMOoLhKL2DXmxmAx7X4p77aCjE+Z4+GoaG6BzzIgoCuTYrbpMJWVFoHR0lEE0OzYkpChf7+jnc1o4gCBxqbZ8KK8swm8iyWNBJEgN+P90ziJAKNA4Oc6i1nWUZ7gXlFU2Gdf3i9Fl+ffYCY+Fw2u1EQSDbYsGi12HSahEEgWAshj8SYcAfSOuB7Rjz8q+HjuKLRPnAujUJ4nKN72RcVqgdGORy/yA/OnEyLblyGAy4TUaMOh0GSSIqy/ijUfp9fgKzhOAOBYP89ORpCux2dpUWL9oDOInxSISfnTrDv9ecTHm2k9BJEhlmE3aDAaNGgzyRMzoSDDEYCKTt131+Pz87dRZZUXlgzSoyzPOHIImCQL7Nxo7iQn538XLSui7vODVd3RS7nEuWt+eLRHitqTllnctkZG1ODk6jAcxxopE4QX8Ei9XAUP/EN0NI1KaJhGPEYzJ+X5jRYT+5hW68Y0HOn27jfY/upKQ8k57u0SXx5mi0EpHI7KFxi4EoJIqjy/Erkym700QwECEUjGC26OlsG8KTbUcUBexOM+NjIaKRGAF/hEg4jsNlwWozEo3GCQUiKIpKd/swnsylyzlSZIX+zmFefuwt9v36KCH/3Eafqk2l3PxAqrBYTJY53t3Jc011ROIyRq0WWVHYnFtAmdOFRhATebsNifdOVlX80QhlThcfXr1hipi83ZAVhcaRYR6/fI7hUBCzVo+KykpPJkV2B3qNhu+cPMr2/EIq3QmjVCQu80xjLcOhEBtz8gjGorza2siJ3i4MkgZFVZFVlVyLFYfBiAA0jQ7T5h3DGwnTMjpMMBbFYzJTaHeQg5Ue/zi/unSeTp8XvSQRlxVeVBv42NqNVLo91PR288uLZ1iXnUvT6DAekxmzRkerd5R3L69kb/kKdFczJgkC8ZiCJImEQ7Gp8Ven13L/B5faKzmzU840m7w9UNUQqpqc+y+KlqRzq6qKdySAzWlCkVWG+rwoikJmrnMqN3OhsBr0VF5FDdylwKJHaq2oodCUn7RMEAS2ZWymyFzAWHQcg0ZPniEHk+YP0yn/M2JNTvb0kj/ARGjfHKRpEipwprtnVnICCSvxeDg8r6xlTJbp9wfwzcibWuZxz1lE2mUycceKCmo6uwlNTEgFIMtiYVmGm/IMF9lWK56Jic1kMUhZSViMBgMBmodGONrRSf3gUNq8k5Nd3Txx/gL/bce2uW/ILFBVlb5xH987eiItucq2WtiUn0dVVia5Vit2gwGDVoNGFCfU52SC0SjDocRErHPMS9PwCG0jo1N5ZmadjluWL1v0pOnmZeUUO1OtlJOIKQq1AwOc7OpJWbcpP48VmR60VyEUUOhw/EklBKuqyuh4kNqWPnasL8MfjHCpqY+iXNeiCdZIMMjzdfV4w2Esej23Li9nW3EhmWYzcUWlcXiIn586S9tosjxyvz/A83X16CSJnvFxdJLE7tISdpeVkG+3oZck+v1+Xqhr4JWGpqR9veEwlwcGGA2FyDDPb/UMxeI8eeEij589n9bDZtXr2FJQQHV2FsVOBza9HqNWiygIBGNRfJEIbaNeLvT1cbq7N+W99obD/Nvxk0iCwEc2bUgpgbFYyKrKpf4BvnfsBOemeVw1okhlpocNebksy3DjMZsx6bToNRqicZlANDGWXezr5632jrSGmJ5xHz+uOcXa3BzcJuOiyWBMVvjVmXP8uOZUWnLlNBrZXJDH6pxs8u12HAY9Bq0WRUkQrOFgkC7vOKe6ezje0Ulkxhg0GAjwxPkLuM0m7qyswLyAXDunyci2okJeaWjCH00OT32htp47VixfErELFTjd00vHaKrU96qsrCnC73CbWbmmkBd/f5KMTBv9vYntBUHA6bZisRl48hdvIUoigUDifTSZdGRm2Tl+qJ7a852EAxEsEx4sOS7z+kvnaWsaoLdrhDdeOk9ZRTZFpZk01vZQe6GT/p5RDr12md4Vo2zcVo5GIyEIsGp9Ea8+e4ai0kyq1xWSX5RBd8cw52paaWvqR1VU4jGZdVtKMZrm9pg5Myygqrz4+1NUrMyjanUBWbkOKlbm89rzZ9EbdfT3jHL3g1sQRYHiMg/ODAtP//oY8ZiCRiuxrDIXl8fK8spcjh9q4PypNgb6vOy9b9M1E8qE12qcS8eaeOv5M5w+cBm/d/aiwgA2l5mHPrcXiyOVzPf6fTzbWIdeo+GDq9aTa7Hij0bRSBLShJ5/htHEu5dXUWi3oxEkDna28nRDLa1jozizFz+Xu5pb4ItGeKW1kU7fOJ9Yu4lyp2uqX5k0CwsP80YinOrrwWUw8aFV69BrNPT6feRabVNteqR6HcOhIM811vHQyrVszStgesmfN9pbqB8e4v0rV7PKk8VoJMy/HDvMd08d4//uuRNFVRkOhXjP8ioOdbWzr7WJz27ewYGOVlrHRqdEjRYLd4aVHTdUIooCazeVXFVh3YUikQuln8h/ApBR1MA11Y5bCBTFi6KMJi2TxCwE4cp8RI4rPPfYUe7/+G76u0d5+TcnsLvNrNpYStX6hRUL/lPAklWOFAWRAlMeBaa8pTrkO5gFgiCQa7ORYTYzGAhMLfdFInSnqaqeAlWlZtrEWxQErHodIOCdsIiPBEP0+vxUK8qc1uFALEbnmDfFirs8wz0nadBrJNbkZLM2N4cLff2szsniusJClnsyyLfbyLZapsKU0nV1VVXxRaPsKi3hyQuX2NeYOiGBRK7Sg6tXkXMVXiwVeL25mfrBoZR1lZkeHl63hm1FhWRbLXPeo8mQzOFAkF6fjy7vOJf6+znR2U2uzUqZ24m4SLJzx4qKOXNYgrEYvzl3IS3B2l5UyL2rV2LWLj7W2qjVTD2P5o5BugbG2LmhnNHxIAdPNnPj1goOnGwkFI7hcVlYX1lAz6CXhrYBguEoW1YVUZjrSvLWxOIy+47UoZFEfMEIeq2G/GwHRr2W2pY+ojGZjSsLUYELDd0oKoz7Q+zatAyNJPLqW3U0dQwSisTwOC34AhGOnm3lYmMPFSVZrFqWu6DCsaFYnPrBIbSiyEPr1vChjevItlqnCOXmgjwyzRY+98LLU0YBSBgZajq7E3V+gFuWl/PxLZtYluGeCpFVVZUKj4eWkVEah65I56tAt3ecjjHvvAQrrigcae/g56fPpiVXq7KzuHfVSq4rLKDAbk+rpqmqKlFZpnt8nOMdXTx54RIX+/qTco7GIxF+XHOKAoed2yrmFg1YCEZDIQ62tE6NERkmE7etWM5tFctYnpExq9KooqoM+P1sKSzgl6fPcj5NTbczPb0c6+jktopliyaD+xqb+OXpcynjhiQIrPB4+OCGtazLyyXPbpvVGh2TZVpGRjnR0cUPT9SkEMGecR9PnLtAmdvFhrzceY0TOkmiwpPBquwsjnZ0Jq270NfP5YFBrissuHbiqyg8c6k2ZdzWSRJrcnMomIiC0Ggk7rxvE031vYiiiNVhoqWhD0EQMDsMlNxYzGC/l50VZaxaX4Qrw4rZamDP3esY6h9HFAVWrMpHEASeb6xnS24+WTkONGYtddpxXh1s5RPVieLIZquB/KIM7vrAVvb3dlBlK0qSu7/tng001/diNOmn1NQMJh25BS72vncTWp0moVYozT6WyopC69gojfExdu2pZnjQh9NlRtKI6HQabrlrHc31vcRiMmUV2VSuKkgUiDVJ3H7PBjpaBxElkexcJ7kFLiRJ5PobV9LS2EcoFKW0IocV1fkp5w2Mhzh9oJaRPi/2DCtWpwmDUYdWp0Gj0yT6ZThGyB9hsHuE3vYhWmu76Wrsp7dtcN6itIIo8N7/cjPVW8vTru/0eRkOh7hvRTVVGZkJpeBpwg6qqiKKAsOhIIc62xiLhBkMBvBFI3gj6b3k8+Fq8oK9kQj1w4OszcphU27+Vb3nNn0iHPDN9hZ+cv40W/MK2Jqbj0mjnSYRL07UP0v8f3r/jspxLg8OUOJwsjozG7fRRIbJzO1ly/n8gVcZj0YSanMGAxXuDNrGx3DoDaxwe7g42M9IOERMmV1CfyFYv6UUnX7x+UaLgSCaEQU7snrFyBaPNaPTrgLePmIny93IclfSskRB4yvfaEVROHe8mXs+tIOLNa1YbEbMFgPNtT3XTLDCsRi+cBRZTSg9W2eJtFoKXDPBCssRAvEAiqpg0hgxSaZ3Qp3+ANCIIiuzMtnf0jq1LBiL0efzEZPluSf8wKnuK6pRRo2GqqxMQtEYZyfyuhRVpXFomOtLiuYmWNEonWPepGUCUOZ2zym2IQgCeXYbn9q2haFgkOUZGVMSzAutHWPT69mYn4vHbCIYi/JGU0tK6NOgP0BNVxd3VVXOe8yZUFWVF+tSlTA9ZjPvWVnF3gVapQUhUfsox2Ylx2ZlTU4224sLuauqEqNGk5AGX2Tb0tUqmQ6NKMx6//WahHT8Qto+FwbHAjS1D7JzQzmBUJTzDd1sXlXEqUsdvPvGNbjsJkKRGHUt/bjsJrLcVl4/1sCDt2/AMs3CLMsKDe0DVJVm09Y9Qkm+m9OXO/E4LdgtRqwWAwdPNVGQ7eRsXTcP3Lqe7oExXjp0iYfu2ITHbcEXCLO8KBNFUYnLMhlOM/lZDi40dFOQ7SDLvbD4aUVVqc7J4vYVy5PIFSQMEe8qK2FHcRH7ZoRWTapJlrldvHtlVRK5ggmFLaeTOysr+NahI0n7DgWD9M+Ti6iqKqOhEN87dpwBfyBl/ZqcbP6/67ZwXVHBnGqUgpB4L0pdCQ9xns3G/zlyjLO9vUlVOYaDIf710BFW52STZ7v2HIzJQ7tMRh5cu4oH16wi02KZk3CIgkC21crtFcvQSiLfPnSU9rFkj0tcUXjq0mVuWla2KOn2bu84Pz15moFA8r0UBYGV2Zl88V27WJWdhW4ez7JWklie4abI4SDTaubL+95gMJDsFawdGGRfQxMlTueCQgXzHXa2FBZworMrifhGZJnnLtexMT/vmmTqVVWl3+fnSHtHyroCh53q7EyM067bnWnDnZl4By6fv0L6BEnEkGcmP8/E6ol6VZMoKc+ipPyKkp6qqghjeqx6PZkbS4jJMrpyK4c627C5E4aF3HwXufkuxsIh3jo6TNHyLKQJsiQIAlk5DrJykpXx3BlW3BkLN56pqAwGA7QHvNy2oYJlMz4LDpeZDdddISmqmtj+jbYWHly5mpz81DwYq93ImnnyQ0KBMCf2XeDkG5fQG3Xo9FokjYgoiUiSiKomxsF4NE7IHyYwHiIUmDsccDp2v3sjtzy0fVZDXUSWEUh4gWbrc98/fYKz/b3sLV/BBrOZdu8YL7c0pKvW87ZBVhPlRqw63YLJlYqa5D02abTcUV5Bkd3B6b4eHr90nhea6vjrLdeTb7XNO7+IyjKheAyPyZw0hjsMBiLxeCLyR0ikBsBErb6JWniTJT6u9Z6Ne0PYnQI6nYau9iE6WodYu7kU8xJ6tCTRjSRlIytXIgsi0RMYjbe9bUqCiuIlGr2ELCeHiut0qxGE5LFWEAQ6mga4fLqNhz9zM611vfR2jnA1iMsKl/sG2He5kYb+YQLRKIqqopVEMi1mtpYWclv18mtS9E2HqyJYcSVOo7+Fw0PH6Qh2EZET+SWSIOLUOVjrqGaXZzsG6U8/sfVPHQICTp0VrZj6qFbnZCURLGUiP2MkFJo1sVpVVXrGfUl1tEw6HWtzsun2+qYIFkD94CChWGyqCnY6BKIxOmYQLI/ZjMdsmneANGg0rM/LRYWri1cmUfS12OXk3uqVNAwO0Toj5EUFjnZ0Xh3BgrTeq2KXg40FeVdNUCRRxG0y4Tb9aUnDXhMmvig2i4HVy3M5UNPI6oo8st1W6tv6UVUVs1GPPIvSnSSJ5GTaaesZJtttpbljEIfVSGlBBnmZdl4+fBmPy0q220p5kQeHzcgbxxswm/RkZ9jwjgcpynUxMOLDZjZQlOuktCCD07WdRGOLsyZuyM2lzO1KmYhMEuW9lRUpBGsSWwryqcxMr54pCLC9uCiFYI2FwwyH5g7/UVSVZy/XcakvNYep0GHnQxvWsb24cFHS4Catlq2F+YTjG/n6gUMpoY+tI6P8pOY0X7px94KPORd0ksRN5WU8vG4NbtPCDXEGrZadJcU0DA7zw+M1KaHNJ7u6CcViiwqd+93FSzQMDaccy2k08N93Xc/a3JwFk5gEaZXYWVLMxzZv5B/fPJhkvZ8U3rm1YtmCQhnNWi2rsjMpdjppHkmeUOxrauYz268j13ZtyeivzuLxr8jIoCrTs+Bjh+JxTvR0Ujc0RJnTRZUnk9bRETbk5mHUaPiPc2f4xPpN7Gtt5uXmRj6/7XoK7A60kkSu1YpxWtjXwfY2anq70YgCo2lyC2VF4XBnB8e7OxEEAZfByD0rqrgw0EftUEJ5Mdts4abSMp6qu8xAIEBUlvnwmnW4jCZ+dLqGiCwTk2VU4LWWJnIsVoocDp6qq2V3cQk9vnHebGtBBTZk51HqdPLLi+eoGxrEF42yPb+QKs/i8zlURSUcjDA2eG2CNOlQtamUhz63F6tz9jxeq06HrKoMh4LIipL23X6i9gIPV69hb/ly9JIGnSjx9CxlCt4u6CQJk1ZHn99PXFHSjqNGjYbgtHc3rqh0jnun8sQEQcBtNLE9v4jVnmx6/D7+7tDr7Gtt4uHqtVNzDRERVFIUQw0aLQ6DkcGJOon2ielP0+gwbqMJq25iwczvwyzX9PMDpynPdlFdkI3JoOM3R87TOTzGHesrqS5IL+f/u8eO8J73X4fRqOMH33yZ8hU5XDjdzic/e+t8t3DBdSknGAAAIABJREFUkKRcNJoiorEzU8tC4VexWj6OIFiSQvaWCrFYPeHwa8D090qHXn8d09ULJUlk+55qXvj1MdZeV44zw0qT0nNVIZMxWWZ/Qys/OHiC9uFR9BoNbrMRSRTpD0c429nL0dZO3mxo4at37cFuMqQco9U/hE7UkGdaXOmDRROsmBLj6PBJnu5+kaHICGaNCYfOhoiEPx6g21tLg6+ZU6Pn+HT5x7BqF6ag9IeAiICaosf3pwMREZfORqE5hyJTDkXmXAqM2dh1Fly65MRZAVidkyoZOTYhNT2XctXpnp6kQcWs07I6JxtxRodqGBpOKsSaDoFolC5vMsEqdjpmFbhIugZBuOrk9OkQBYHrigooz3DTMeZNGTAvppmUzofJQrOBNJMQm15/VfHV/3+DXqshGI6hqtAzmCDsJqOOW3ZU0dY9wqWmHlRFJctlpao8h/LCDCRRxGRIJaYCTBXnFEUBo0GLCoQiMfyhCEa9FkkU0E+ETYiigKKoCCRCuiLRKyRKkkQkSUoQJJVFxarY9HqKXQ4sc5Dn9Xm5iJCig2TQaFiR6SHDNPu7UexMFBeeXl8pGE2IT8yGhJJlnP84eSbl3ZYEgRvKStlRUrTouksAOo2GXaXFHGnvoH+iKPHUeYGnL9Xy8Lo1lLhmz/dbKMrdLt5TXbUocjUJm17P+rxcStKQjkA0RsPgEJsLUkOz0qFzzMsbzS1JkzRI3MsH1qxiY97iPUSCkCiAftOyMp6trefijHDGPp+PYx2dLMtwz2mwmjxWhcfD6pzslGsdD0d4qb6RRzetv6Z09KdmiGgA2A16VmVn4ZkjVLW8Ioe//so909oKhTYHdy5fwZHODk72difC3eIyWlGkczwxHu8uKuH11uZZ64oNBPw0jQ6zJS8frSjSMeObAon30RsJE5NlHlm9juM9XRzpbGcsEkYSRW4vX45Vp6NuaJCRUIiHqtcwGAzw7RNHub+qmvFohEdWr+NgexvNoyOMhENY9XpkRaXP72MkGOTJy5f4xIZNU4ImGlFie34ROlHkvStWLkhV9w+Jospc/uJrD5BTnDHnduVON2UOF7+tu4hBo2GlJ4vRUAh/NMJ1+YVIgoBFq6NtbAx/NEq9f4ifXzyTNrdZVlVQmTWHW53aRp03tHEm3EYT2/IL+PmFs+RbbWzPLyIUjzEWDrM2KxuLTk91RhYvtTRwS+lyMowm9rU3c3Gwn+sLigHo8Y1zaWgAh8FAltnKeDTCWCScKAA+7Vw6ScRpMHKgvYViuwNJFLHpEpEdO/KL+MGZEzzXVMfuohI6vGP87MJZPrJm8XmpL5yp44aVpbx6vpEv3nMDtd0DPHT9Wl473zQrwRobCSCKAgf2XaKiOp+77tvM//rcrxd13vkgSTlotVUI4ZdR1YRBQ1GGGPd9B6fzmwgYWErRi3i8m0DwV8TidUnL9bpNaKS8pHOJksgt925k522rMFkM6PQaNu5YPqduwGxoGx7l1zXnicsy/+OWXWwqzsOo1SKQeE+H/UF+duwMr1xq4N/equH921elHOPcSBc5RvvbT7A6gz28OXAIg6TnL8o+RKVtOVpROyG4oOKNjfNMz8u8NXSCZ3te5qGi96Y9zhpHBQZp6fX2JUHCKOmxaExYNWbsWgt2rRWb1sz+wZM8270fXzw1xGY2CAhYtCYydA5sWjMWjQm9qEMjSEiCNGXEiMgxIkqUQDzEWMzHSNTLeCywYDpn1hj5YPGdXJ+xAVEQkSb+iEKiGFq6CcnKzKyUid5YOMyA3w/MXujwZGdyUUmzTkdVViajoTBaUZwKs+sc8zIWDlOgqmnDCmKyzIDfn1IYuNjpuObws8XCoNFQ4cngWEdnSu2iocDVFbTWCGLapxeJx+csMPyfBStKsvj1S6f4+k/2YZuQk23rGubnzx5HFAWKclys2pyLpBE5eLKRfUdqqV6Wyy3bKzHME1+e47HjcVp45vXzhKIxbt66AkkS6B1KFnERRYEcj53HXzzF9584xNoVC5tkzwbXhGdxLgJgN+hxmUwMzRCIyLRYyLJYZg3TEQQBjSjiMhmTpNXjikIwFiMuK2hmyR/Z39JKny/V+r0sw83O0mIchlSr20Kh12i4f3U1b7V10DqanHzsj0Z45nItf3mVQjGTMGo0bMzPY21uzlV5XgRBoMBhp9jlSCEdAHWDQ2wqyF/QdOCttnb6xv0pfdti0PHw+rWzPoOFtNFlNHFzeVkKwZr0pN+9snJeggWQaTGzJjebN5pbpvJiJ/HkhYt8aOO6qxabudQ/QP20PMBJFDocrMub23On02tw6a+E5OkliTyrjQKbHb1GotvnwznxLk6fXFt1ujkNAGPhMBpRJNtswWEwYJDSbysJAjlWKzlWK26jkebREUwaLTlmK7mWhFev3TtGvs1GhslEptnM5aFBOsfHKbTZyTZbKLTbaR698g5NGl37AwFsBgNZZguWCQVNRVWx6XUYtdolrUG2FCipyuPT33g/JVV5iVzlOd4Hh97Ao6vX80TtBb5z8ggjoRAOg4EHK1exNa8ABIEvX38D/3zsEHc++QsKbQ6uLygm23zFUPtScwM/PFNDu3cUbzTCX73+EkaNhrVZufzbbXcTisf5p6MHeLmlEX8sSlSWufvJX1Jod/A3W3cuqNaUQdJwS8lyYrLKk/UX+T+njmHWatlbvoKqjITn8GNrN9EX8PNXr7+Iqqpszy/mQ6vXTz1TBZWa3m5ea0t4aR0GAzcVl3Fr2fIpj1jCIKLlrzZv57unjvFCcwNrs7L5i/VbWJ2Zzc6CYmKyzC8uneVHZ2twGgzcX1nNI6vWLfo5VeZl8r4da/nWc4eIxOOIgoDHZkEQZ39egijQ2TbEay+e4wtfey82u5FIdGm9iYIgoddtRKtZQTR2dmp5MPQ8kpSF3faFibC9a64kiiwP4/P/gEDw90AyaTeb7kUUHUnvryAIGM16jNM8VgbT1c0p+8cDdI56eXjLWu5eU5mSm5xls/CVO2+gdWiEZy/UUqOrpdyaPH/uC3l5T9Hin/2iCdZIdJTRqJe78m5li3sDAskd2ySZ+GjJB+gO9XJ69NysBGtX5kZ2ejYsusELwZXmJAQS4qrM/oGT7Os7Oi+5MkkGquxlrLKXU2YpoMCYjVlrRJwmYTn97ytQk/5WVBVfPEh7oIe68VbOjNXR4u8ipqbvJIF4iN927sMkGafuy3wTEateR6HTkRTaMxYOM5gmR2M6TnVfibkVSEwYsy0W3CYjmRbzlJy0rKrUDw6xwpOR9uMYicspYUUAxS7XVQkoXAsEQaDY6cSo0aYQLH80MmtYxFwwaDVYdLqUUJq20THqB4dYluG+5nb/OcOg1/APn94LAlOKlpIo8sWP35pYJghIosD2daVctyaRoyBOeKimQ6/T8Mn7dyCKIhXFmUnV069bm9hPmthnY3URkiiQ6bLy95/ZC0COx8Y//uVdCELiw4TKxIQDPn7f9jmT3mfCYdBjm4OsTE5kMq2WFIKVYTYmpK3ngICA02BMqV0VjcvEFHnWyf3zdfVpyX65202lZ+EhXbNhRaaHMreLDq83qYaXrKi8UFvPp7dtvaa8H5fJyObC/LQhPwuFx2wi25o+32Z0nhDLSSiKwrGOrrTb7ywuwXONYbsmnXZWD+f53j584QiqdX6VLlEQWJ2dxbIMV4pQTfPwCCe7utlSkL/o566qKs9crkuxBIuCQInLQXXW4sLforLCSChIIBolrqg4DQZiskJcVej2+9IK8aTzaph1OqKyTDAWQ1aUWUUCZFWhP+AnEo/jj0axT5xv0vsNkGe1UdPTjaKq9Af85JgteEwm6oeHiCkyw6EgkiCgqgJRWWEoGCQYi+E2GekP+IhPtG+ynZIoEo7Fp37/KeSYr99dyUf+53soXpGLIM5NrmAi59lq479u2sanNmxlYnhFEsUpj8z2/CJ+d09+Yp2QSPlQpxlX95SUc0NR6QyjsYA4MdYbNRq+tP1dfGHbbqaHDQgIC+73giDgNBh4aOVqHqisnjqKJApoJiJs3EYj/3LDrVPefGliTJ58PnkWG5/bsoPPbt4+7ToFJCF5Yi0JAreVLefmknJUEn1gsp1aSeLmknJuKC5FUVPv1buXVXJneQWSILCnuJwbi8rQiiIfXr0eFXWqrZAQ9Pryb/ahqPD5x19GI0mcb+slEE5fxB7gljvX8dSvjnLzHWvI8NgYGfan5B9eOwR0uvXo9VuJxmqBSUN5DJ//34jFGnA6/gFJKr6yx0Lz4qb6uEIsdpEx75eJRGuYSa70uuvQ6beyEFGN5ss9jI342bBjccJLcUXGoNWQ77Ch06RGTImCgFGrZVVeFs9dGOX2vPW8v3Rz0jaH+puwaRdvxFw0wYqrMkbJiEvrTAkpgwkrLRIl5iJOjZ6b9TiSIL7tkvuqqhJV4rw5cIJftD3H+CzkSkBgjWMZN2dtZ5NrJXppRuFKYfGVyVVVxa2z49bZWe+s5H1FtzMQHmb/YA0v9b7FaHQ8xbs1GBnl31t+z0h0nLvydiGqqSpgU02amKhWZWYmkRxvKMxAIDir1KY3HKZp6EpekV6jodjpTKgKmUxkWS1J9XpqBwa4vWLZLAQrnkKwREGgwGGbV4Th7YBVp087CVRVpj7GC4UgCAiqytrcbA63JSeDd3nHeeriZZa53Sz3uKe2/88GQRDQpqlJIYrJyyRBYC6OIwgCGs1kXPyMfWfsN/2ndtpgma4dwNRxFwqTTod5njCghFc71YBg0+vnDC2ExMQl3SAvq8qsxYnjisKx9s6U5SatlvIM94KEE+aDKAhsKy7geGeqB3g4GOJS/0DakOSFwmUysSn/2hRmTVrtrPfXF4kkOvo8/bB9zEvP+HhKqKUA7CwtuuZ+LAAOo4Esm5XeGSR6Ml+1zO1aUGj0Ck8GKzwezvT0Ik8rLqsCT5y/yJYFhkROh6woPF9bl7LcbTKxMS//qsJMLw8O8Lf7X2NVZhbvrazmydqLfPv4ETLNZmKygjcS5jsnjnK6t4fvxuPsLiphVWYW3z91gqbRYcLxOHcuX4HHZOan507jMpoSKp1pHoWiqtQODfL5N14lx2rlo2s38lprc9KmW/IKONLVwX9//RUi8Tif376LbIuFp+tr+dL+N7DpdWSZLTgMeh6/eA6P2Yw3EsFhMHJ7eQVffONVJFHkuvwC3rdyNaUOJ/XDQ3zpwOu8t3Ila7NyFn2PlgQCOD027vjg9dz+yPU4PAnhkYW+s4IgoBFmJzsCzPn8JVGc08gyGfJ/rV/+Sbn02c4133kWmnow33kkUURilnWCMLUu8f8ENGmexefu3kW/10+WLeEN7Bkd542LTdx33epZ27Z2UwlrNpZMDWduj5W//af7572mxUOH2fQg0ehZItFj05bLhCNv0Nu/C5NxL0bjXRj02wAz6WPuFVR18vulIssDRKLHCAR/TSTyFjOJFYAgWLFYPoxGSjYUKYqSIMwzCmqPDfsZ7E016M8Hs06HRadjLDR32aE+r58VWZk8UrZ1atlkC7Z4iiecLIvDokdTs8aEQdLhi/tnbayCwlBkmHxj7qIbtFRQVZW4KnNi5DyPtb+QllyJgshySyEfKX0PFdbiJZ0kzzyWAGQbM3iw8DbuzN3N77te55nuN4koyZOZsZiPp7peRyNI3JqzHa0w+yOaVLx6sb5hallMURgKBPBHo2lDUc709CZZVnUaiVKXE0EQyDCZyLZYgSsertqBIaKzCBOE43HaRpJDirKtFpxG4x+lVpJRq5nydMzEYmPBIfEMb1m+LIVgARxobWMsHOZT27awuSB/Kqb3z41oqarMJG35c2v72wGjVjNn/TYAZiFJZp1uQTka2jRsU1ZUlFle0Uv9g2kFCTxmE2UTfXcpsC43N60HOCbLnO7uuWqCJQkCWRbLNYu6aCUJvUZKqf8HidykhfTw5uERRkPpZac35V9beClcycXKtaYSLID2sVFiytzKrJPQTYRVHmxtSxES2tfQxOiN4UXngh5ua2c4mOq9y7Za2FK4OI+YSavl/qpq7q+qTlr+yQ2bU7b94o5dfHHHrqRl37z5tqTfKz2Z3F0xtxiRVpS4qaSMR1ZfCdd5X3XyRFUUBD67NbUo6zduShUIuKVsWdLvMqeL28uTLeQuo4n/uPveOds1HwRBQKPVoNVpUBR1QmkukcukJv6asf2EkU8UECURV5ad6+9cz573bSO/POudsfrPCKdaunnu5GX8E2OURa/jq++bW6xCkVVEaSJWSpj8d+nbljCSVmCxfAzZ209cbp2xRYxg6CmCoacALZKUn6L2p6pRfP7vAzoUeYS43IwsdzM3tFjMH0av344gJH8zv/iRH/Pl73+Ij97yL0lFhSPhGHveM3/Um6qqSZ7zfKedFTkeDja2siY/mwKnI+leKqrKwcZWjra286377kAQBCJynGODLTzTeY6oHGdn1nL25FZi1CwuMmtegpXwAl354Hr0bnKM2ZwZu0ChKY9MQwbCxARNRUVRZc6MXqDe18Rnln1sUY1ZSqioNPs7eaz9RcZiqR86vajlztzdPFh0KzpRu2gP1bXArDHygeK9bHRV8c26n9EfSc4pGI2N80LvQdx6B1vcq6YKAc6EKAhUZXpSlg8HgowEQ2kJ1qkZ4SYGSUOpOyE96zIZybYmi2PUDw4SicdTyLSqqgmCNePDn2+3LcpTtJRY6icoALevWM6PTpxMkaIHONfbx395+jl2lRTzgfVrqcrKxKzVTU2g/xw+gqOhQ5h1leikP06l8z816CUN+lnyPyYhQNoizZPFsOdDOgtyQosjPUWoGxhMu9yq15Npmb848ULx/9h7zzg5zuvM91+5c5yc8wCDQEQCBEkQpEhRJCUGiYoWRTnJa63T+u69Dnfv/uzrtN71+np/luy1ZcmWLcuSRUlUoERKjGAAARA5DmYGk3PsHKqr6n7omQF6uidiECjp+QJMdVd1dXXV+77nnOc8T43PWzBwzJhmwZ6dlUKVJWp93uXfuAJIgogoinnVvqU84a7GYDicZ4oOoCnKmrzyCp6jKC5awR+LxhatVBbCrqpK6vy+vAArmcnw7bPn+cXdK6fZW7NKlAuTTXPeW3PzwK0MVZJWbcp+KyBQ6uWX/+BDPPiJffR3jjLQOcpY/yTRUJx4NEkimiQZTyOKIppDwVfkobjST/3GSjbuaqBlWy2262g6+zNcP/zr6yf4tQfvwOeyM0epXA4//M5x7rpvI94CptHXAw77w5hmiHDkL2eDo0JzkY6RF4ABGCQSP1jFp2k4HR/C5fwkkpg/5vz+X30SURRo3VrNr/3B4/PbTx+5TGRm+X563TD561cOzf8tiVm21cn+YX7pX77NlsoyyjwuZFEknExxYWSM80Nj3NlYR40/S8OcSEV5efgiv7nxPmySwnMDZzgx3c+9Za2r+J4rCLB0S+fr/c/O/iXMRndpLoQvcSnSRb2zGp/qQxIkYpkY/fFBeuMDbPFuxC3fHAVBy7KYTId4ZuDHDCbyFeRsosrHah/ikfK70cQb2yt0NTa46/l/Nv0H/vj83zOSzJUDH0yM8cPhNyi1BWhwFs4sCkBTURBVknLUfibicSbjcWr9uZxdy7J4ZzA3wMp64mQVwpyqSpnbhV2W541UI6k0PdPTlLicOeo5lgVT8TgTC3xkqrxevLZrnwjmzHl1wyBjZulThpXtbZvzmTC58n8Li9FZadf1giAIuFSV373nbn73+R/lZfYh+zC/2HmZlzsvs72ygsfaNnJnXQ1eW1aNaD1UEq8HLCtD2ggzHP03KtyfAkwk0Y0surAsE8OKYZgRQEQSXUiCc7bpO4VuzGBhIKKgSAHmKmCmFSdjhshOIg5k0b2k1Ktp6ejGJIIgY1lpBEFDEf0IgohpZTDMMIaVREBCkXyzzvMChpkgY85gYSEKKooYmN1HxzCjZHsgUwiCiix6EIWVk1ZkSVxzn5Airn3fpdBZQNQBsgFW8ToGWF6bjaDDwWAonDO9GpZFz9T0fD/DaqFKEpXea/fSWg+MRqKFq4EOB/0zq6efFMJYNLZoxXwmkVyVElaZ28X2igpODo3kiQl96+x5Prn9thXT+qbiCQ729OYtnfx2Owca629ginFtkEWRBxoKG+neCjAti0RGJ5nJkJ6dt0zLmh2nBCSHSOXOahr31GOXFSRxLaSjnwwsd61kUUQVJWyygl2WEW/gtTItKytkldFJG9neWNOyEOY9r4TZc5OxycqyY36xx4HbrmXl4QVWRDU7e6KXPXc1L/u+9YTL+XFE0Uco/D/IZC5zpSdrvSAgij7s9kfxuP4jslxd8F1urx3DMHnww7vxBa/EEGVVATTb8nO5YZp868TZRV8/1juQty3gtHNhZJT/8NVneeazHyeRSRPQXLgUDQGBoObEJq6e/LrsyJwxjYK9VOrsh/XFB+mL55YDS7QiRpPjfLH7X/nTLf9l1Sd1rdCtDO9MnePIZP5FlgSJ+0v3cn/p3pvu0yUIAtWOUj7T8CH+ov3LxI1c6srpmUu8PXmaEi2IW8nPZAiCgENRaAj4uXiVX9N4LMZUARpILJ3OyYbP9QuUX9U4Xup2UeR00H+VT9ap4VF2VlXmdMfopkHnZP7Cr/oaKljpTIZwKkUomSKcTNIfCjMQCjEaiTGdSBBKJonrOomMTjpjkDYMUhmDtJGZ/X9mUZrVWiGJIvsb6vjVO/bw5XdOMBbNVx+DbEP7scEhjg0OEXQ4uLexnnsbG2gOBgg6HXg07ZaqaOnGDFOJZ4kmzzDMV1FEP0HHffjt95IxZxiJfoNYuh0BCY9tB0WOB5FFL9OJ15iMv4pppRAFhQr3UzjVNkwryUj034mkTiMg41AbKXE+jiYvTitLZvpoH/9tfPY7SWVGkEUXlZ5fxCZXE9cvMR79PiljBFFQKHY+gte2ByyJ8dh3mEkeAQRk0U2F5ykcSiNJvZfR6DMIKKTNcWxyLaWux9HklfdMyKK4KM10OYiiWLAv9VoxHA4X3O5Qsn4t64lyt5uzo6M5PT+mZTEZz/rnrCWAlAQR9zokXa4VpmUxk0ySKiAV3h8Kcf8X/um6n0PKyKyarry/oY7nL3UQHs9d8HROTHJ0YJC76mpXdJwfdXTm2U4IQIXHxd419HP9DFnopsFEPM5gNMw7IwOcGh2hOzTNSCyaFe2wTGyyTNDuoM7rZ2txGbvKKmn0ByhxOFHFlfu3QZay2xeeIZzOvR9USaItWLJu84xuGIzEokwkcpOoTkWlzutfk3elbhiMJ2IMRCIcHe7n9NgIPeFpRmOx+WvlkBWCDgf13gDbSsrYWVZJvddPyazx71q/X8d01mB2jikgixKbi65cL9MyCaVS9IRmODE6xNGRQTqnJxmNRYnpOpIo4FY03JpKvdfPluIydpRW0OwPUuRwLMp8cGoqX3jpCJVBL6KQTWp/4q6lFemKSz0M9U8hiuK82TYC+Pzrl1ArBIf9IRS5mXD0c6RSb2MYI6xHoCUITmS5EafjQzgdH0EUlxbskCSR3ftzq0UtW1Y2RqmyxJ889t41naeJyTd7T5AyMowkQnyp4y0UUSKsJ3mocvVWJcsGWJqk8ksNT63pZCXhxmfvLctiKh3iO4OvFKTc1DkruL9sLx75+t6oK4UoiGzxNbO/ZCfPD7+Z85qJycGxY2zxNrPZ21Rw8SaLIhtLSnICrKl4gsl4vtDFmZGxHB8SWRRpCgZymjzLXG6KnM6cAOv08EiW1nLVgKobJp0TuQGWXZYp93hwrMIrxLIsYuk0/aEw7ePjnBgc5uTwCF2TU4t6ptxo2BWFT26/jRKnk6+ePM2l8YmCWfA5TMbjPHPmHN86e5620mLubWxgb3UVdQE/RQ7HNamxrRdUuYgax2eZTrxOje/XcSqts0pMBrH0JWLpCzQH/wTdmGIk+k3CqZO41M2Mx35ApecXcKmbmYy/SF/oc2ws/jwJvYfJ+Eu0lfwtlqUzGv0WU4mXKXd/YsnzSOoDVJY8jSS6GI78KxOxH1DueYpQ4jCqXEKt/7eIpE4zGv0mDqUF00oxHPk6m0u/hCx6GIt9j8HQl2gu+hMAMmYYj7aTWtdvwVXKnyvFXJZyLVj9p60Mk/HCtAhZEldESVwNnOocXTp37EwbBuFkisASHl+LQZxNBN1sJHSduK7fVB9E3TBX/fltJcVsKC6ie2o6h6lgWhbfOH2WO2qqlx1T0obB8+0dOYEzZMe2u+rq8N1iEuTvBlizxr0nxob5fudFXunrzgt65hDTdWJ6iL5wiIP9PTgVhb0V1TzW3MbeimqK7I4VjzsxPc1fHn2L57sv5Yi1BGx2XvzoL6ybR+NILMqfHz7I97vac7Y/UNfEn+5/gGLHytdQlmUxFo9xfHSI73Ze4LW+HuKZwlYnET1NJJSmJzTDK32XcSsqd1XX8VjTRnaXVxKwLW/WXQj/5eCPOTo8yNwT6NNsHPzEL+PRNNJGho7pSb7f1c73OtsZjITynlPDgEkjzmQyPntu3TgUhbsra3mipY09FdXzZsdXo74kQPIqf8Fle3yBuqZSvv/MO9Q1lqDZs2OnLEs8/rE9q/7eq4WiNBH0/0+SqTeIx7+Lrl/AMEYwzClWF2ypSFIxklSJpu7EYX8CVd3M9Va3k0SRA60Na9rXsEwC0xqWZbHJV85MOjEfRxRpq48Zlv2lJUFii3fpxtNbCYZlcnTqXEFqoCSI3FW0nXJb0S1VTVBFhfeU7OHg2LG8KtZQcpxTM+3UO6sKVrFkUaStpIhvn7uyLZpOMx6LkTKMHL76scGhHHqKIklsLMntvanwuPOMJs+NjqIbJjb5SsCmmwYdk7m0xlK3i6JVmIimMwaXp6Y42N3DS52XOTc6dssEVQvhUBTev6GV1uIivnfhIm/19NE1OTVPpSwE07I4OzLG+dFxvuU+xz0N9dxdX8tt5WUUOZ03RQhkOVhkSBuSCGQGAAAgAElEQVSj2KQqJNGJgIQoaOjGJGljDFn0zlPyvLZdXJ7KBjbJTB92uQZZdGNaOqpUSizdvsyngSIFUeVSTCuNTa5jOvk6hhnDtHTscjWioOJUWklnxjCtFEm9D5tcjSx6AQGPto3h8FeuHE8MYlPqENaY3Mn+JLfW77KY2bcsiutOQXUoasFmastizc+mIAjL9rXdCKQzBplFBHtuZSiSxAPNTbzV28f4VZ5+FvBWbz99M6FljaA7JyY5PzaWR0/02mw80Nx4PU77JxqmZXJ5ZppvXTrPty6dYyQWXdX+MV3npd7LHB8d5vHmjXx841aa/IEVVcB9Nju7yys5PNzPROLK/TCVTPBCdwcfb1tcnW6lMC2LgUiIoyO57CRZFHmgrhG3uvKKtGGatE9P8MzFszzbcYGp5MosFeYQ0dP88PIljgwP8GTrZj66YTP13msX90kZGS5NT7CluJSjw4P83ckjvDXYl6cwuhTius4LPZ2cnxznU5u38XhzW17gGU2mSaSziZ1oIkUirfPE7ZsLH3AWbo+dvQsqOJJ0I+clCZu2H029m0ymg1T6GLp+EcMYxDRnMK0olpUAS8fCyuowCDKCYEcUXIiiD0mqQFU2o6q7UJQGbua8mkjrDIcjhBJJ0hlj0SSXJAjsrqsmnE7wo6HzTKfjhPUkiihR51q9Lc/Nn/XWEZZloVsZXho9XPD1Ei1As7sGu3RzRBgWgyiIlNmKaHHXcnImf1H69uQZ7inZjUvOz9zIosiGkuK8nPNoNEY4mcLmuirAGhjMoacoksjW8lxDtaDTQZk72wA41880HIkyEo3g1rI3mGVZpA2DrgUUwTK3e8WS0fG0zsHuHv799FmODgwsuohciCzvWUaVJRRJQhUlZElElSRi6TSDofC8UfJ6Q5ZENpYUU+Pzck99Ha/39HK0f5ALY+NLGg+blsVgOMLXTp3hYHcP9zTU876WJm6rKL/pmX1RUDHNq4N6CVn0o5tTmFaSjBnGstJIogtF9GGaCQwrimWZxPUuNDkrva1KJaSNSQwzgYVOxpxBkZb37ciYYXRjClGwkzbGUMQAomBDFBR0M4Rp6aSModl+LgVVLkE3pjCsGJLgJKF351IABRGBaws6brW4t5AogsCs4MM6n6wiSwUFfyysVYkzXI05H5qbDcMyMa13X4AFsKemilqfj8l4IidIiqZTfO/CRX7jzjuW3P/5S515Y6wkCGwuK6WluOi6nPNPKkzL4uLkBF84dZQf93QR1QuzGeZkz0VBIJnJFOy9m04m+PLZEwxFw/zGzn1sDBav6Jm+q6qWb106lxNgATzTfpYnWzddc+Ilpqc5PjrE6ILAsWGW4qit8PiGZXJqfIS/O3mEg/09iyYkRbKqmSICSaPwtZpMxPmHU0cZCM/wm7v20ewPXlOQZVgWp8aGEYC/eudN3hkZynuPQHbNISxxXgD9kRBfOn0MVZL4UMvmHDuJJ27fnDWztmAiHOVbRxbvD5rD7Xfe2P6rwhDmVQYVpRXLMjDNEKY5imFOY1lRLCtFtkFCyvZIiy5E0Y8kliKK66dwey2Yjif48YVOXrvUzXgklhVtm18tz62cs//aFYWv//LHiWZSXAyNsLe4gd7YFE5ZXdSbbyn8RAVYAMOJcXpihSUi65wVFKm+W+JHXwhNUmjzNBYMsAYTowzGR6mwFSMvyMyLgkC5x43fbmfqKvPMsWiUcCo5rzIWTae5NDGZE4S5VI2WotzJVZUkqrwe3Jo6L2dsWhanhkZoCgbnb8eJWDwnmwpQPtu/tRySmQzPX+rgC0feoWMJdbIih4OGoJ9Kj5dilxO/3YZLVdFkGVWSUCQRZTbAUkSJE0NDfPnYiYIyxOsJp6qyp6aaTaWlvKdxgpPDIxwbGOSdweE80Y+rYVoWA6Ew/37qDKeHR3hi00Y+0LYBn8120+5Jn30fY7FniaRP4NVux6m24VRbCKeOMBD6EpalI4kuXOomVLkUt7aNifiPEIWDpDOjVHqeBgQcahMOpYnB8Jdmj2wRsN+37OcLgshY7LsYZgLdGKfY+Siy6MKptTGTeIvB8BfJGCH89ruRRS+qFMRr28lg+MuIgopuTFDmuh7+ILcOFlMdzAYM1roGWWkjU5BaLSDcEkHStWDOJLoQSl1ONpeWFnxtPXFbeRmKuPrFr99u596mBs4vSOZkDJMXO7p4asc2/ItQw0LJJG/19Ob1nqmyzAc2tl4XYZafVFhAb2iaL545xgvdnXk0N6+msauskiZfkFKnaz7ASug6Y/EY5yfHODM+wnTySlLLtCx+1N2Jbpj80d33U+FyLzsfzPVyXZr1EZvD2YlRzkyMsqP02ixyppMJXuq9nLf9QE09JQ7XiuYrC2ifmuDvTx7ltb4ekkbu/efTbOwur6TRF8heK0lGAGIZndFYlHPjY5ydGM2hXRqWxQ8uXyJtmvzx3fdT6ly7kJphmrzU08Whwf6c4Mqv2WgrKqGtqIQSh2veFzGVMRiKhbkwMc6RkYEcui7AcCzKM+3n2BgsYXdZ5fw1Ojcwgp4xAYtEKsNUdPn1STqd4fjbXXRdGsE0LKrqguzd34rdfvNE2QRBQpICSFLgmr3ObiS6J6b5tyOn8Dns3NNSj1NTF1VynEtMiIJIQHNR7vByOTrBVCpGhX31Srg/cQHW6ZkOjEWylGW2IjzKzVE2XA6KIFPtLCwIYFgm7ZFebvO1IIu5k6gw60LdGAwwNXAlsJyrYM3h8uQU0asGKlEQaC4KFGw+r/X78NvtOX4xJ4eG+eDmNhAETMuia3IyJ5tzdaC3FAzT5MTgMH9z6HCeSTFk8wibykq5r7GeTaUllLqyvlpum4ZTUZbsNYikkjdUtc+lqWyvrGBTaSkHGurpmZ7h1PAwb/f2c3J4ZFFFQ900OTMyyng0RiiZ4umd2/HcJBGAUucTRNPnEAQZWcwmH1SpiFLXR0hkuhGQscnV2ORKBEGiyPkwMb0d00zi0bbhUrN0FElwUuH5OWJ6JwICqlSKXVmeB61IAdzqVjJmBEXy4lQ3IQgSbnUrsuAmbYwjqhpOtRVJyNJPy91PEdXPg2Uha7txaZsAUOVSip0PoUrXf6F8I+HUCk+qcyqbazGHXQzxtE6hJK0ggE1+N02r+VCWMEqt9fv4P++5e+UHW0gZuPrvQkZdsxO6S1Wwr6AHoxAeam3hqydO5wRYFlnj87d6+nhkY2EJ4WMDQwyGw3mnVOFxc2ddzZrO5acV04k4z3Zc4EfdHTnBlQDcV9vI480b2RAspsThxKPZ5mvBpmURTacZioY5MTrM1y+e4fT4yPwcagGv9nfz18cO8cf7HyhoWHs1ZFHkvtpGXuztYiRzpcqUNgy+fen8NQVYGdOkY2qS8xO5bRZ+m53d5VV4Cti/FMJoLMozF8/x+kBucCUAD9Y382jTBloCRZQ4nLivulaGZRJJpxmMhHlneJCvXjjFpamJ+fvXAl7u7eKvHU7+8K73rLmn2bAsjo8Oz/8GiiiytaSMD7VsYltJORUuD25NQxRmu1Iti1A6yVAkwpHhAf7+1DsMRXMFiC5OjvPmYB+tgSK8WpYpNR1NzCc3JEHkids3LXtur790npGBaYpLPQiiwEDPBM+NR3jyk/vW9F1/mjF37R9sa+bxbW1ZL8Vlni+vaueBig0ENCd1riAxPUXtTz1FEIuuaL4p7Bz8queWowfOQRKkbHUNoWAGuS8+hG4WLq9rkkxLcZCjVwVY49Fojt/L+dHxnAZnURDYXllRkBVb6/MRcNi5fJWJ8MnhkfmFl2laeQqCHk2jzOVaUlnIsiziaZ3PLxJcqZLEhza38cEtm2gMBHBr6i1ZbVwIVZaoD/ipC/jZWVnOIxta6J6e4cWOLl7q7CKULNwYOhKN8i/HT1Lp9fD+Da0FPYiuN1S5hICc24cnCDJ2pQa7kr/4UiQfPqlQo62AJlegyauc2C0Bj21H3mZJtOPS2hY55yIC8v687bLoRlY3rO7z3wUochZurs0YJslMZp0DrHTB8UeRpIK+eu8m2BVl0WuVNgwag7cGpWUxVHk83FVfyzfPnMtJ3sR1necuXuJ9rc0FF5svd10mvMBiQhQE3tvctKji6+BkCFmSKHI75lXMxkJRPv/8W/zBRx5Y9XU63z9KVdCLx3Fj5t/e8Wm+ffgsv/7wncsuwJN6hmePnOOuDXVUBRfPUmfMLN3t3y+eJXKVyJEAfKLtNj61eTuNvgBSgUqpKAh4NA2PVkyt10eNx8tfHHmDE2PD8+8xLYvvdl7k/rom7q9bvi/u9vIqaj0+xuKxnEDtxZ5OfmvXPoL2tXkoxXWdl/q68ipO20vKafAGVlTxTBsGh4f6+H7XRWJ6biD6C1t38nNtt1Hn9WeFgRZcK0kQ8Wk2fJqNOq+Pao+HP3v7IB3TV9guhmXxbMcF7q9r4kBN/Zq+JzD/HWVRZE9FNb+5cx+bi0oKGsYLgoBPs+NVbdR5/RTZHfz+wR/nVNh00+StgV4erG+aD7DK/R6qg17i6TRvX+qnOrg8df7k0W4+8ORu6pqyKodT4xH+5x8++7MAaw1oKApwoKWBs0OjlHpc1AX92FW5IBVeFKDY7YJZSyC/6uTOkkYG4zPYpOsg0/5uQ39ipOB2WZCwSdqipr03HUJW7EIVFVJmPqd7ODmBbhXmgGqylEf1m4wnCCVT8xSiC2NjOT0UkiiwrbxwxazS6yHgcOQkYi9PThFOp/DbbNkG38npnH2KnA7K3EtTGyzgUH8/xwbyKZwC8OSWTfzS7Tup9HjWlJUyTKuwP94NggB4bDbcmkZ9IMD28nI+vm0rz567wHfPXyxocDqVSPC3h46wr7aaUtfKqBc/w08XKj2FPaTius5MIrmuxt5D4QjmAqU5QYCg3Y4s3aJj5wohiyIeTUURxbw+zcnY9aUVrwdEUeDJLZv47vkLOQFWxjRpH5/g/Og4Wxb01A6EQpwbHcujByqiyBObFxevOtLZT7HHic9ZPR9gpfQMp3uHF91nKTxz6AxP37vzhgVYsVSai4PjBauxC6FKEvduasTnXPrcJhNxnr10npFYJGf7/up6PrV5O83+4IrounZZ4fbyKj66cQsjsSjDVx0vntH5/InD3FfbsOyxnKrKvbUNnJ0YzQlipmbpfR/ZsLSQQiHMVWle7O3K2S4KAnsqqqlwrcyMezAa5vtd7YzHcynz761r4unN26lye1d0rZyKyl1VtXxs41Y+d/xtpq8SyIjqaf73ySPsr667Zpp0ncfHr+3Yy/bS8mUDSEEQsMsyd1fX8WTrZr505ljO6+1TE0wm4vOdPT86dYnffPguvvL6CYIuB18+eIzfefTAkp+R0Q1UTUaWJQQBVJtMxlh9D9DPAG6bSk3Ay0vtXbzR2YNNkRGFwm5kdlXhmV/5BNFMiiMTPbR6y3DKGoOxGWaUBKX21fk5/kQFWBYwlS7sGSMJErKwOr+JG4k5eWhFlEgVYJaF9eiiDdpzZsFZme3sjJIxTUajUZKZDA5F4cLYeM6krEgSW8oKU6lssky114NdUebpKLppcnFsnDtqqjEti57phQGWk1L30vRL07R4/mJHQRGKreVlvH9jK1XelQ28hRDT04vSQ28kBEFAFgSKnA6CTgcNAT8PNDXyubfezjN6BuiZnuaH7R08tX0b8g1VCrq5sMk1bCr94s0+jVserUWFqQmRVIqxaDTPUHytmE4kmEok8nIUsiBSF/DfYtqKq4cgCJQ4XThVlZlkrlrrcCRCJJW+aVTdlWJzaQmbS0tz2AoAU4k4r1y+nBdgHekfYCyar3C3t6aaWl/+fRNNpnjxdCdfe/MUsijyzKEz3N1Wz/t3ZoMxw7T4i+8epGdsGq/Dxq89tI+KgIeJcIzvvXOBdzoH8LvsfOLubbRWFjMejvHlV47x0tlOBqdDeOw23re9lfdsWdow+GtvnsSpabx9qZepaJwDmxr56J23oRsG73QO8I1DpzFMi91NVTy2uw233cbFwXG+8tpxwokkdcX+ecXIf3ntGNOxBF3DU9zRWsuxy4Pc3lTFh/dtpWtkku8fu8CpnmF+94l7aakoLPhhmCa9oRle7OnK7WNWVD62YQuNPv+q5i1FkniooYXnutoZiUVyjnl2fIRjI0PsLq9c8hgC8HBDC/94+lhOgKWbJt/tuLCmACtjmhwa7GV8QS9xg9fPxmBxjirxUse4NDXBGwN9Od/Lrao8vWUHlS7Pqq6VKsk80dLGsx3nmUnmjk9nxkc5OTrMjrK1UyJdispDDa3sLKtYcT+iIAi4VY2HG5v52oXTOXTRSDpFfzhEKpPBJsvEUmlC8QTdo1N8av8O/vK5N5Y9/nse3srf/eXzFJd5kSSRns4xnnzqZ9WrteDS6CT/dOg4oUSSDWXFlHpci/bBKpJIV2Scb/Qcpz00zEw6QcYyGE2EeV/l6p+nn6gACyCxQOZ8DhbWogowtwosi0X7dpKZwtQdyA60frudCreLwfCVbNhIJEI8rZPSdYYjuQa5zcHgopQfQRBomKXoXc33Pzsyxh011RiWRe8Cil+R00GZa5kAC4sj/fku2gDbK8ppLS66pkxUJJla9PrdDAiz3G2PpnFHbTVOTeG/v/YGR/tzF0cW8Orlbj6+bSsy7+4qwWogCgraAnriz5CPzYskQsKpFKPRxUVVVov+mRCpTH6WVBJFmoOr55/fiqjyZfsqFgZYhmlyeniEu+pXZtp7s6BIEk9u3ZRnuRFNpTncN0B4Z2o+SDQti8P9gwVN5z+0dVNBloBTU3loeys9Y9PUFvu4Z1MDTk2dpy8PToa4Z1M9v3jfbp49co7njl/k0wd2cuhSL9Fkij/82AOc7h3m+ZPtBNwOSjwufv3hOznRPchvPHwndcUBlBVQoaPJNG+c7+H3PngfXoc2nzycisb59pGz/N4H7yOaTPGjk5d4q72X+zY38fU3T7FvQy37Wmv5ymsnco6lSBKP7NrAd46c5+kDO3n1XBdJXaeuxM/P3b2d/okZ9CUqBPGMzit9l4ktELXYV1nDhmDRmpgxHlVjb0U1p8dHCF3FbsiYJj/u6Vw2wAKocnvZVV7F85eveGKZlsXFqXEuTI6zMVi8qnNKmwbf62zPW2lsLSmjyR9YUYI6lEry5kAviQXX6j21jTSsMhCdg1+zcVdVLZ3TkzlKhCkjwyt9l68pwAraHTzWvGHV4jMCUGR30ugLcGZidH67BYzFY6SNbIDlddj57X/+Pp99cB8OTSW5hOLwHLbvrqeqtojO9mEwLT7y9F0Ul66uerISZDIDIMjIUim3mj3JeiGUyJrL//qBO3h4S8vs/bf4d5UkgYcq28iYGfYW1yMiENCcVDhuUZGL8VCUf/nRMaKJFPfvaGHf5jpePtHJwVNd+N12Pv2+2/E6bfzNs2/x/n1tVBd7F32QXz99GUkS2dFciU3N50SmF+lT0s0MuqXnme/eKrAsi4yVIV2AHgiQnj33QhAEAYeqUOf35wRYE7E4yYzOcCRCakGT6baK8iWvQ33Aj0vTchZwZ0eyg8hoNJozyEmCQLHTgX8JE1LLskikM4wUyKY6VYU6v2/FzbOLHb9nJrRiufcbCUEQkASBrWVlPLl5Ex3jk3kLvNPDI3nUrJ9mXH2vF7pP516/FZ/l9UZ9wE+Z28VIJPfZGY/G6JqaWrcx7djgEMkC5p+KJLKtojCd+N2GxkAAv91OfyiUs90CDvf3c2ddzS1/Tz3c2sKfv/J6jmqsBYxEohwfHORAY1Zcpntqmu6p6TzGgN9u5/6mwj0+giCgKTKKJKIpMk5NRbtKlCPodrKrsRrTNKkv9XOovY9IMsVMLEFtsZ+g28HupmqeO3aRSCJFmc+NQ1MQBRG7quC0rVwFbWdTFUUex3xwZ1oWncOTvH2pj9/44nfAyva/Vga9TERiWJZFXbEfr8PGnpZqzvRdoTNWBb1UBbwUeRy47CqyJJHSDWyKgqbKS1LSLcsioeu8PtCT99ptJWWUONdG7RYEgQ3BYhyKmhNgWcDbQ/0req5FQeCx5g283NuVMyfH9DQvXO5gQ2Dlnp+WZTEai3JoMLeP3akobC0uo8y5PD3QsixCqSSHh/ITqbeXV+HT1mYSLAgCW4rL0CQ553sapsmRkcE1j4GyINISKKLRF1jTOdlkmRqPLyfAguz1z8zOUb/+vn2YpoUsZ2lp/9ej9yx77Oe/cwKX20bzxnJKK/yI10nBNRZ/hljsn7DZHsDl/DkUZRNzYcGtPg6uFNUBL9urK4imUiiStKIqZau3DI9inxe2WOuVWPcAK7tIzNZa5jIVkXiKtG7wf3/yfoRZFbpL/eM8um8T25oq5rd95gN7kURhPltlkX1gBYR5b5p9m+ty/l4ITVBIWPm9LhYWoXSUpJHCLt96QheGZTKZmpl3GV8IVVSWvOEdSjZIebP3yuA4GU+QzBh0T83kGGwKgsCOyqUzPtkKVm7Ac3F8PCtTO5W7OPHYbFR4PMvehJF04eqiU1FxXaOgRSyd5vLk5C1rVAzZ56GpKEBzUTCP4hNJpUkbGeyWvE4Dm7DooDznyXErYzRxllhmgmrn7ahSvshDX+wQE8lOdhZ96iac3Y2FABxoqOdrp87kbE9mMnRNTDIajVLmXllvxGKwLItDvf3E0/kBlkfT2LJIv+a7DU1FQco9Ls6OCnmMhm+fu8Cv7du7rqIh1wM2WebxTRv50jvHc7ZPxGMcGRjinoZ6EATOjowyGslPaD2+aSPKcouM2aFj4TDhtCnz43x2nr6yw9WjzXoMLw5FyZXWn11Eb6uv4K8+/WjOGmB4OpJz3rIkcfWySJbEWRp+dpErzB5vpZhOJbkwOZ6zzaNq1Hv9OK5BXbPO48dewIT78swUSSODfQXHPlDdQJHdSX/kyryczGR4uf8yv7r99hXfz6Zl8f3O9vnAYA7N/iLaikpWLM0+mUjQOZNrv+LTbNR7Ayv2zyqERl8gTyXYArpnpkgZmTWpnGqyxK6yijXPuZIg4iqQ6I/p6fme9z979mXGQlcS1S6byp994qElj1tdV8SFM/288coFJsbCuNw2WtoqeOoz967pPBeHgWGOEot/hVj8q6jKDpzOj+KwPwo4AfFdH2i5NJX6Ij/PnjzPt09doDbgxaEqBavOmizzX99/HykjQ3d0gnr3tXkErutMYpomf//9wwxPhknpGT794G4M0+Trr5ziQu8If/+9t9nRUsXYdJS3zvbQ3j9G9/AUD+3ZwAtH2/m3l47zp7/0CI2VQVK6wbNvnOV4xwDFXicP7GpBU2S+/MI77Gqp4uG9G3EUyIbZZRuJdGHVttHUJOFM7JYMsHRLpzuW358zB5uoFlQ9mYNDUakP5GZhJmNxUrrO5cnpHM8GQRCWzUgXOR2UupxIgjBPPeidniGpZ+idye2/8tltVHo9yz6Ii2UJJVFEXoM3zBwsy+LY4NC60qWuBwRBwKGoOSaEVyO1jk2soiAsamIc0/Vr6lUzrWwQO2foa1hpJEHFJDObEAFRkGdpuQZgIQoSAhKmpWdVEywLYdYUeOF9Y1kmxbZWioUNiMiYlollZZjTyZIEZfZ/BhkzPXv87MLPtLI+TqKQXWBZljG/nyjICO/SCeOxtg18/dSZvIVrx+QUF8Ymrlkg5cLYON1T0/PP+hwkQeA9zY1LqoO+myCLIrdXV3G0fzCnAgTZiv/z7R082rbhlr5HBEHgY7dt4Z+OncgJEmNpnfaxcabiCfwOO+fHxvN6aQSBrN3GMnCoKtFEmlgyjSQKS2Z93XYNv9NO99g0M7Ekp3qHKPO5cV01P3udNkZnolT4PciStCbBFFEQqC/xE44nOdc/SlN5kHTGQBZFijxOTMuif2KGmqCP410D+cbYBX7SjGGS1jMYpkU6Y5DOGChS7hiRsUzaJ8fzno3iOSn2a7hXvJqt4LXNWCbD0QgNK6isqJLEB5o28L9PHslRExyLRXl7qJ97VqCyZ1kWGdPkO53nc7YLQGsgyMZg8Yqy+GnDoGN6Iu9albvcONWlk8TLwa/ZkArsnzFNRmJR6rz+VR9TFqU1Va/mIAoCWoHATjfM+d/CZbPx0X3bCLjsBVUTC6FlUwVev4OiEg+d7SMM9k1yuWNs2f2uDSZp/R3SM+8wE/p/cdgfxen8KIqyGQEZWK/k743FheFx/va1w/N/9y0QaLsaTlXlv77/PpKGTkd4jHvLWq/pO69rgHW2Z4SZSILf/vB++idCfO2VE/zBpx/kF+wqX3v5JL/62JUmvaGJEHvaatjWlOUZP3H3Fs52X1EAHJuOcLprkP/2mUdyOLsHtjUuulAXgCLNx1Q6VPD17tggE6kZSrSVcYlvFCzLImGkOBPqWPQ9ftWzJM/bpshU+zzIojjfhzSZiJPIZOiens7pTarwuClfQca7ORjkzZ4+orOStIZl0TExSe9Mbv+Vz2ajahGls5z3aTZEsr7fVyOZyRDX107fTGQyvHCpk/5QYYGTWwlxXSeWzqeBKqKIQ1k/E0FRFBZt2B+NREkX6LVZKbqjr5M2orR434dpZXhh8L/wYOUfcWzyn0kZEVTRxUbvIySMaTrDL5E0Q9S67qTedReHxv4Gp1JMMhOi2L6BZvcDeccP68Ocnvo6DjnIJv8ThNL9XAq/AAjEM5PcFvhIls6SOMuh8c+RMiK0+R5DE12cD30Xw9QpsW/Eo1TSG3sLw0wRz0zR7H0v9a675wPDdwuyCZFyNpeWcGY0d5LtnJjk9e4etpWX4XPY10Rl0A2Dr58+y0gkkveaTZZ5vG1xtbl3I+5trOebZ8/nBVgZ0+Rzbx3m9pqqrCLqTTq/laA+4GdfbTVv9OTSuYYjEc6PjVEfCNA9NZ1nhnpbeRktRcFlx9m7N9bx5VeP8fLZTh7c1sIjOzcgiiJ+5xwNXECVJZw2FUWSuKO1hvFwlN/9yg/wOm18cv8OSrxXenKfPrCTv33hECj3UewAACAASURBVF6njQ/u2cKBTUt75DlUBZsq5/wGgiBQ5HHyKw/s5e9+fJhUWqeuNMBH9m2lubyIj915G19+9RjfO3qBXU3V86qADi0rzy+LIi6biixKOGcZE29e7OYHJ9rpHp3iH358hLaaEn7+3t04tCuLZsO06JqZYiGciopuGIzF8quEK0UikynYG25ZFhOJ+IoCLIAPtrTxpdPHcqTVQ6kkL/df5u4VquydGBuma0HytNjhZFtJOW51ZfR93TToDeVbsLhVLWu2fA3XKqYX9ugzLYupRGJNAZYiitSuYb/VIBRP8KWXj2JTZUDAoSnL0gT/7Pe+STye4vY7m7nzng3UNZegajfOh9CyIsTi/0os/q8oyiYc9g9htz+IJBYjCDYEIftd3g24s7GWg//5Myt679y4KIsimqTQFRknqGXHMYesoK1Sqn1dA6yx6Rgdg+P8ww+OIAoCm+rWRiuxLJiOJCjxuZes2hRClb2MS5Hegq/1xYbpivbT6KrGJt08R+yFMLHoj41wPty16HtKbcElqzyiIOCz26nwuOmbyQaYM4kkU/EEg6FwToC1axl64BxaioPYFXk+wAK4ODFB/0xuAOu326lYJsASBAFJEgm6nIwvqDSFkkmGwmFShrEilaKrkcpkeKG9g0N9/Us2Ka8WlmWRzGRQJWnNRoYLYZgmfdMz87/P1aj1+5DFfP+UtUISBIocuRXIOZwdHSWUTFLkdKzp82ocezk08XkazfsYjB+n0X2A0cQ5TEtnR/CTjCXa6Y0dos33AbxqFdPpXiaSHSSNCPHMJBt9j1KkNSEskjDwqpXUu/cT0a8kXGRB47bAx0gZEU5MfYUG1wHscpA7S36TscQF2sM/pMy+iSrHLqqcu7gY+gGTqQ5ERLYEPoGFxfHJf6bOdSe8ywIsyFZ5f3nPbv7zc8/nLJot4JWuy2yvrOC9zU1oq/RS0w2Dg929HOrty+ltmMPdDXVs/QmhB86hxufj/qYG+qZncsY2gP5QiP/x6hv8/nvuIWhfW7/IQhimiWFayJJ4zXLSV+Pj227jrd7+nAX6WDTGpYlJLGAonJ9wenLL5hV9p6byIv7o4w/mbKsMePjSf/wIALIksK+1jn2tdUC2N+vn79vNz9+3u+Dx9rbUsLdl5abGn7h7e8Ht2WCuljta88VI2qpL+fOnHs7b/vSBXfP//z8ezfrnNc+qBd6zqZF7Ni3tOWVaFiMFAoPT4yP8/A+/teS+14KFIhFLockfZGd5BW8OXAm4E5kMJ0eGGY1FKV9GXt0CvnHxTN72Oq+fHWXLi23MIWOajMbzr9WR4QE++t2vr/g4q4GFlefZtVKIgoBPu76MpnK/h+11FfMWBdIK+qk+/gt3c/ZkHx0Xh7hwZoDiUg8NzaU8+Fi+Z+S1QaSwM/oV6Po5Qvo5ItH/hU27H4f9ERRlC6LoQxDsCMKtPZ/KkohbWl1/v2FZdIRHOTLRjSJKCAg8WbuDu0qXVj/N++xVvXsZNFYEaK0u4YN3Zwdx7zK+EnMwDJPRmSixZJrR6Qh+j52SgItwPEX38CSqLOFx2bAsmArHEUWRiVCMCkXOoRoICDS7qnl57HDBzzGxODh+jFZPHc2uGsRbwBMr6zsR4dmhV5akbVU7ylCEpX8uj6ZR7fXOL+BNy+Lk0DDhVG7v0+6qlQ2YLcVFeYZ7neOTOQGCIkmUuJx47cv/1gKws6KC5y/lVupMy+LU0Ahdk1NsLCle0SLEsizius6h3n6+cuJUXtC3HnilqxuvPVudCzoc10RxyJgmlyeneKnzckGhjztqa9YtkIPsgrzI6aDS68kL6NrHJni7b4BKrwebvPqyvyLZ8cgVRDIjDCVOsDPwNL2xQ0wmu7g480MkQcav1dMfO8pEsh0TY1aUwkQSVVxy8aLB1WJQRScCIjbJR8rIVlo8SiUCArJoQzcT6GYKt1KOJGhYloVhpnHIRUiCgiCIWTqhZb1bEm85EIB7GurYX1/Hi525iZj+UJh/PHoMt6qyp6Zqxb9pMpPh5NAwXzhylO6pfNpEkcPBZ/fevk7f4NbCh7du5q2ePo4PDecEKBnT5IWOTiRR5Ff27qLK48WmrH6aNGeFEabiCfpmZrCsrBXFesrA76+vpcbnzTFtD6VSdE9NY1oWwwv6r4IOB+9pang33v43FRYWU8kb75O2WkXcj23cylsLpNFH41HeHOzlydalJaanEgl+1JM7rthkmY3B4lVR6EzLyhNwut5YSn15OQgIBU2F1xM2Rebls13ziU6HqvCfHrlryX2cbhutmyooLvMwPRmlq32Ew29cWvcAS5HrUdWdGMYQhjEJFG6vATDNEPHEN4knvoeibMRhewhN24Mk1SBJQeDa+uivF0KJJJcn8ivQhSAJIluryijSXPzO5gcZTUawLAu/5sCv5veCL4dVzxzxTILJ9BRu2YVXye27qS8PsqOlktdPdyMIsKmuDL/bgUNTaanKlQutKw/gnaUbpDMGJy5l/TO6hiZRZIntzZUc2N7IKyc68brsbK4vwzBMIvEUFhadgxMEPU5ke24laouvGVmQyCxiytse6eHFkcP4qz0Ua/6bekNYlkXcSPLj0bc5NnV+0fdJgkiruw5VXLrq5rFp1Pi8vHlVAe9QXz+hqwY8URDYucIKVo3XS8Bup38mND9onxwezlEzc6kq9Sv0yBEFgQON9bzQ0ZmniHhscIjvX2jHq2mUe9yLBhsWkDEMBkJh3urt46snTtM+MQEsl4dZPZ670M6r3T3sqqxgX10NG4qLKXE5KXI68Gq2PK5+3rnOuoFPxuO0j0/wnXMX+XFHZ977XKrKgy1NK/bgWCk8msb2ivK8AMsC/uHoO/gdNu6oqcFvX76PwCKbiReFrF9bvXs/lyOvooluNMlDkdbMlO0yta47EAUZUZAYTpzBo1QgiRqhdGF5/rzPsUySZoSwPkQsM0FYHyJjpYhlJphIdZDMhCi1b2ZhU70s2HArpUylugEQBQmHHCRt3tp9eSuFIGQXAp/dt4fLU1NcXhAQnR4Z5X+9cYiPbdvCnpoqKjweFDH//rQsC33WI+/YwBD/dvI0J4eG854bh6Lwy7fvoq30J1NGv9zt5lf27uaPXno17/lIZTI8d7GdoXCYxzZtZEtZaTaJpNkK9g7N9a/E0mmi6TTTiSRj0RiXJ6c40j/A8aFh7m2spyEYWLcASxAEVEniI1u38N9fez3nXPpmQkzE4oQXLHQfbGnCe409Qz+NsCxIrEBae10/k9XPZffWNFDp9jAQuVK5nEwkODw0wCMNrUsGEj+43E5kQe96qcPFXVW1q5qXTMtaVeVtvbDWeV8QwHad+0urAl5kSWRgMoTPaV+RWvCh1y6STOiUV/lp2VjBgfduwRdY/QJ/OTgcj6Fqt5NKHSGVehM9046R6ccwx8hv5phDGl0/RUg/hRgrRdP2Ydf2IyutyFINonhrteCc7B/mP33jubztFhYZw5ynnTo1hVKPm+9+9inimTSvjFyiKzKGYVlUOnzcXdpMtXN1dNJVB1gDiSF+MPwie4I72RPYkUfhu39nS94+JX4XH9y/JWfbg7tb5/9v1xQeuaONR+7Ibb7dv7WB/Vtzudqb6pegqwhQZiui0VVNe6Rn0be9PHYYu6TxcPldlNhW5r5+PRDOxHhp9DDfHPjxoh5XAOW2YiodpctWODyaRrXPmxNonB0ZzTlyidO5YmNSVZZpLgpyfmx8npZ0angkJ+Pr0lTqVng8URC4s7aGpmCAjolclaG4rvP1U2eYSSS4p6GeGr8Xv82OJstYlkXKMIil04xFo/TOhHizp5fDfQPz2TJBENhRUc5gOMzoAs+va0Eqk+HN3j7e6u3Da7PRWlxES1GQap+PIqcDn82GXZFRJQlFkrIBoGmSzGSIJFOMx2JcGBvn7b5+uqem885LFATe19rM5tLSdb8PfXYbd9XV8lLn5Twq1EAozJ+9cpBHNrRyW3kZxU4ndiUrV2yYJhnTJJUxSGYyJHSduK6TMUwONNZR4nLhUSqYTHWy1f9xAPxaLWX2LUykOpAFG0GtkYDawFSqE8lSCWgNKKKDKscuJHHxRaaFRcoIY1kGquggnplEREQUFELpAUzLoMXzPlJGeLYKJmCTPFQ5d1FsayVlRJhJ9xHUGrHLAaL6KLJoQ0Ckyrlz1ZWzWwmiINBaFOSzd+zh/3v9zRxLBoAzo6P0vDrNXXW1bK+soM7nw6Wp2GQZURBIZjJE02n6Z0KcGBrm7d5+xmL5AagqSTy+aSOf2L71Rn21m4J7GuoZDkf43KHDjC2gLacNg8P9A5wbHaOttIS2kmJq/T48Ng1NlpEEEcM00E0TPWMwk0oxHo0xFo3SMz1D99Q04dTi2eD1gCgIPNjSxBePvsPkVV5Xl8YnkEQxZ6zRZJmHN7SuSVziZ7AKsktkQUSVpOuyftAkCXmVY5VTVniiuY2/Pv72/DbdNLg0NUH79ATbSsoL7pcyMnyr/VzONkkQqPP62Vm6en+pQj1l2Z4WadUtHyuBS1WRr0nG/Pqu/144dYmn9u/gwsAYB9oaOHihe9l9PvL00hWu9YOALFUgOx7HYX8/eqaTdPod0umT6JkOMpnLmObEonub5iiJxLdJJJ5DUTZi0/agKtuRlRZkuQFRuPmCcpU+Dx/dlT+XWZZFUs8wEYtxemAEt03jqT3bAIjoSTojY/xKy34UUeS5gbP0RCevf4AV0sP0xwfZHdh2S1DsrkaWLiRxf+neJQOstKnz3PBBptNh7iu9nS3eJiQhX83sesG0TDoifbw6fpSXRg6TMJeeiHcHNuFTXMsOTjZZpsztxqmq8wvqhUPd9sryVVHRNpWV8sP2jvkAa+Hg6VZV6v0ru+kEQaDI6eDTu7bz3145SCSVu+gPp1I8c+Ycb/b2UR/wU+J0YVfkWbpNhkgqRX8oxEAo1+9KALaXl/Ebd+7lh+0dfPvcBVLrLNduATPJJIf7BzjcPzDr5K4SdDhwaSqaLKFJMuZsViSu60wnEozH4kv2hu2pqeLpndtxrIGGtBw0WWZHZQV31tXw446uvN9uJBLli0ePEXRke+icqoo8G2CljWxwFUuniaV1IqkULk2juTiIps4wnmzHo1QS1LIJEFGQqXffnXcO5Y7cxMpG3weWPGdRkPCp1fjU6vlto4lzuOQSGt3vwS5nzf5cSjFBGmf/X0KTch8ALd7cvpGrj7PR9/4lP/vdAE2WeU9TAzPJJP/0znEGFgi7RFJpftjewQuXOqn0uPHYbDhVFUkQiKXThFIpRiKRgobCkF3YfXDzJn5t355V90O+2yAKAh/emqVOfeHIsTxvLIBoOs2R/gGO9A8gzVYR7YqMLErohoFuGvOJiBsNQRAodbu4v6mRr58+O799Ih7Pe++WslJai4PXvJS0LIuO6JtMJgv3Oa8UmuRkg+deHPLqzTtvPISCJrSN/gD31TZQZHdc2WiRu16fG3KFBX/nf0TO65Io0uBbvfjCY80b+cczx4nqV+bWvkiIo8ODbC0uKxgMnh0f5dwCCXrXrAly4OrvtgIIULDitTFYzL01DXjnrF+uvi6FrslKts9+FVWSqfWsLMl7M+CyqbRWFM/7uU1F85/PWwGCIKMqG1CVDViOD5HWL6LrZ0mnz6JnzqPr7VhWvhBSFtmqlq6fQhQCqOpWFPU2VGULqrIZWa4m2+9149FUEuR3Htxf8DXTshiPRHmlvZt/fOsY7lmGwdxz0hEZQxZEonqSSsfq77E1zaB2yYZdWtxU9mZCRGS7fwMNzkouxwYXfV/a1Hlt/Ch98WG2+Tewy9/GBk89inj9FhWGZdITG+TY1HmOTZ/nYrgHc9EybBalWpBt/g045eWvtyAIFDkclLlddE4W5pzurqpa1TlvLi1ZVKJZgHlhjZVCFkXe29xEz9QM/3zsRJ40ebY5O8JQeLEHOReiILCrqoLP3L6bHZUVTCeSPN/ese4B1kJYlkU4lVpzlloWRe6qq+Eze3bTFAwgrjM9cA7lHjcfvW0Lw+EIp0dGC75nMp7IyYAvBuesvLwoyKiik1bvQ1np8+ucmHAr5UhOBUW8+dmwWwEuTeOJTRuxyTJfOX6Si+P5GUbTsrKqmqtQ1gzY7Xzsti18YvtWip3OW4rmcb2gSBIf3rqZYpeTfzl+ikO9fYuugQ3LIjpLA7xVoIgij7Zt4DvnLy4Z5L1/Q+u8r9S1waI9fJD28GvXdBS3XEKtc8e7IsASBPI8IQHKnC4ea9rIhmBxgb1uDuq8fvZV1vCjnitU9FAyyZnxEcbjMUqdrrx9nmk/R8bMnYeL7A7eU7u00mMhiIJQ0Iak2u3lydZN1NzCgdD1wsPbNyCJAve0NdA9Nj0vDHMrQxDsaOp2VGUbDnsIPdOJrl8inT5JOv0OeqYLKDwOmtYUydSrJFMHkaUaFGUDiroFTdmDqm5BFJdXnL5REAWBUo+bD+7YxA/OtvPVI6d436YWPIqN24vquBQaxcKi3OFdkyfWqqMJj+LGJTsJ65E1y2pfTwiCQED18oGKA3y+82uL9mJBdjF/OTbAQGKUE9MXqHGUs9HTQKu7lipHKbZVKo8UQsY0GE9N0xHt5Vyoi8uxAfpjI8SM5Re0IgJ3FN1Gg7MKaYVKLQGHnXKPe/EAq3rlikAATcEgLlXNkzSGLIWwxufFtoomUUEQ8NpsPLVjG4ok8e+nzhTMuK4EDkXhnoY6PrVjG1vKy7DJMtsry7Eryro02tb5/QVV+K4VlR43/z977x1dx3Xf+36mnl5xDspBB4jGXsUmiSJFiSq0JHe5RpYT24mTOE7iJDfJjW/qTXJfkpebF8eJS1xly7bkpt4bJVKk2AtIEL3309ucmXl/HAAkCIAASEiibX3X4uLCzOyZPfvMzN6/9v3ubWzgzqYGlgUKZognLiVUSWJjaSmf3baZr77+Bkf6+q+4IHgSLqUYl/LWMcvZZT92+cq1Sn7ZIAAeq5W9jQ2UuJw8eOwEr3R0kbzCOhFREFhfWsIHV6/iptpqvNZfrTodRZK4eVktZR4Pz7S08tDJUzMig1cKASjzelhZVIhjFkHSq0VevLyAjWWhGZTtkwi5XGwqL31TvzO/zBAFgUL7zPqXhJa9poTtBUFABD7YtGqagWVgcnZshNOjQzMMrNFUkhe62qc5FVRRYk1hMdVXEEGTRJGgbeZYxbKZJdV5/EVCkSevUbiuOkT/+FnWVs2eqnktIi/07cWibkRV1mGz7iKX60LLNZPOvEY2cwDdGGD2cKNBTu8gp3eQzrxCSnoMRanHYtmC1XIDklRxzTAQKqJIicfFK+c7J/6W8Kg2XhxsIaPn2FFUh1NevD2waAOr3BZilXc5zbEWyu2lVDkqLqvP9HZAFiTW+Rq5IbiB54den/f4rKHRnuilM9nP8fA53IoTr+qkxBokZAsStPjxq25cigO7bMUqqkiChCRI+QJnU0czdVJ6ioSWIqzFGM2G6U+N0JMaZDQTJqLFCWsxssbCF0GN7mq2BtbgVhZe3FhgtxOaQ+Mq4HBQ4V2cx9ChKtQG/PREozNSzGyyTF1BwaLOB/kJq9jl5L4Na6kP+HnoxGkO9fTOShM9G2RRpLEwwLtXLGdnbTUhl3uqtqDY6aTa72UwHp81F3wx+PC61awoLuTFtnYO9vROI/tYLCRBoNTj5qaaanbUVLOquBCvzfaW1P/ZVYXtVZUUOp081nyOx5rP0ReLzSAamQ8WSZpV6PEdvD1wWlS2VVZQ5fNxY1c3j5w5y5G+vjnT/y6FIkk0BgPc2VjP9qoKavx+VOmtS5W+liAKAo3BAKVuF9sqy3m5o5OnW1o5PzK6aAeLQN7RtaakhK2V5awpKabS651TYPxqIExEDPY2Nc5pYN1QXUmhw/G21Rr/okMSRKpn0UoaSiaIZN9axrz5IADri0LU+wo4N36hzrkzEubU8BDbSytQpQvLvn09nYylpzs47YrCbdV1s6ZFzgdFlGaNUvXHY7PqP/4q4OHXT/Jbt27l+/uO4bCoPHzgJJ+7462qsVo6CIKEJBUjSUWo6mqslp3oeh+Z7GHS6efIZN8AZg8cmGYcLXcKLXeWTOZVEtKDqOp6bLZbUdWNiMLbmxEXz2Q51TeEw5L/Ro9lkjzT18yNRXXIgsjZyCCnwv1sCsyUh7gcFm1g5UydAtVHS6yVr7R9mzJbCUFrAFXId+ziVGJVVLkztHuxl7hqCIKAT3WzN3QjvanBOXWxLoVhGoxrUca1KF1JOCO2o4oKipDPuc8bVSICeb2iqXRgM09RoZsGhmmQM3Nopo5maGQMDeMy9OtzIWDxcUvRVuqc5YuqdfPbbfzu9Vv5+IaZOiJ5MdvFpYkIgsBf3nIz8UxmhnEhiXmtpSuBKAj4bDZuqVvG+tIQZ4dHOdTTw7H+AXoiUSKpNElNQxJFrLJMwGEn5HbTVBhgfWmIxmCQArsN2yX3I4ki//u2W0lksxdStedI8ZjvvkNuF4VOB5vLy4hk0vRHYzQPj9A2Ok5PNMJwPEE4nSaezZLJ6RiGgSSK2FUFu6Lgtlio9vtYVlBAYzBAQ2EAn82GS7W85cXmVllmeWGQco+He1Y0cbSvn+MDA5wZGmY4niSezZDIaggTx7qtFgIOByUuF1U+L3WBAuqDAWr9b64o41sFRRT54i07+YPs9mnbPVYL7nmeFUWS+OItu/jDSxYMXqsVp+Xyi2iLLPO3e26ZEW3y2qxXtABXJIkKr4dCp4Mbq6toGxvjjZ5ejg8M0jUeYSSRmLqWTVEosNuo8HlZXhhkQ2kpywJ+Cux2bIpy1Qvw2gI/P/rovTMcG7IoUuyamZp0Jbh3zSpuqaud8S1yWyxX3X9BEHBbrawrDVEXCHDP8iY6xsMc6eujeXhkgp0vQSKrkTMMLJKEVVFwKAqFLiflHjcVXi8NwQDLCvw4LflnyarIb6pxo0oSa0uKqS3w03pJ5oIiiuysrcE1z3P5DuaGLAosnyUNcCAeZyiZQDeNa8bJLAgCDkVlb20j/3xo39T2tJ7j5MggvbEo1RfRrj/edg7toowGAQg5XWwrW9xCchKqJNHgn+l07Y5FGEsnMUzzV87QH0ukiCTTnOkd4s/evYt/fXzf/I2uaQgIghVZLkeSSieEiO9C13tIZZ4nnXoSLdc8R9scujGIbgyi5ZpJpR9DlmuwWW/FZr0TSSpZcgdfz3iEl1rmJhYZT6bYd76LzrFxPrRpDZCP+qqizJZANYIgMJ5NohmLj1Yv2sA6GzvP19q/S9bIohk5elN9iMLs7DBO2fG2GFgAoiBS4yjj3orb+Vrbw/SmhhbV3iQf2VpMxGmp4JId3Fa8ne3BtSji4tJKJFGkyOmkyLk0CxpgosZq4XVWC4UgCFhkmRKXi0KHk+vKS8nmdHKGgWGaGJgIwGe+9GN21dXwsZ0bUCVpirFvLpR6libHVxAEFEmiwGHHb7dR6fWyvjREboJlTzfyNOyGaeZZIM28MTdpgIuCgCKJKKKIMsGg9MjBM3zl6QNoOZ37d2/iXdctn/KaTMI0TcbjKf7nA0/xe++6fkoU82ohiSJemxWP1UKVz8sdjfVkdR3dMPOU8hPjPdl/SRSQBRFZElFEacmFUpcCuZzOmbZBqkr9uCZ09+LJDD9+9hjLKoJsXVM9azthIqJ4KQZHovTEwpQE3ahzEI+IgkDZFT5joiBQvsgo8nyYpHC3KQqFTgfrQyVkdZ3TY1+lxH4LVjmfFiwiIIoCsihimGNEtSO4rNU41BWXPX/OSNEZfYhS5x6scpBYtpW26Pdxq/WUO+9EFvOF8FZZptIncmrsX1kb+OKbEgkrcNgpcCyu8H6xEAUBt9WCy6JS5vXkv0v6xDtvGpgTDrX8e5IfV2liXGVRQpFE5Fko8t8sCIKAKsuzkpKsKi6m2u9bUo29XzUICIRcbqo8XjoiFzTHsobOmZEhxsurr9jR+GZAEUVuq6njP46+Po0y/fToEG2R8SkDazAR58jQdB04RZS4tboOh3xl6aySIFDq8lB2CV18Rtc5PjTAxuJS3G+ysO+1Bo/Nyh8/8Dj33bQBt926oPpwTdOR5bfuG3KlEAQRQXAiik4kqRhFWYnL8UlyuVZS6cdIpZ8hl5vduDHNJLqeRNcHyGaPEo19CatlO3bbu7Fab0QQlialunV4jH9+Znaj1gSMCVKvnQ01fPrG66b2dCXH+Lfm51FEic74KAGLi3PRIW4rXUGxbWHz/6INrGpHJfdXfXhhJ38TCSMWAkkQWett4KOVe/lWx8/oT89NN3mtwCHZ2FO8jb2hG7Fehs76lwmCICBLArKk4pjF0SqbAlZJxmd7+8LIgiDkWcSuYqFimiZ3bGxkc305//STl0iks3Om6emGyVgseVn6/ivFpGFr+SVgictqOo+8eJL77tk8ZWCZpkkimSWTXbzHqbl9iGgiRcDnmNPAupYhiyKyqmIHNpd8CnFCZPlSJHMSsVwG05zfgSQJVqrc70ecmPCcShUB6yZ0M82lufcmBlk9PMtZfvEgCAKyIEyN57WKnGHQMTZG89DwjH3XV1UQdNiv+YXatYzJqND20sppBhbAS90d3LWs6ZoysAAK7U5uKK/kqfYLtVg90Qgt46NsL63EKsu83N0xg7BFlSTuXtZ0xc+LIAh4LVY2lZTRE5uu7flUx3neVdf0K2dgfXbPVjTdwKbmI9m/v3cm2+6l+Nv/8UM8Hhu7blvNyvWViKJwzb/DgiAhCA7AgSj6UdW1uF1/iKY1k0o/RTrzAprWDFyawm5gmnFMM04y9RNS6ccQxRKcjo/gsH8ASbo6B/OywgK+cOvsYy4gYLco1BcGKPd7ppxUTtnCruKGibCRQL27KO98FgQsi0idXfQKokD14S/YuKBj3+7HQRAEZCS2BdZgERW+1fFzOpJ9b3Ov5oZTtvOespu5p3QX8ltIG/8O3hrkPc0SLpsFRb78v4lpOwAAIABJREFUSxpw2/n25+9Fuip9j4XBNE2+8eMDPH/wHIosUVni5/P37WI8kuCxl07R3jNKod9FMp0lEk/z+/ftoiTg5oFHDvH0a82IokiB186ff+Z2PE4rnX1j/OcP9hGOpogl01SX+rn/PVupDPk5fraXrz+8n2gyTUWJjy98Yjd2q0pz+yD/+eAruF1W+oYibFxRzr13bMTnnn1pa5omXf3jfOn7L3P0TA+t3SOEgh7uuXk1dZVBTNPkkRdO8tDTR0kkM3z2QzeytrEMURTYf6yDrz38GmCysi7Ep96/HVEQeOVIG9/9+UFiyQyPvHiKLaureM/uNXhcV2fYm6ZJb+JxeuNPIol2iu07CFjXc3b8K2hmFK+6HItUQDR7nqwRRkRBNzMU2rczmHwJUZBJ6yOs8n8BVfJwcvSf0c0UdqWMEvvNDKf2E9c60PQwpc7bCTl20x1/hLbog2wI/h1uddms35J0bojh5Gu08A3KnXuRJSfhzBlq3B9CM6KcGPl7Nhb9I+cj32Q4eYC1wb/AoZQhCBKioGCYman7Oxf+KvFsO4rkwpwxgb6DNwumaZLMajx+tmVGrZjPlk93XGx69DuYCaeicntNPd87c3xaxOd8eIyXetqp8fpxqeo1MWcLgoBdUbizpn6agWWQp2QfTMSpcHt4obudtD5d7mRjcSlVnqtj+vPZbOysqOGnLWemjdXp0WFe6m4n5HRhld589tlrBRZFRp1aaZsUuefPLvqDv7ibg6+28NADr/Fv//AYO25Zzq7bVxEqv5B+eS2PX568QgIsqOomVHUDHv4QTTtPIvFNkqlHMMzZHHE6pplC19uIRP+WWOxLOJ0fwen4JKIYnDj34u475HHx/g2rLnvM5Bknz+2QLdwaWn7ZYxeCRRtYk7VHvygQBAFM2OhfQdDq41sdP+fo+Fk089ph/xERKLIW8Os172GTP6/LslQvj24YiMKVeT/0i3KzJz+UoiAgCiKCkJ/cdSOfUy1OGAKGaWIYJtKEx8U0TXKGMZGWlE+nE8incE62Mc2JFDUzLzQ76Sm4tN+6blxIY7tovzmZpneZ9heOmUzvmf0al8PkOaaPxYX2OT0/1iZzH7OQa+QMY0pPxbwk+dYwjKmYweS9TKZ+wZU/N3t3ruSjd20indH47iMH2X+0nfqqQiRJZMemOo6f62PHpjpefuM8kWiS4gI3e65v4gO3rccEvvqjfbxw4Bx337yaihIff/u5vSRSWR56+igFHgehQg+xRIb/+tGrfP7jO6kpC/DQ00f49wde4gv37yar5egbjvC7H7sJVZF4/OXTnGzp44YNy2btryAIVJT4+PNP7+HP/u/P+ZNP3kpJMB+2jyczROIpllUG+fAdGzl0qounXm2msaaYTFbjn775HP/5xXtx2FQeeuoIDz5+mPvu2czNm+tJpzWiiTR37VyFw7Y0dSuaEaEj+iO2lXwFARHDzNCfeB6vpYlS5230J55jMLWPYvuNRLMtBKzX0Zt4AtPUEZFYE/gLIpnTnI98izWB/8na4BfJ6mGGUvuIZs9iYlDhuguHXE5b9HsEbZupdL2XcOb0ZfsliVbKXXfhUmvpjP0Yp1IJpkH+4TMx0BGQqHZ/kIw+ylwiPjGtlZyRZFXgj4hl2zkf+caSjNs7WBiimTRPtbTO2L6htDSfynoNL8R+USAKAjVeHzsrqnm2s23avv869gZrCkvYVlqBzNWldU3Oj1c7/yuiyJrCEircHrqiF/TdTo0MMZiMY1cUTo0MTWOUlQSR9zasuOpry4JIkz/IllA5r/ZOJ175l0OvsqawhDXBYkSu7j6XaqzeClzo4sL66nRZ2blnFTfdupKxkTg//t4BfufjX2FZYwnvet8mtt3UiDSPk/btRD4zxwRy5PQeUqnHSGeeJZs9hmnOz6Cdh4FhjhKN/RvJ1M9wOz+H3X43prk4ltsrsVmWys656hwYc7L+BKaWgtfaAz/ZnypHKX/Y8Gs8PfAaP+t7kbFs5LI07m82JEHEIlrYUbiRD1bsoUBdek2QP93/JJ9acR21nsWz/f3FA09RGfTSMxJlX3MHsiSyd2MTn75tC6os0TUc5q++/wwfvGENt66rB+DlU+088NIRfu9d19NUXkQinWX3X3yF7/zBvXz7ucO8cqYDm6pw380beN+21ZimyVg8xSMHz/DYoTMMhuM4rCrvuq6J+3ZtxDpBbRxOpPjT7zzOoZZeXHaV29Y38NEd63HaLIQTaX564BRPHT1H/3gUp9XC7jXL+MxtW6fE/RIZjW8+e4inj50jkkhT4HZw13XLuWfzCtz2+VMWTNOkbyzKN597g5dPt2OYJjcsr+IjO9ZTWehDFAQ+8x8Ps3NlDc29w7x6phNVEdneVMXv3Lkdj2PhUZC9f/3fxFJpLLLM/3P/XjbUXtAu++6LR+gdiyIIAq+e6SCV0VhZWcwfv+cmCr1XVndnmvDyofO8drQdVZUZDScoDuSNFbtNpajATXEghsOm4rBZyGg6umHw2rF2Xj7UitWi0DM4PpWiJwgCWk7n1aNtmCZsX1+DqsicaRskFPQQ9DsRRYHdWxr55GPfBUAURUKFHmrLA4xHkzjtFpLpy6ev5d/ria+OMP2747BZqKsI4nZaKSv28uz+DKZpcqZ1kIbKQvweO6YJG1ZU8pWH9l1oe9F/S/UdS+YGcCpVCBOLL9PUyehjuNQaJMGGIMjkjDiSYEUSbCiSC4H8c2uVCxEAu1JGOjdIItdNy/jXkUUbOTOFR23AIvlRRBeSaMMwNUyMBfVdFhwoohOr5McwUhNt8zAniHnyDqrLnyujj2KR/AiCjF0J8fbnLvzqIGcYPNPSSuQSWQpJyOsDlrhd1/yvMem0mnRGXYsQJqjaP9i4itf7e4hdlFoXz2b4o+ef4H/v2MOWUDm2iTSjhbyDk0473TTQDIMjg/14LBZWBa9OBkMQBDwWKzdX1vLfJw5Pbe+MhumNRemLR4llp2s4eq1WbqmqvarrTl670uPl7romjg31k7iI0CeayfDZp37OP++6nXVFISyLYC2dHKucaZDTDQ4P9uO3WlkRLLrqPl9r0DSdeCzNwVfO8eLTp7DZVf74r9+LIMLzT5yktWWQ+35z19vdzUtgYpo6JhqGMU4q+QjJ9M/IZo/APHqvMFlvNducb5LLdTAe+TMy2hu4nJ9FlipmTX2fC4ZpktN1NN2YqpefFYIwJ1GVbhhTTvmF4ooMLNM00UyNtJ4hlosT0aIYpoFTduBR3FhEC1bJek1+LO2yjbvLdrEtsI4nBl7hpeE3iGoJMkYW/QrY/hYLEQFVVLFJFjb4m7g7tJMq5+K0qQCyeg4QUCUJwzTJzqoxYdKTCJPRrzxa9/2Xj/GpPZu5/5ZNnO0d4u9++Bwlfhfv27Z6Uef5ux88x91bVnD/7k1Ekhkc1vwLlcxoPPzqCV442cYHb1jDuppSRqMJVEWaYtozMXnkYDOfvm0zn96zhROdA3z/5WOUFXjZu6kJiyJR4nfxm7dvpSLopa1/lC9+/2mWlxWze+0yDNPkwLkuHj10hr/88K0Uep10DYexqTI2y8IKKcOJNN9+4TC9Y1H++iN7kESBB148wjefO8Snb9tCiS9vkHz5iQN8YvdGfv2WTXSPRPnHh1/gIf8J7t993TxXyEMQBJ744icZjMT50P/57qzHPHO0hR0ra/ibj+4hpxv89YPP8rVnDvIn79t5RYup7oFxHnj0EN/+h49jGPCtn12QNphizMyzdwB5g6xvKML3Hj3El//Xh3BYVf7rR69OtdENgzNtA3T0jrFrc/1Ump8iSxiGgTFBqpHOaqiKNHHf+VSKi7GQ+jNhwroyjenHKrKEdBFT4+S5VFUip+tT3s9sLjcLYcrSVr7Z5WJSuQGyxviU4WRXSkhoXbjUagwzg0Wa3QGSyPWSNaJEMmdxKJWEMydxq8sotG9jIDkp9iow3agx0Yw4hqmRMxPoZhp5FhpczYyT1keIa50okhur5CepdaMZUWJaPrXINHVyRgzdzJIzkuhGBgTQzRQ5M03OSGGRCsjoo2T1cZK5fmabvQzDIJnMkkprSLKI025BVZe2xs00TaKxNJqmY7HIOB2WBS/eYvE06VkMekHIOxns9msvzc40TRLZLA+dnBmprA8GWFlcNCvxxbWG4USCE4ODVHm9lHk8yKJIJpdDN01ssowkilMU31ZZniIbERCwTuyfhGmaJDUN3TTzhEiiSFy7wI6anXz3hTwpCYCm6yiSNO9iXxYl1heF+FDTGr5x4jDZi8R5B5MJfvvpn/OBxlV8dMUaCmz2vKyFKCJyIdPCxESfyFLIGQbpXI6W8VH293XzeNtZ2iNh/n7Hnqs2sADcqoUby6p44PSxKQ0qwzQ5PTrEQCJGQptef3VPXRPWKyS3uBSqJHFDWSV3LWvih2dPTouU9SdifPLxH/OR5Wv40PLV+Ky2WcfKmMgEuXismkdH2N/fxeNt5+iJRvnHnbf9UhpYP/r2Pg69ep41m6r5nT+5k+JS34VAQW0h3/nK1Ql9LyVM08A005hmgkz2AMnkT0inn8VkPgkDCUGwIUkBbNY9INhJpx4lpw9gmklg+rrVNJMkEg9g6GO43X+AIjcsSEdLNww6x8I8dPgUzzW3MhRLzBDWnoTDorLvC5+ecvhcnMV1qLOXkMdNRcHCU2gX/fU1TZOIFuX1scO8MPwqfan+ibQsAd00sEs21vtWc2vxTirspQsWyJ3rWpqpE8kmyBjajGVPkdWHeoVEGkGrj49VvYt3l+3itZHjHBo7RUeyn1QuTdrIkNE1jHmt7vkhIKCIMlbJgk2yUGIN5DW6AhsIWLxX5CU3TZPHO89hkSRuq2wgrmX4cdupGccZpklfInpVi8XV1SXctr4Br8NGZdDL6y09/Oz104s2sDbXV3DXpuUz7rd7NMyp7kFu39DAXdetQJZEqoumi8oKCKytDvGRHesBsFtU3mjtoWc0n/pgUxW2NVYRTabJ5nQqC32U+T2cHxhhN/kUM1kUcVhVkhkNVZbYUFuKTV0YZX2e1S/J4dZePnvHNjYuy0eUUlmNLz+xn77RKMXePMviiopCfm3nBiRJpNjnZktDBef7Ri93+llxOedEWcDDPVtWsKoyL1h485plHDjbNZVWuFjouoHXbWd0PEE0kaalc4iSwOVZI3XdwOOyMxZJMjoe53RrP9etrMQ0TYbG4rx48DyFfhc2i8LwWByPy0pVqZ+cbnC2Y4hQ0MPzr59j53X1i+/wRRAEAb/HQWvPCJIkzlsv1VRTRCyR4UzbIHaLwhsnu9i0smJqv9NuYXAkRmffGKFCD26HdZqhdiVQJS+V7vfRPP5lZMFGgXU9futa2iM/oDX8HVzqMortO5BFJxbJjyRY8pErQUI3M7SGv4VmxKjzfoKcmaE19S20eAxJtKJKXgQkJMGCgIRVCqIbGn2Jn5I1ovQnniWrj1HimO7tFJFRRS/hzGlG029Q4tiJz7Ka8cwp2iIPYJEKcMilZI0YXbGfksmN0p94joBtI6KgMJo+imFmEJAocezELhfTEf0hFimATZ7pMApHU3z7wf08/MhhaioDfPbXd7JxbdVVjeulSGc0vvj3P6W5ZYCtG2v4k8/fgWWBRtx/fP0FHn36xIztVqvCR9+/mY99YOuS9vVqMenNf+pcK2cuIbeQBIENpSHqAovPWni7kDMN2sNhemMxQi4Xr3R1EkmnWVdSQq3Pzw9Pn0IWBdYUlTCcTBBNZ1BliW3lFVT7LkhHpHIaD50+TSqnsaqwiCKnk6daz6NKEk3BICcGB9F0A0UUCbndKJLImeFh6vwF3FhVNa9EQ8Du4P2NK+mNR3imo3WaeG4yp/GNk4f5QfMJ1heHWBsspsztwa1ascgS6VyOpKYxlk7SHY3QEQ3TPDrEaCr1JlAZ5VljKz1e1heFeK2ve2r78aEBOiLj03QnVUnivQ0rl/T6IaebDzWtpj8RY19PF5oxfay+cvwQD5w5xoaiUtYUFlPm8uC2WFCl/FgltCwjqfxYdUbGOT06TCSTnhor8ZqPzeaRzeUYjSVRZIkCp514OovLdvnnbNX6Ku7+wGbszplOIpfbzq17176ZXV4ATEwzi2GEyeV6SGeeI5n8GTm9jfmiVQJWRNGHrDRgt92OzXoHoliQN6xdv0sq9RTJ1MNktVMYxgimebGhZpBKPwaChMf1R8hyzbyRrMFYgq++cpAnT7UQcDpYVuifyGya+fxYlbwDp214jGK3ixM9AyiyhAAcaO3mhvrqN9fAiuUSPDX4Ai8MvYJLdrLGuxKP4kJEIqknGcqMcDR8klPRZj5X9ylqnbPTJC8EmqlzaOwcT/a/QUxLzUjn+6Om91Fmn6lPsRg4ZQe3FG9ld9EWRrNhmqPttCV66Er0M67FyOhZMhOU9Jqpoxs6BheoeiG/GBYQkAQRWZBRRBlVVLBIKk7ZTsgWpNZRRr2rinJ7MfIVCPhdiqe6zyGLeQNrNJ3kHw+/yHJ/4SV+7LxS+9WgyOOc5iGsCHh4+dTcmgLmRC3UpWgonf13SqSy6IZBocd5WW2oi6nKRTFPn57V8hPEYDjO00fP0dw7TDydwTSgZyxCdkJwVRQENtWVc8vaOr753CEKPU7W15aytbGSkN89L4WxaZqEE2lyukGx70IaXqHHiYBAOJFCn4ig1JYEpr23NlVmOBK/7PkXi2KvC8dFCwG7RSGZuXI5geqyAravq+G7jxzCYVfZsXEZBR4HVotMUYELp8NCUYELlz2fbue0W6gM+bl+fQ0PPvYGNqvC7i0N2CaikvFkhp7BcVIZjZ7HxgkVedi1uZ6iAje/ds9mfv78CRIpjYDPwUf2bgLAYVOpKc//xrIsUVjgwu2YP3XTosrs2d7I0682c7Z9iJ3X1REq9FAS9OCdMLbsFoXq0gCSKGCzWvidj+7gZ88dxzQFKkM+br/xAk358tpiegfD/Oz5E6xrKuOGDbU45pkML4auG/QNhMlqOuUh31SUJuTYRegSI6fR/5kZ7YO2/Hi41WUMJvfhURtp8P76tElkXfB/zXn9et8nAXCqH6HW85E5j7PKAarc75mxvcn/2RnbGnyfnrHNb50+wVd77p3zWm8VunrGOHIiv5A8eqqHgcEIleULMzLKQj6WN5SQyxloOZ1YPM3I6NK+t0uNznCYL+0/MGN7qcfN5opyCuzXMvfhdIynUnSEw9zd2Mi50RFkUWRNcTEHens4NzpKkcNBicvNaz1dhFxutlVUkNQ0jg70TzOwTg8N47NZeX/NCmyKwr+89iofWLESr9XKX73wPIVOJ9dXVHJ8cIDzY6P4bTYaAwG6IhGimfS8BhbAMl8Bn1m7GcPMswheGglK5jRe6enklZ6F6W++mQjaHVxfVsnr/T1TJCiHBnpnaNWtLwrR6F8aOZCLsaqwmN9ctxmAA33d04w6gISm8VJPBy/1dCz5ta8VHGzt5bVznRimye/feQOPHj7DvdsvbyA1riilv3ecwYEIVbWF6LpOPJrGV+DEZldZue7KdMquFvloVRRd7yernSadfpp0+iUMc3yeliKi4EGSy1CVtdhtt6OqmxDF6WUNgmDFbr8Lm20v2ewREsnvk868jK73cDH7YCr1GIpcj8v5GwjC5UtrusfCHOzo5ZamZXxmx2Yq/N7LOrCTWY3Wobye4MOHT9JUUghA11gYbdZMsbmxaAOrJ9XL4fFjNLnreVdoD+W2UqSLDIZkLsVrowd5sPsn/KzvST5fP3MRsVBEtAQ/7H6FIouXbYHlM6JVHmXpqFEFQSBg8XF90Mf1wfXopkFUizOSCTOWjRDV4iRyKVJ6Bs3UyBk6upknNZCFvAjxpEHllO14FRcBiw+/6sYiLb3I47/c8C4mLRkBaPQF+c4t907z6hiY3P/sD6/Kz3MplXgslcU+kVYnCHlj5+IwajydJTuLzsNcrHl5o0ogreUwJ1I3ZoNFmdsoff5kK6+c6eDeG9ZwXV0FVlXmY//y4NR+QchTcX7yluu4Y2MT+8508OLJNrqGw9x380YC7vmeI2GCJpVpdUGpTD71xG5Rp15Y62X6uVSQJXFJ2QUFQeAT794y676ignzqY31l3kCuryqc2jdpHF2Kuoog//D798y6r6YswOc+tnPW7Z/5YF7d3mW3sHtLw4L6LksiW9ZUs+USvau7d11gDSor9vEb79s29XdTTTFNNbOn4BT6XXPe10IwHknyte/sYzyc4E9+73ZKiq68rtIiFeBSrtxB9asGp9NKwO8kHElSFHTjcCzcMH7/3Ru545ZVJJJZorEUrx9u5+vfvXYFQXsiUf7ppX30RKLTtiuSxOaKcjaVhd6mnl0ZRPLMdyOJJLIoohkG8WyWm6tr6QyHGUsnyeg5bqqq4fTwEL3RKAYmjkvEuW2KQiqn0TY+RoHdQcBupzsSYTSVpMDumNBQzOuUWWUJSRRIaFlWFxXjtS6sTlYAVgWL+PzGbRTaHTzb2Up/PDaDxfFKoIgS9iVK04M8++GawhJKnK4pXapL+ykAH25aXEbKQiEAm0vKcMgK3z51lBe72xlKJDCWIGanSNJUvdu1jMeONPPZPVv518f2YZomp3oG521z4kgnB/e10NYyyN/834+QTmX5+Q8P8vHPzJw732zk1385dL0XLddKNnuYdPp5stppIDNPawVZLkeWl2FRr8Nq2Ymi1CMIl//dBEHEYtmAqq4glX6BeOKrZDIHgUlnhk4i+UOs1l2oytrLRrFSmoYsitxQV01VgW/O4yZhVxXuWN1AOJni/us3srIsv1Y41NGzIAbIi7HopzOuJciZOhv966hyVMzYb5dt7Cq8gcPh47Qnrs6Doxk5krk099btoMq5tHm2GS3HG129bKoqm1W0VhJEfKobn3pBUKx1eAyXRaXAaZ+KepimSUrTeKOrjxuqqpakb4lMlr5IDK/NStA1c/EvCALqRamXbtXKXdXLsUgzf846bwDbVXywz/WOcK5vhLqSAKOxBK+f62ZTXT5FTpEkHFaV1oFRRqIJ0lmNU10DRJPzvXQXEPQ4CXocHG3rpaE0SLHXSSank83plPhcCxLIjCTSOCwqIb8HwzQ52NLNYDg2VQpimCY9IxEM08TrsLJ7zTJSWY2TnQOEE6l5DSxBECjyOAn53exr7qTY70IUBF5v6cbnshP0OKdY/BaCPL/ORAR0jnlm0qhdgjn7HbyF6OgcobNnFNMwMYyrSzH2WhrxWhqXqGe//AgVebjvw9vo6RtnZWMpAf/CJ0NFkfB67Hg9dgoDLvoHI/M3ehuQyGY5MTDIg8dO8uS58zP2V/u87KlbRsBxbekyXQ42RWFNSQkbRZGxVJJqnw9pgmXWqarsrK7mxc4ObLKCQ1XRDZPhZIKgw8HKwsJp56rz++mJRuiLxRAFkT3L6tjf040lI3NnfT0jyQRBu4PGQBC7ImOYJkOJJE5VRVpkun69P8DnNm5lTbCYZ7vaODY0QF8ssujCAlkUKbQ7qfX6aCooZGWwcP5GC4QgCFR5vFw3iy7VJMpcHnZUvLmOnJXBIr5w3fWsKyrh+a52TgwP0B+PLdrMkkWRYoeTGq+f5QWFrAgs3Vi9WfDabXSPhIkm0xxs7cFtmz8z44WnTnLTrStpPtULJtgdVg69dv4tNbDyachhNK0ZTTtFJnuQbPYQuj6/1JEo+lHkRhR1BRZ1MxZ1E5K0+N9KEKzYrLuRpCIi0X8gk3mJyUWTrneRyexHkRsRhLmj9aok4bSqiyZTtcgygYvW38Ue16IlLxZtYEmihFW0Is9TW2WTbNikq9OPkQUJv+oioiWu6jyzIall+emx06wtD81qYM2GrK5PK9acRDSV4eEjp7hhWdWS9C2aznCku49lwYJZDaxL4bfa+bXGDbPue/+y1RTaroxdDsBpU3n2+HmeO36e0VgSm0Xm/RP1V267lS0NFbx4so3/fHI/qiSRzGg4rAuP2AU9DnavqePRQ2f41vNvTOUm15UE2LupaUEG1qrKYs73jfDgy0fxOGzohkF10YWiUNM0OdM9yOst3fncW0EglkyztjpEoWf+sREE8Dnt3L15BU8dOcdXn3odQRCIJTPcsqaOkP/y9UqTGI7EebW5k46hcVp6RxiJJkmks5QWuNm7sQmrqnDgXBdH2/sIJ9Iksxo/OXCKY+19rKgoYkvD25MW8A4WjvauUUbH4vi9vzgL3F8WCILAu/asebu7ccXI5nKcHhqmKxzGZbFgkWVkUcQ0IalpDCfitI6Msb+7h1ODQzPae6xW9tTXcV354kmT3k64LZap1Lxa8vW35R7PNBruuxsaMYFMLkfH+DibSksJOhwzUn1UWWbPsrqptggC76pvyMtZXHRsuedCZPlq6L79Vjvvrl/OppIyjg71c2pkiNbwGH3xKKOpJLFshkwun+0iiyKqJGOXZbxWGwGbnRKniwq3lyqPjyZ/gFpfwaINvflQaHfygcZVVLpnrx2p8vhwqQsnhLlSBCZYGLeGKjgy1MfpkWHawmP0x2OMppNEJ8bKMA1kUUKVJByKgs9qo8BmJzQ5Vm4vjQVBar3+Ba0PJvH+xpVsL6uclpHjVNWrImOzyQq7KmoouCT6uTxQiFPJr4N2raylfWiMkM9N18g4u1fPLj1yMQzDpKTMjzhxf0MDkSUnBZoLpqmh5c6RzR4jqx1Dyx4jqzUzf7RKQpGXoarr8v+UtShKI4JwdRlcgiCjKitw2j9ELtcyzcDLZPfjsH8QLiMFX+R2Ueb1cKy7n02VZQScjgUZW6PxJIc7+7hrXRMAzf3DVPi9eBbAOj2JRf9iQUsBBRYfbfEOmtx1OOWZC9SuZC/n423sCG6b5QwLh1VSKbcH+UH3y3QkhvCrTqSLQoGrfdU45fyDbZomPzl2Gk3PM87sqq+hLxLj/PBovsbH5WRjZSnnhkboHM0LnKUnanS+d/AYxW4XkVSamoB0MkwBAAAgAElEQVSfqgIfL7S0kdZyhDxu1leE6I/EONjRw/qKEIWu/D0/evIsyUx2Ti/MeDLFsZ5+RuIJktkcq0uLsasKA9EY22sriWeyPHqiGY/NhiKJRFJprIqMQd7IerWtkzMDQ6wtL6G+MMBjJ8/itFiIptNU+LxsqJx/Il3hv7rIX1N5IZvrKxiNJWkQBJaVFFAXyqeL2S0Ke9bVU+JzMx5P4rRZKPW7GYunKJ5g1bMoMn/8npuoLZ69FkKR8oQTBS47bQOjJDMaFkWmtvjCx/NTezZTFrgwIbpsFu7Y0DhFwb6uJoRNVegeCSMKArXFBexavWyKJUoQBJrK8+OQzGiIokDA7aChNLgginYAqyqzvamKgNtB13AYTJPSAg8NpUHsE7SeH71pHQWuC5O+LIncvKaOeCoz8beE12GjtEDn3hvXTvQNfA7bVBuHRSXgduB32vnDe3ZMjZFj4hqb6ytoKC3E77rwQdnaUEmp3/OO3M3bjEQyQ2fPKLF4+h0D67J450GdDWld55WOTn5w/CQOVUWdYFYzTZN0Lsd4KsVYMokxy4RjkSSur6rgPSuXY1eXPiX97cDFC99JXRpVktgQCuGxXp6leNq+eTRtrpbtWBAEyt0eyt0edlfW0hePMZxKEE6nSeSyJDNZ3mju4Y3T3dy0fhlbl1fiUi14rVYCNgcBmx1ZnK6fZZomPUNhvvv4G1Pb3E4rO9YvY8Uc6c1zQZUktoTK2RIqv6r7XApMUrhXerzcWqXRF48ynEwQyaRJaBqakWd5lEQRRRSxyUp+rCxWgnY7BTYH0iJ0JS/G+5aYxAPArijcVFHNTZeJAAbdDo509CJJIiOxJOrgOOuqLr9227C5lmcfO8bIUJTvff1lhgYi7Lh16ft/MXR9mGz2EJnMfrK502jaOQxjpiPnUoiCB1Vdh8WyHVVZhaI0IoqFS2qwC4KKoq5EVdaSusjAymktmGQv0xIKHDZWhAp56vR5/vmZV1hdVkyBw4EyS82/LArcUJf/LdNajoFobMIgFxiJJShwLq6udV4DK2fkODR+dOpvzcjhkp0cDZ9kNBum2lGOS3EhIpLS0wxmhmiOtuBR3FznX7+ozlwKzcjRGu+jPzXOaCaCTbJMqzGqcBROGVgA9YUBNN3gSHcf+9u70Q2D7vEwW2sqOTc4gmGadI2FqSrwounG1IL0J8dO8/s3X0+h24HLYuFE3wBDsQRry4ppGxlH7hGpKypgNJFkOJagrrCA3tEIhzp6uGftctpHZi/wS2SynOwbpNjtIuR1s6+1k9qgn/bRcbbWVJDMarx0voMyn4cN5SGO9w6wuqyE1uFRvHYbPruNYreT19q6CDgdPHm6hQ9sWEVdYQDfRYaBYZoMJGM8091CTzwyjT4W4NMrtlDiWFiU5VKIgsD62lKc1pmhUUEQ8Dnt7FhZM2d7RZZ499bLfxgsikxDaXBOIoxJja1J2FSFDcsuaEPZLSrra0tZXzv7R0sAKoJeKoJXp1BvUxXWVodYWz17fcNNKy9oiEyJJ6tM1Sj6nLbLjhXAyspiVlZOn0BHk0naRseJZjLUzzJGjWWFNJZdearEpGD03/7ToxiGwbrVFdxzx7ppx7S0DfHEsycZGMp70j73qd143Lapd8gwDE6f6+d7D71OwO/knjvWUV05vWh6ZDTO0ZPdnD0/wHg4SS6n43RaqCgrYM2KMupri+c1Eh97+gT7D7XhdFr5wm/fCghktRwnTvdw9EQ3w6MxNM3A5bRQFvKxemU5NRUBlDlq4zRNp6VtkOOneujtDxNLpDHNPHtcgddBeamfhmXFVFbM9JZqmk5bxzCtncP09Yfp7hvn1JleDMNkcDjKP3/paazWmem5bpeNP/itW5DfBKHIIye6ePyZk5QUefjYB7YwMhrn508ep38wTLDAxY3b6lnRGELL6Zw528/Lr7UwHklSWuJl947llJZ4prymlyKbzdHaMczRE9309I2TTGVRVZmSIg8rm0KsXl6Gosjz/oaimP+uJBIZjp3q5vipHoZH45imiddjp6muhK3X1eCch+Tk8PEunnj2JIlZUpK9Hjtf+O09Cx63awITFON90diimkmCwLrSEj6z5bq8sPAvMSRRpMR1ZXPZWwGbolDr81Pru8CEm8poSL0GZ0f7WOso4o7ahdWXiqKILImE4ylauoZJZTRqSgsWbWBdq7ArCst8BSzz/WKwXUbiKawWBVVeuHYXwIOvHmN1ZQl1xfn5cCEZU9ddX8f5sy6cLhuKIlK3vIRV66qutOtzYjJalU4/Tyb7OrlcK7lcD8xjtICAJJVjtdyE1XI9ilKPJFUgCIsTAV4MJLEIWZ6+ftKNUZhHy7ZtZJxHT5ylayzCmYEhXjnfiV1V8nX1lxxrU5QpA8thVckZBv/54gFEIS8dsclaNvMCl8G8BlbW0Phu548u2iKQMzXiuSS9qX6OhU8ii/IETbtOWs/TnDtlB9/s+D5/2vT5RXXoYrgUO5+uvWPO/QHLhckkpWm81NKBVZXpGo+Q0XVKPS6qC3ysKS2meyzM+eFR7IpCQ1EQURB49mwrALphsqasBKsik8xmeel8B8uCftaVhxiMxukeD7OlppyA0z7FdNc2Ok6hy8HKUBFOi4UXW2Zn1vPYrNQVFlDm9XCgvWsaC8lkqFoURCr8Po73DlLu89AyNILTorIsWMDykkIOdvaSzGTRDZMVoSICDvu0hziSTfPlk/s5NTZIvTeAMoOl8MoLeX7VaoBebGunczxMgd1OKpdjZ201T5xtAeC68jJ6IhEGY3G8NhsBhx2/3UaZx8Mr7Z2sLC7khbYOwqk0tzUsI+R2o+k6/bGZC6bW0THODY8wFE+worgQzdCp9vkocjr56elmLJLESDKJ12YlnsmSyGqcGBhgWaCAFUWFnBoYojsSocLrYUtF+YLTXOeCALR3jdDZPUoylZ1hYLV2DPPyay0MDkcRRYH37t2A23XhY2oYJqfO9PHK/vMsqw7yvrsupKzqhsG+/ef52RNH6eweIxpPo2VzGKaJLEvYbSpPFDi5YUsd77trAy7n3Avrto5hXjnQgqrI/OFnbyUaT/LVb7/C4WOdhCNJ0pk8WYosi9htKu9Na4SKPDMMLNM0icXSfOvB13j9cDvhaIpUKos2EdWWJBFVkbHbVFwuK3fsXsV737V+GmV7LJ7mwZ8c5NjJHlLpLOm0NsUmmUxlOXR09hrUgN85LU1lKTE0HGP/oTY8bht7b13NP/7bk5xp6Sed1rCoMs3nB/jUx28kk9X42nde4Xz7MNlsDrtN5cy5fv74d2/D73PM8KaHoykefPh1Xj3Yxng4SSqVRdcNBFHAZlV46nkbq5aX8okPb6co6L7sJCvJEgPDUV587RwHD3cwNp4gk80T4yiKxEuvtfDMi6f59Y/dQF3t3BH4oeEoBw61EY6mZuwrCv5yGxqTkASB3XW1/M62rdQHC970NK938NahyOfi/rs2E46n+ckLx3nhjZk1d+/grUFO1/nz/3iUX7vzOjY0LS4SGEtn2FpXgVWdIAdbQBuH08qqdZXUN4UAE4tVmdPxdTVIJh8mFv8vdKMfw4gwvyCwiqqswGbbi8WyGVkqRxR9CMLSEbPMBUGwI4pe8iM4WaOeZL71rddm5ab6yzu2J6Fe5PQMOO3sXdNIz1gE0zQp8bop9S1uXpnXwFJEmZuLblzUSSehilc36KooU+9emMV4oL2HTE7n3WuX88iJZjQjz/BnkeWpSccqy2RyOXKGQWaCtQ7yXjHLxMCKgojHamE8mULTdXKGiVWZxQttsTCeyvPzh1MzJ/hJKFLeCyWKefE8VZJIZfNMdL3hfCG1AEhinqlukh0uo+VIazkSmSyWCTFFSZx+P5OIZzOcGhvkt1ZtZU1ByYz9HnXhOaO/6jjWP8C6UAmd4TD90Rh3LW9kVXERJweH2NfRiU1RqAsGGIjG2N/Vw4ayEMUuFycHB1kbKmFNSTFH+/p5oa2dj6xdM6fhMxiLo5sm26oqePJcCzZZwWezU+h0crCnF5eqsr2qgpaRUcLpNCGXm8bCAN2RCGeHR2geHmZrZQVVPu9UKuSVIi8kDPW1RbR3jjAwFCWdyWG1XPg89A+EiUwsZA3D5Hz7IA11RYgTxrxhmLR3jgDgclopLvRMbX/6hdN876HX6e4ZwzBMaqqD1FQGUFWZweEYJ0/30No+zPBIjNHxBL/xsRvwuC9fv5nOaIyNJ/j3rz3PvgPnMU2T8lI/HreNRCpLf3++v4UBF9ZZxKRzusFXvv0yT71wmnRaw+2ysnpFGYECJyAwPBqjrWOY0fE4I2NxigpdM94rq0Vh88YaqicYFmPxNPsPtdHZPYrPa+eWm5bjnkWXy257cybLi9E/EOHBnxykq3eMG7fW0d07zqnmPs6c6+e7P9yPx21jbDzJpnVV9PSN09UzxhtHOzl4uIObb2qaYv00TZN4IsP/++VnOHCojVRaw+u2sW51OQV+J/FEhjPn+ukbCDM8EqOrd5z/+Qd3UlLkmXOxH4ulefiRI/T2jeNwWFi/phKvx854OMGxk90Mj8QYG08Qi6f509+/k7LQ7MxPWzfVUFriIxxNEouniUZT/Md/XzsCnG82qnxePrpuLXc21lPgsF91qts7uHYgCAKynNf4k2UJ5zUodP2rhPPdIxxr6SOWmE88dyZEBP79ydeoCHon1qQS79m86rJthgYiPPvYMQZ6w1PrVFmR+N3/sfeK+j8XcnovWm528pOLIQgObNabsdnuQlXWIIpeBME+rwbVUkIQxAlDTmJShDhf33X5716F38P922fnKLgcdMOkfXic19u7uamhhrSWI5xML4pJcF4DSxZkbi/evejOAUtSE5LIpTk8fp6+1OgM9eXbSzbht+TTBWoCPr65/zApLYtp5utaLjJ0ASj3exiIxvnavkP4HXayuZnWukWWWFdeytdfPcShzl5qAn5ubarj8VPneO5sKy6Lhd5wlDtXNvDzE8385aPPEbjM5Hbp1oaiIM+cbeVvHn8er82KOMcDmjNMnjzTws9PNLOroYaA0zHL2fIwJtThG7wBAralq/34k/fuRBCYqjH6lYAJXpuNoUQC3TB5tqWVsVQKr81K+1gSj9VKyO1iLJkkk9PQdQPdMEhrOV5u7yCWyVLsctI8PHzZyximic9mo9TtJqXlUEWJnK6jGwYpTcNtUfHabFjkPNOVRZYpdDrpiURJazkcqkqB3b5oVps5IUBDbRFPPneKdEZjYDBMVUU+pSGeyDA4HEXTdGqrg/T2hTl7fpDbbzZAvmBgtXWOoCoSoRIfspx/rk+e6eXnTxyns3sUl9PKb37iJjZvrJ4yegzDZGAowr9/7QWOHO/ipX3nKCxw8ZH3b76swK9pwpe/8SKvvn6erZtq+Oj7t1AYdCMKAoZpkkhkaOscpq6maKovF9qa9PeHefzZk+g5gxUNIT7/W7dQXOieYoM0DJNMJkdL2yBHT3azYU3ljO+Zzaaw8/oGjImo1cBglK6eMTq7R/G4bNyxexUlxTNp2gVBWBTr5JVAy+k8/cIZ/umvPkBJsZtYPM0X//5nNLcMcOBwO7VVQT59341sXFtJR9co//LlZzjfNsShox3s2F4/ZWDpusGDPznIK69NRHHXV/PrH7ueULF3ymkUi6X5zo8O8NTzpzlztp//8/89yT9+8X1zpmUODEUQBIH/n733jrPrqs+9v2uX09vMnDNzpnf1LkuyZdlyL2BcMGAwDgRwSINwkzeElMuHy/uSvDc35M29CRcCKbQbCNjgAu69yrKq1UczGml6L6eX3d4/9pmjGU3RjCxhm+T5wyOfs9baa5ez9vq157nlutV8+M7LiJT57PtmWoxNpPir//k4J04OcrJzmB/+9A2+9Ae3zHm9An43q1e4ME1be0/T9Pe0geVUFK6oq2U8neb0+CRDiSTxXI6MpiFLEgGXiwqfl/VVlWyrqWZrXQ1ehwPXe4Cq+j9h74f+0wR+b2LPsW70OfaLi8HO1U3kNb34PnMsItvkR//yMhWVIa64ZgWybD81l8Ypt3D0R5Zq8Ho/gtt9B4ocRQh3gWL9nXmSLctgepTNZg9ceC6KLOO/gAyf/sk4h3sHaY6UMZHO0DMeo7Wi7OIaWEKIS6LjtBgktAzfO/0Mzw4dwCM70UwDRZJIaBkuK23lxuhZq7S2NMS37r2jaOgIRPHfsiT44MbVtlK0ZWGaFkKAadkG1fc+efe0owqqQn6+dPPVWJbdV5YkKoM+rlnWaAsKSwJFkvizW3aCRXHcc1EVCvDBjWuQhD2XL950Naos87UP3GgfqTAHSYAiyXzh2u3IkmB9dRSEwDJtKm+lEL36/z70vmKkbTrcisqyYJj9I/3U+N5endF0nE9t/NcR9ktQFG1zzTRoHx0j7PUWPj37XFUHg+zp7eON7h5SWh7DMjk1Ps5EJoMkBKfGJ3jsxEmSuTwtZWHWRMvPOZYobtpXRcv5/r4D1JeEcClKcQ5gT6Q/Huf7+w5Q6fezra6GoWTyoi5xAjuCBXZtUd/AWQNrdCzB2HiKcJmXVcsqGRtP0X5qqJgOZ1kWumnS1TuG06lQV12KEIJsVuONvZ0cP2kXpd5/3w6u3bEcl0udwfDY3FDOFz93E3/61Z/R3TfBrr2nuGxjPauWL6zl88KrJ9i5fRl/8ge34HAoM5wcAb+LioLBNFck5dSZUTTNwON2sO2yRpobI7OcJD6vRUlJI5dtaEBRpFnjCCFwqGeXUKdDLhoCQggcDnnO6NmvCpvX19NYX4YsS6iKzM7tyzjRPohh2NG+yzc34XKprFxWRbQ8wKnTI/T0Tcy4ryOjSX768F50w6SxPszn7r+W2urSGQaP1+Pk8/dfx8hInD0HuzhwqIdnXz7OrdfPXXtpmhab1tVy5/s30lA7M63N63Xy3754O7/5+e+SzWocOtpD+6khlrfOrjsRhWL3qX3Hez2A45BlttfXsbW2xn5PAUwTtBfY64Us7PeBtMhi/4yR5xe9u9g33k5MS2NN21SFnQH+cv2nLsn5vFM42NbHl7/9OJ+9azvrWqr49kOv89bJPrAsNiyv5qM3bWJty8y1ZXgiyZ//71+ycXk1n779cl7Y287PXjhEz+AELqfKupZKfvfuK6kuP/t+TaSyPL27jSd3HadncBKnQ2FdaxWfeN8WWmrDc64X6ZzGQy8c4pGXDjM0liAa9nPXteu56fLlxRSyC4VlWSQzef7tyb28sr+TkYkkIb+bHRuauOuatdRG7UiwaZp84esPsW5ZFXUVJfzTw7sQQvD5e65i0/Ia/uaHz3OgrZfL1zZw/51XUF6y+A2lZUFHzwhf+odf8IGrVvOp222R4Rf3tvPth3bhdan8989/gHDITpP+1s9e4+EXD/O9r9xLVSRIXjM41NHPT585wIkz9jumtTbMR27YyOaVtTinMelZlsXJ7hH+y98+xO99+Eq2r2vkweff4vk97cSTWcpLfdx78yau3tSCe9o63DcyyU+ePsC+472MxVI4VIWqSIBta+q5fssy6grX6WT3MA+9cIgDbX30Dk+iGyZf/vYTyP/0VHGs1toI3/7zjyzoDGyuKOMbT75O9+gkteEQn7v5ivNex1w2z3W3riVc/k6kOku4nFfj9dyHy7WzECVSF7XWXErYxpXGdANLksLn1dR6O/A5HVQEfCRzeQzTnCXQfT4seWaWZTGaH+fgxGG6032kjTSGNbdl75Jd/E7zJ5d6iCJSeoYTiR7+YtVHmcwn6c2McV/9tTzUt4u0np1RayQJgXuOVL4pzEjVOsdGmd5vaoPtPMcrKMkyyjlW8LltzoUkBNK0PlPtnerc/RyF8ykW058zT9c8/dyySqXXz1/te4Enu9toDJQWxwK4d9kGIm+Dqv0/En5/++UIYFVFxLawBNy8rHXG8yOA61tsQgvDNIsMV0II3r9iuf1cFryVf3rNVcBspqorG85qyP1fV12JELClphpFkgGruJlaVVFenMcUnbAkBMsj4YvuQ2qoD6MoUtHAmsLwaIKx8STR8iDLW6LsOXCG012j5PI67gKJw8BgjGxWw1vqpa7WLvDu6h3jWNsAhmGxekUV69fUzjCuYIoa2SJc6uOO923kH/7pebp6xjlwqJuVy2anu06HQ1X43P3X4nTMTpsVQhQ9f3PB7bHnrRsmYxMp26A+R+haCIEsBAu8O9/VWNZcXjSEJFmirsa+Lx63SnVlCc5CCqgkCUqCHlRFYiKWPqvBBjzx3BFyOfs+b9/aTF1N6ZzX2ulU+PBdWzh0rI9MVuPBR/dxy3Wr571/G9bUFg3xc1Ee8XPD1Sv55dOHiCey7D14Zk4D690CC2uGI/hCNyJnn7eL+8A90P0ST/TvYXNpK8sDtTPWDZ/69qRU3o0wTJNMVuPlfR38w09fIeB2sropykQ8zfN72unoGeWLv3Edm1fWznD0ZHMaw+NJvv2z13j05SOsaKjgspW1dA9OcLRzEH+BdMWyLMZiKb7z0C4ef+0YlWUB1rVWkUzneHFfBy/t6+Brv/t+rtrYNONZyOV1Hn/1GJOJDDUVIZbVl3P8zBB/9d1nmExk+OhNG1GXSKAwHaOTKT73Px6ke3CCumgJ61qrGByL8+9P7+dE1xCfv+dqVtSXY1mQzWu8eaSbJ147Tl00xO6j3Xz1O0/yvu2rONY5SHmJn6ffOIHf4+RzH7lqSXNyOhQ8LpXekcniO+vMwDijk0l6chqZrFZcY453DiILiWhZgFxe59k32/ibH76A0yGzvK4cSZJo6xrmS//wKJ+/52puv3rNjPXetCxSmRwnu0Z480gXB9r6aK2LUF7io6NnhLxuFOvmAboHJvjM1/6dVCbHqqYomyprGI+n6RoYZzyWprGqrGhgCQQVZQGuXO/gzaPdnOwe5oq1jdRGzxrZkZAPcZ5shO88u5vfuXEbdeESesYm+M6zu/nLj92yYJ+q2lK6OkcoC/uRlV/NC0iSyvC478Tn/SSK0ghMORXfHZ4ry8pgmjOF1RWllgswYxYFpyIzlkrz1r7DZPIazeVlbKpfmoD7kmfWne7l/3Q/yLFYW8GDJjEfCapPeXvpaoZlkjd0mnxRDk50YmEhCYnrKzbwt20/ZyKfpMTxn4ZDPJ/l2d52Sl1uziQm6ErMZDW8rWHlBRlYhmUWYjbze0ota0oyV7wjNQCWZQIGIF+UfOCzEVD7P1N1c7M2lVN/p7nPBcxqO5+mycyNvP3XIcuFcaZ9N+1gYlrfi32l7WiMTENtGT19E/QO2M+QHcWwa6Nam8tZ3hrF6VTRDZNTp4fZtL4eLJt8AuyXa321vZEfHk3QP2gbaquWVxIMeuZ8juxoj8K61TU4VIVUOkdPgaXOu0DtwZYNDZSEvBe0IWltLMftVslkNF56rY2qaJD337gOj8ex6MjAux12PZkNIezoEIDTqVIy7V4IgR0BlGxGxmI03oL9b9lEHW63g03r6ua9LkIINq6pw+d1kslqdJ4ZYXQ8SaRsNuOb1+MkWhEsGnjnjiMEXLaxnl8+fYhcTudMz9gs4/edhr3umba+EhImJkdjB0kbKbaVXjUjSiQQBWFxCwlRWC0LG3tMpGmaklPX3sQsRLEX33c+HImd4RONN3B9dBPqItq/1zH1mLx04BS/8b7L+L0P70ASAk03ePL14/z1D57j5y8cYmVjFK97ZnbO64fOUBJw892v3FvcaFsWTCbT+AtrkWFaPL+3g2d2t3HnNWv5zdu2URa06Zvbuob5wt/+nK985wl+/LVPEA2fjUDEU1nCIS9/9ukb2bG+EYD2nhH+6zcf458f3sXOTc3FYy4VlmXx/37vGboGJ/jtu7bzyQ9sRWAzGD784iG++eBrPPn6cWrLQ8VozqGOPr71px9mw7Jq/v4nr/CjJ/ex6+gZvvff7mUynuHPv/lLugYmSGXz+BaZzSKELWlSUxEilsgSS2QIeF30DE3SWFXGqd5ROvvGqIwEkSVBe88IyxsqEAL6hif5+5+8QkNlCV/6zRtYUW9nfPQNx/jLf32abz74KisbKljdXDkjWp3TDJ7f0866ZZX88P++j1Ch7jWZyeNQ5BkG1i9ePUIileWLn7iOD167rvh5JqcxPJEkHDy7Z22pDdNSa2dx/M0PX6CjZ5Rbt6/g2stal3RvVEWmsiSAJKAyFJjlqJ8L4yNJ/urPHsAfcOMuPHdOl8I//OCzSzr2+aGgqmvweu7B47kTSZxldHw3rbc2dGS5Epfz2uInLuc1CHFpOAaqQgE+tWMzb3UPYFgW62qii9KlnY4lG1jDuVEGM0PcXXMb15dfjV/1zVtH9HYhCQmP7GQyn8KruMgZGoPZCZySSlrPzRs5u9SY7uGdvul9p1DtC/LYbZ++6OP+vHsvEZef7eFWHPLcj8pEPsWbY53UekpZHVoaheXFgKUdxEh9B8l9N7LrxiV0nOFynrfZ+e7rXN78C8VSj3WxISRBc2M5nWdGGRi0i2sNw2RkNEEsnqayIkhVNERpiZee3nFOtA+ycV0dAptlEOxNfLQiaDPPxTKMjScBiJYHi9Gu+c7N7VKpKPfT0zfBxGSK0fHkggZWS/OFaW0IIQgGPdx791Z++JM3mIxl+Pb3XuaJZ49w6/VruHJbC5GwH4cqF9PQ3ovwT6M5F1Ak0FFkaRZ9vBAChMAwzv4uLMuivdPWQVFVmep5yCamoCgStdWljI4nsSxo6xia08AK+F14PY4FjDWoKxjpmm4wPJLAst5dKYBpI8Vro88xkR/nirJrqPHUE1BDpI0UCT3G8fhhvIqXrJGhwlXNQKaX7nQna4IbmdTGWeFfi18N8vzQE9wYPVu4bmLSlTrFgYk3qfM20ORdwankcbrTp1kb3MREfowVAbvvC0NPcEP0/EXvwoKA6kVawFH264iA18Vv3bW96DBxqApbVtezflk1PUOTtHUNs2nFzHdWLJnhy8et9MkAACAASURBVPffRE1FaIYDojRwdmM1MBrjYFsv1ZEg11+2jPA0zbsVDRV87ObNfOvB13jg+bf4/EeuKn4nyxIbl1ezfV1DcexldeXs3NzKT57ez4v7O7jvlssWjLzPh87eMXYd7qKxqoxP3ra16Cj0uBxsXlnHmuZOjp8e4szAOCsb7FTwcMhHQ2UZkmTP69+f2s+WlXX43LaTpLo8SDKVI5XOLdrAApv8py5awlsn+xidTJHN64zFUly+tp6JRJoTZ4a4fG0D47EMk4ksqxoryGsGL+7vwDRNrt+6rDhHgJqKELfvXMOZgXEeeeUIrXWRGanXU6yxn779ckoCZ3WK/HO8O6aiw6ZhkcvrqKqtNedxOWioLJ3Rdk5n4ALfzYdIwMu/vrCXunCQrpFJoqHzO7s//ls7+cgnd8w89iXYZvt9n8bvux9JevfrNkpSCL/vM/h9n/mVHC+d19jd2cOzxzqwLFt26doVTQTcl1Bo2CO7qXZXEnGGccgODMvOS5zveZPfhsfMJTto8VfRlR6myRslpqX47uln7M2CELgvYW2YZVnoloFm6uiWgWEZhXM1MSyDvKmhWwaKkFElFUXISEJCFhKSkAqfKyiisEm7xGFW07LIGhq6ac4qW/QpjgtKO3lm4DCtgShbyppwzPOoxLQMj/cdZHWo5h0xsC4UlpUCKwFSCYL/ZFkE26HR0lTOU88fZTKWIZ7IoGkGgyNxQBSNpMa6MEdP9HPi5GDRTu08M4KiSNTX2DU/pmmSy2nohu0E8Xmds8gmzoUsS0WK9lxOJ5fVFmwfWIDO/XxQZIl77tqKqio8/NhBJmIpznSP8a3vvsSPf76H7VubueW61TTWh/F5XXbq8Htsc6rMQzIhBEjn2cRZlkVeM8jm7HsgS2JR1zsUPLvBicXSc7ZRVRl1nnTnKUxnX9QNk2xOw+N+95DtqJLKhtBWetJnOJ54ixpPffE73TIYzQ8T1xxoVp6gWkKLbwUe2UNv5gwtvhUcmtxLlbsOvzLTALUsE83SqHBVssy/GrfkocW3ErfspSd9mhb/St6a3EO1ux6fsjg9qPUlzewbb6fBW4Ff9czQkhRC4FV+Pde/ltowqjyzdtLjUmmtjfDivg6GxuKz+njdDtY2Vy74vhyPp+kdnqQuWkJ4jvqky9fU860HX2X/8e4Zn/tcDirDwVljr2yswKEqnOwavmD5hgMne7Esu15paHymLEg6m8frcnB6YJxY8izjcYnfXUwh9rmdICBSOB8hBA5FwbCy6MbS5uRyqNRHS3j1QCcjk0niqSyxVJbW2nJOVA3T0TuKbpic7BkBASsbo+iGwdHOQXxuJ8vrZ0szrGqM4nU7OdTeh27OdKwLAaVBD621c+toTsf1W5fxy1eO8o0HXuF41xC3bl9BU3UYr9uBU52dan4x8Jlrt/D8kVN0jU7QHC1jW8v5ad5Lw35SySy5rIZlgdOp4Atc/N+pJL17NeXeafRN2CQXf3TzDiQh8bN9R2gfGmPzeUSip2PJBlajt551odW8MvoGg9khqtxRnJJzTgNClmQ2hC5cfdqvuLmn7mq8iguXrHJ9xQYe7XuDnKFxd82VRJyzGbouFFahmDhtZEjrWeJakr7MMF3pAXrTg4zkJhjPx4lrSfQ5hM0kIRFQvIQcAcocQarcEWo9UWo9UUodQbyyC6/iRhYXnmM9HwzT5HR8nOf7TtGfiqOZdmqfYVn4VAf3r9pKhefSpFJOpcAl9aXTl75zsLC0g5j5N5Hdd4NSf/4u/wEgSYLWRjstI5vTGBiKIUkSQyNxykq9lJZ4kWWJ5oYIqipzsmMQw7DlEE53j6IoMk0N9kvOMO3oV3Fsef5U4ikIIYrpE4ZhnvfF/nZz050OhY/ccRnbtzTz+LOH2XPgDGNjSRLJLI8/c5jnXz7BdVet4IO3baSpIYIkvbeMrPmZChfn7slr+ow+CxVyT8FmH7Tr6vJ5fc42NvHIwuNMN8Yty8K4QAavS4UT8cMMZvspc0QwLRPd0kgbKXJGFsPUcEq291xBYSDbS2+6C7fixbQsyp1VHJrcz7g2yk0Vd84YVxIyVa5aklqcgxN7CKohJvJjeBQvJhZRVzVvTe5lQhvj5nP6zoeIK8Qv+3dzPN5Fk7cSl3zWsx9QPXyyaQmR//cQ5otg+D1ONN0gk5v9fIZDvvMyfObzOqlMHq/bgcsxewtVVohojU6mZnyuKNIMsoUpBDxOJEkQS+YuWLFyLJYCC17Y28Hrh+bW5IyU+GYkbqiKPC0kY/9xqDNrje3ywqXNSlVkKkoDmKbF6EQKhF0DH/S5aK2N8NQbJ8jrOie7RpAlwYr6ckzLIpbIoCgSwTkExoN+N4osMTqZxDJnzkcSEmXBxe1vWmsj/OXvv5/v/3IP+4738NL+DuqjJdxyxUp2bGiivNQ/I6XwYuDl46c53D1IVtMYjiU52jPEH39gYemjgb4Jnn50PyeP9WMaFrUNZdz6wctoXvburUX9dYMqS5R6PciF0GHA5SSjaYwkUpR43It6TpZsYGWNLEktyVB2mO50D6qYn13EK3veloGlSDLlrrMFhVvLlrO1bHEq6EtB3tQYzU0ynB3naLyDY/FOTiV6SBnz61udC9MymdQSTGoJzqT62Fcog3JICtXuClb6G1kTaqXGU0HEWYJXdl+0zdpkPsM3j7xBb3ISWZJJaTnq/SW0x0ZZUxplKULDZ2uqCr0sOzpmzpGOqVsmY7kkcS2DU1r4UbIs26gRUgSh1BQ+y2LpPTb1p1KDpXcVjqyBMW53lCsQ8lTth4Vl6VhGNxijIFQsY3hGup9l5bCMPjDHwdJAOBBSFKHYXgfLTGPpbZj5N7DyhzHlRoTRC1IEoTQUGHPOd410MMewjEGwMiBkhBQBuRYhZCxjDMscwS7iiiPkalsQz4wh5BqEbHvoLGPcnquVtOcpV4EULbBSmmD0Yhk9Mw8uBRFyA0LyFcYYLoyRAeFCyNVnxzdTWEYXQgSwzHG7jeRFyPUI4ZuVcyUE1FSV4Hap5HI6Q8Nx3G4HI6MJqqIhgoX0i5amchyKzFBBr0hVZUbHkvh9Tprq7Zx1WZZwOBSEsG9PLqdhmhYLpZ+bpkUmZyvIqw5lBmPUpYIsS9TXlvHbn7yaO9+3kd17O9lz4AynzowwMpbg8WcPc/LUIH/6hVtpaSo//4C/RnC7VGRJYJiWTQKQ1c7LipjK5JhKnvbNE/HSdXOG8T0X0pmz0UtZknDMUa/1TsKvhhjPj6FbOmFHOQktzmh2kLyZJWUkqXLVYlgGU9ciZSSwLJOQWoosZKrcNQxm+3HLM0kmDMtgIj9K1swQVEP41SAZI4NZ6CsJiSp3LUPZflzy4ggqhrOTbAjZpDwWkDFyxe8c51m338vIa7MdoZZloekG0jwkOIuRT5AkW9tSN8yiRMNcx3WcE6U1z3E6TUHTDbBmGjdLxZRjak1LlCvWNs7ZxuNSZ9R4XSr6AiHA53EQ9LkYnUyimyZBv4uA10VrXZgHns0yMp6kvXuEcMhHeamfZDqHqsq23IIx+77pmoFpWbYQ7Ln7JnE2/XkxWNdSxd984XYOtffz6sFODrT18t1f7GbPsW5+5+4raa4Jv91LMANPHmzj87deScDtKpBhnb/PLx54k+bWKB+89wpkWeLAntP8n++8yFe+/tFZbRPpHP3jcUp8bsIBT5HOvWdkknDAi6tACmJZFnndmJdkLZHJkUhnqQj5F+VMu1gYHE/gczvxut55psLpkCWJ4USKn+w5DMB4MkUsnaV9aJQ7N62mxHP+9XfJq2tXuodXx3ZT66lmbWDlgjVYyiWkTzwe76HOE3lb6Q15U6M3PURb4jR7x49zJNZO2ri4kZi8qXM61cfpVB9PD+2i2VfLppKVrA220uCtxqe8fUMrpWmcSUzwlS03cDo+Tldigt9fu51ne9rZPdyzJGrJ9sQQJxMDAIznkpyRRnh64DDOc2uwLMgYGgfGzzCRT9PgPX94Xo/9OZLrDhT/79hDGMMYqX9GKA0ovt/FyDyApXeDXAbGCJgJLMmP4v8iQqnDskws/Th64lsIKwNSCIRiGw9TMCcx0j8Bo982sNBBCqH4v4SQI2BNYmYfw8zvwzKGIPsoCA/CsQVZroBFGFhYWczc65j5l8HKgqWDcCH7vwByE5a2Bz35T0iOjZj5txDKMoRwYOqnkJyXI3s/DWYSI/MgVv4QoNkJ1lLE/k5uBAxM7Qhm9rHCMfOYeidCbbWvh+TDMvoxUt+zrxlGYYwqFO+n7Otl9KLHvopQl4OVsq+nlUV234nkugVbQ+Isptjg6mpKGRyOMzgcp7TEy9h4itUrqgkF7QWlrqYUr9fJRCxNW/sQfr/tKVZVpSi6KwmBz+vE53WSSOaYmEgXc97nvKSWRV7TGZ+wvb5ejxOf71cnEyBJEpUVQe58/0au37mSfW918djThzl4pIeO0yP86Odv8hd/+D6UOWQSfh1hRxMlyiMBBoZi6LrJ6FhyRgrguTBNi6HhOJYFkgTRirkzDNKZPNnzpH8Oj9jpW5Ik8Hodb2vzeSnQ6G2h3tOI4GwK2tXlN83b3rTMIllQLD+BZmlsDG2d1U6VVGo9jdR46otjN3pbi30n8+Po8/SdDx9vuK7475yhIQlRTF3/dcbAaBzDNGdINeQ0g4GxBG6XSsh3YQyKfo+TcMjH6GSKeCpLxTl1hh09dj1qU3XZjM+zeZ3xRBrTtGYYcn0jcXTDoDIcuOB70lhVihAQ9Lm5732XLUg4dT7nxsWA3+MkXOKjbzSGZVpUlgYIeJ201EZwOhROdA1zqneU1U12REaWJOqjpfQMTtI/EmNNc+WM8XpHYuTyOnWVpUsypubCFFvnxuU1rG+tpn8kxo+f2s9Tb5zglQOdcxpYU9fTmMOgng89o5NkNR2nqjAcS5LX9aLMT8i78LM3OZ5izcY6AiF7vd2yvYWf/9vrc7YdT6T52SuHWNdYyQ2bWnE57P348e5hNjRX4XIoWJZFKpvnZO8Im1rnLuU4PTDG/vZePnT1+iXV3L1dnBoYo768BI9TfVfV2QY9Lq5f2YxbVRhPZ2x93ULkaiHG8ulYsgXkkBxEnGG2lW5mR3jbJSO4OB8e6H6F+xquo8m39JCphUV/ZoR948fYPXaYo/FTBW/jpYVuGbQlztCWOMOrngNsKVnNlrI1rPA3Fui5Lwx2xMmixOWmNymjmSYZQ2NLRS0/7niLWD5H5SJrGHvTYzzZd4j+zAT9mQn6MuMcmeyd1U4AqqRQ5vRxc+VatoabL3j+02HqJ1Bcv4fkvRzLGEaPfxkj/UOE/y/AymGkf4pAQw58CSFcGOmfYZoHzg4g+ZGcO+xIkQhiGWfQJj6H6dyN7L4NIUWR/X8M6Z9i5V5H8f8xQqkDJGbx4s8H4USoK5GVZoQcxTLH0GN/hpV7FeGpBywsvQMp8GWE0oqe/AaK/0+QlWWY+d1gjGHmX8fK70FyfwjJsRHLHEWP/zVG8lsowf+BEAqy62Zk1w1YGFj5I5B5EOHYgJDsZ95IP4CptaH4fhehNGMZffYYqX9BCX4VAMscQ5gxZO/9CCmEkf4BZu4ZJMcWkGZvlhVFprmhnK7ecfoGJouRi6pokGChLsbjdlBXU0r/4CRtHYNEwnY0rSTkITKNuS5S5qOyIkQiOURn1wjJVBafd+6F2zAsBgYnmZhM2xv7sJ+SBTbzlxJ+n4trrlxOtDzI//P1X9LbP8Gb+05jmBbyQmx24mzqm2GaXGA5xbsIgg1rahkYipHLa5xoH1wwijc0EmOoYBj5vS4a68rmbJdIZhmbSKFpxpwGt2VZHDtpO3kcDoWaqrnp3N9pnMvgZ1gmg9lRNFOnwlWGU1LJGDlkIeOaVi+cNlKUOiJUumvnPi8BWV1jND9JUPURVM/+pjJGmlJHhCr3/IyOc6E7NcyxWBfDuRiKkChx+FkdrKfO++sXlZ363fUOT/Lm0W62r2tECNuw6Bma4MipASrLAjRUlS480DyoKPOzsrGCZ3e3caRzgJqKs8x84/E0j716DEWWuGHrzGybbF7jZNcwPUM2jboQgol4mjePdaEbJltW1l0wE+/6ZdVUl4d462Q/+0/0snFZdTEKYVkWyXQO3TQJTE+/u4S/KZ/HSVUkwL7jPciyxE3bVuDzOAn43JSFvBw9NcjgWJw7rlkL2HWZV6xt4MV9Hew+0sXmlbWUFRj9EukcLx84RSqTY+emlqII+oWgb3iSkoAXt9OO6kiSIBr2c9mqWn7xyhES6bkd7CG/XYfbMzw55/dz4UT/CGPJFJGAl93t3YQDXoSw5XqaKuZeG6fQtCzKay8cp7reJiHp7xln1fo68rrOvpN95HWdVDbPitpymirLWNNQOSP9tKN/FH0aRf1YPM3rx06zr70PgLryEhyqTOfAGPFUjtKAh0xOYzyRYU9bD4ZpsaahgooS/6x1ZjKZoaN/lExOo6osWMxSqS0PIUuCFw6e4rqNLRzqHCCZySFLEmsa7Dq7Ez3DOFUFRZZpiJYQS2VJZ/N2NHnaYSzLIpXM4nI7UBQZwzCZnEiRiGcIRwL4/Je+bjSn6eR0neqSAKdGxslqOq3lZdSULr40ackGVthZRqO3jiOx46T0FAHVjyLmLg5UhMKmknVzjDI/BjLjyEKi3BVCM3X6M+Oz2lhYDGYn5qyFOh9yRp4Dk8d5cXgf+yeOzUiX+FWiJz1IT3qQw7F2toc3ck35ZsLOC6NodUgyEbeP07Fxwm4PYwNpnuo+iSpk0lp+SYv2FeFWGrwRetJj/GP784RUD1eXL8chn8M6BqiSTMQZYFmgklLnxWGhkZRWJHUzQo4i5CiS8xqMzCPg/wtAw8zvRfHci6SutOfh3ILQzhpYAhUh3Ji518GcwBalE1hGf6GBhLBUBAqWkECoi4tazTh3CYQLU2/DzO8CK49lZbCMgeLxEH6Eug5QEDiRHJdhaicACcuKY2pvIZQmJMdWhFyGkKPI7jvR41+FwFdA+EDIYElgDGJmn0LINcjOmxCSF8vKYeZeQ3LdiHBsRAgnSGEk920YyW8i+/+kcLoBJMdWJIf9IhPqekztBBa5OdNDFFmiuTHCk88fobt3vBBBcFIRCcyg1V7eEmXP/jN0nB4mm9OQJEFTfWRGakFNdSmtTeW0dw5z+FgfZ7rHCJf6ZkWBLMsinc7x3MsnME2L8nI/K1qiOH4FKYILoak+XCRWmK+eaDocqlx8+ccTWTTNeNfRiy8FQsD1O1fyzIvHSGfyvLG3k6uuaCUYmO19NU2Lp547SqYQmbpyazO+OWopwBayPtE+yJXbklSeE+WyLIt0Js9Lr50EbNKBNSuXpj3yTsCyLIaz4zw/tBeX7OCKsnWokkJXaoB6b5Ss4SBtZPHILtIGtPhWFp2TFhaaqXN4sgNZyNR4yhEIzqT6qXVX4JXddCR7SOhp6j1R6jxh9k+cIGdqrAw0oEoq7YluBIIqd4Ry18z3SFdqiB93vUhCS+NTXWAJjsW72Dvexj3117DM/94hJ1oMpn5u4ZCXf3nkDU71jhIp8ZHO5nn1YCfpTJ7t6xuoilxYDXfA6+Lqjc0c6xzkkZeOMDqRoqYiRF7TOXJqkN1Hurhp2wquXD8zVc/tVBmdTPGvj+5mXWsVTlXh+Jkh9h/v5bJVdaxfVlWcu2lanOqztQYnExn6hmPkNYPTfWMcbOvD4ZAJB72UBe262LKgl/vvuJxv/PQVvvGTV7h6UxOREj+yJJhMZugbirG8oZybti0/a6BcQg+Q1+WgOhLk0ZeOEPJ7qCj1oyp2yviyugj7T/SQy+usaZ6KYAnWLati5+YW3jh8hn9++A1WNlYgSYLO3jGe23OS9cuq2bmp+W3VSD343Fvohkl1JIjf60SWJcZiaXYfOUNZyMvy+rkdDptW1NpRrl0n8LqdlPjcaIaBx+Xgms0tc/ZZWxclr+tMpDLsOdVL/3ickNfFmpbzBwWuu2Utr794gtMdw7b8i0Ph9o9sZSye5pl9baxtquJgRx8Bj4umytnGmmGYPLWvjaaqMCU+N6ZlMZHIFGqbTXTDoHNgjGPdQ9SEg+iGTY42kcyQ03RG42l6Rib5zZsumzFuTtNp6x3hZO8IpX4PvaPdRII+zgyO88EdaxlPpNl17Awr68p54WAH65urGI3FGU+kqa8o4el9J9m5vpmA22mLqZsWrx45TcjnJhL0FcmXDMPkqV8cZNmqKtasr6O/d5xf/GwvoyMJ1m9qYOcNqwiVXFrmw0Q2R9vACIZpksrlSebyjCZTl9bAGsuPcyzexnB2lAOTh3HLrmlMgTM3El7ZvWQD67udT6NKCl9c+SEmtRT/6+TDs9pYlkVXamipUyeuJXlheA/PDO6iNzP0jtG8T0d7spv+zAjd6X5ur7qGFn/d+TudA7/DxZ2Nq4m4vVR4fNT5QzzQcRjNNNhWUUuZa/GRALfioMlfTpO/nBeHjlPi8HJ77Wa8yqUIGZuFNL5pEF7bsJj6X6kUiuJyJpgpOzVw6nvhAXF2w2dkn8DMPolQ1yLkqD2WULG1si7SrPV2zPRPsISMJDeD7EIID9a0YxS1GUQhZ1y4YEp92MrY56FECnObahqxv7Pyxc8saxIj8zCgI7vvRMiFxdRKg5VGSCVM/90JOVz4rnBdhQuk6Z5aBfu6z/1ylRXbwDJNi8HhGGARKfNRVuqbYSisaI0iy4LTXSOFHHiJZc0z2Z9KQx62bm7k0NFeevon+Nmj+wj4XSxvic7wrqZSOR558iBv7O1EVWRWL69iw9rzMy1dKCzLYtfeThwOheXNFUXmwunQdZM39nUyWWDCa2qInFcfy+dzEQp6kCRBPJFhz4EzVEaD561bejdj9YoqdlzeyouvtXH4WC+PPH6Q229dPyNVMK/pvPx6O0+9cAxdMygr9XH37ZsXHHffwTO0NEV43w3r8PtcxY1lJqvx7z/fQ0fnMJIkqKspZcOaS/csXEyokoIiKVS7ywmoXrJGnqSeIaVn8bo8HJs4TVxLsSY4M9pvWRanU/2M5CZp9deiSgoCgVpIsT+T7qc92YMiZE6n+nh/5Q4QgoHsKDkzzzJ/PYcmO9gRWY9Dmv2sPT2wD1kIPlp/DeWuEALBeD7BY/27ebR3F3+88sO/kuvzq8LU0tZaF2FtcyWvHuwklsyQ0wz8Hicfu2UzN1++4oIjIUIIljeU8+k7tvH4a8d5YV87ubxuMzK6Hdx782Zuu2o1vnNINqJlAW7bsZpTfaM8/OJhkpkcWLBjQxP33LiBgM9VXF803eDv/u1F24ue1xmN2emIT+46we6j3aiKxM5NLdxx9ZqiHMN1W1pRVZnn9pzkqV0nyOsmsgSqohAOedmwvKpYn1M4kQs6/8VAlmXKgj6bGdbjpDToKR5uZUMFT+06gdOh0FwdLl7TgNfFfbdupsTvZveRLvYcs2uyXQ6VHRuauO2q1ZSXzo6oLAUet4MX97bzygFbV1WWJWQhKC/184n3bWHr6rkJr1Y3RfnUB7bxxOvH+fGT+5BlCZdDYW1L1bwGVjRkp44+9VY7kYCXurISMvk8u9q7WVO3sJEVLg9w3S1rGR6MYZoWoVIvDodCFpOcbpDNa9RGQrRWz10vtry2nGiJv3jNywIeVtVXkNcNtq6oI5XNMzyZpLI0wPUbWxFCcKizn/KQjytXNxBP5/mfP3tp1rjpbJ4T3cP0jcXsGqXJJGsbKzl4qo/JVIbnDnRww6ZWTvQM0zkwRk0kWKztqo2E8HucXLGyvlgHFvS6qQ4HZtV8mYbFs08epq4pQiadZ+8bpxgaiLFqXQ0njvbS2Fx+yQ0sWZIYiCXQTZMdrQ0c6x9eMgnNkg2scmeY2yrnzzWfDvUCarCui25AWIV8aUNjMDPBZ1tuncF7ZWLx/dPPLGncsdwkjw28wnNDu5nIx5fMjHMpkTIyvDpygIl8nA/V3sj60NKIPDyKys7qJlTJpom/q2k1G8KVmJZFY6CUkOPCwqnbws2YFkUWlbcN4QKmEYdYWSxzFMFZ4T7LHMOytOLdtoxekKe8ShJCCoIxNK19yq4vKsDIPGqnAbrvAikC6BD/+rkTKbxcLJZCAFI8pn4C0ziN4r0f4diCQMZI/XQBj+A55cTChZACYI7ZNVzYYpSmfgakEihQp1pWBjPzBJbejuz7vSI5iD2GFyS/TXDBWUeBpXchpFK7RsscYkmpj9i55uFSH8GAm7Fxm1FvzcrqGaK1AMuaK1AU2U710u06h9Zz0sckSWLzunpO7xzloccOsP9wN7F/zLB2VQ31taU4VIXxyRRHjvdz9EQ/qXSeZc3l3H7rBspKL52AuGXBrj2nOHS0j/Kwj+rKEiorggT8LiQhiKeynOke4/CxPsYmUiiKzIdu33xefRqHKrOiNcrrb/oZGonz4KP76O2foLkhjMvlIJfXSCZzyLLEPXdtuWTnd7EghMDlUvmNj1zO4HCMto5Bfv7YftpPD7GitZKSoIdMNk975zCHjvYyOBzD5Vb5zMd30Fg/f6F4ediPaVn8/BcHONk+xIplUQJ+N/FklsNHezlwuBvDNCkJebj7A5vnjJhpukEmo5HN5slkNbI5nVTqbHpPXtM5dLQXl0vF7VJxOe2/brdj1ss8m9UKY2hksxrJVJaunjEATNNkcDjOsbZ+XE61OJ7b7cDpOJu5IYTAr3iJOENEXWW27pSQcMtOdMvAp7jRTI2u9ADXlm+eQZVuFqJfFa5Smn32bzyunV3ThrITSEhEnCUEFC/tyR7iWpKoq4ze9DDLfHW4FWex77loS/RyW9U2VgbqiqnoYWeQZHmG/33y0QWfgfcipjaVqiJz93Xr2bK6nngyg4Vdo1RbHpolORDyufmjj1+LZVl4XOfPaHCqChuW1VAdCTE4Fied1WwpA6+LmorQDAZDhyKzc1Mzq5qiNFWXkcrk6B+JkyvU51RFgpSX+mbQtyuyCClDHwAAIABJREFUxL23bF6Qtj1aFsDpOGtQq4rMNZtbWF5fzshE0o4mC1v4N+hzU17qQy2wc37unquwLIrn2lwT5utfuIPaSj9tseeIujbwsVs2k9f0YqreUiAErGmO8tXfvhWXQ52RjnnVxiYqyvwIxAyhZ1mSqI6E+NjNm7hqYzPxVBbLsvC5nVRFgpQE3LMo7mvKQ/zNH9y+6Dnedc06tq9tIJnJ2+Qiwr6XpQEPleHAvPfe6VC469p1bFxRQzKdQ9MNHKq8qOP2jce4e9saAm4X8UyWv3v81fP2eeLh/ZxqG5ixVqmqzD2/tRNZCNY1VuJ1OygLLP7eyEJCK7CxTtUAarrB9L2Jz23rE6qyNIsO3+4n4XGpREv8bGypQpVlKssCrKyr4OiZQTr6R/nYtRs42j2Ex+lgTYNN2uV3OxlPpHEoyrwkG9NhWRaT40mqa0qZnEhx4mgfV1y1jK3bW/jBP73E5ETqvGO8XVQEfNy9eQ2qLFNXFsLrdBBcggYWXICBVeYoZVtZ6PwNWSwZ8ExsLV02o3/YGeDqyBpmRscsHu97c9Gjj+fj/LL/ZZ4afI2EPrc2yzsNzdI5HOtAM+1CyHWhZefvVIAkBB7l7EIb9fiJet6+vsGOyHIsrIvGNCWUlZi55zGdN4BwYmYfx9I7wXlFsY2lncDMPg2u67H0Hozsk8juewsDOBDOHRjZJxGOdSB8mLkXC6l5hSbIYI5jWTrCGMRI/5vN0jdjIgKED8ucwNSOIeEAyQEihFiUU0ACM4tlphHmBHr2KSyjB1FIWzzvdUBBOK7ASH8fsk8jOa/EMnox0j9C9twHKFiWjpl/EyP7KLL3dxByHVg5CsmZCKEiu27FSD+AUFqR1HWYejtG+gFkz0fhAglmpjbVdTWlHD7WR14zqIgECJ9j8ISCHiqjQdpPDROLpXG7HTQ3ziY68flc3Pm+DaiqzM9/sZ+2jiG6esdxu1QkSaBpBsmUna64blU1n75vB6uXVy2KzevtIJ/XOdM9ypnuUZyOXpxO1d58CDt6lcnkyWsGAb+L+z58OVdsaV6UEPQVW5pp7xzm8WcPMzQS58nnj+BxO5AkWxvMMEwqK4LvCQML7DW4sT7MH/z29fzg33exe99pXtt9igOHenCosp0+kc6jaQbR8iD3/8YOdmxrWfD+rV1VzWUbGnj0ybd4dXcHe9/qQlEkdN0kkcximhbBgJvPfuJqtm5qmPO6P/HMYZ556TjJVA7TMGfJAsQTWf77/3oCWZaQJIEsSQQDbu77yOVsXj/TS/2Xf/cY/YOxGeOk0nbquKYZvPz6SQ4e7kGWBJIsIUsSK1qjfO63rptXPDtnaHQm+zgU66DKHUYzNVRJZUvJKvZPnODqyKaiA1ISEnWeKM8Mvcl4Pk6dJ0pST3NosoOYN0mTr5re9BCZVJYGbxUxLcXJRDdljlDxtbiQM9MlO4hrKUxMzjpbLCbyCdzyr66Y/VeNKWNpikhhITgdyizR4VT6IZyOTSjzyHgoskRlOEBlOLDg2LIsURmWiYQmcDgqcTu6KPVPoqqrkQpssKaZQtP6UZRmhJCQZYkdG5qwrCx57QhCuHCoCzMyT5E31JSHqClfeI+2vnWmlk/I5y4czySpr8MjB1he//Yi7yUBD1tWzc7ICYd8hOcR25UkQdDnJrgIAhIhBH6Pkx0bmhY9p3DIO0MYeinwuhf3LJ0LIQQ/eu0g5QEfgxMJJpMZHtx9mBKvm+vXzB39Onm0j503raakzH92nysglsqSyuV5/mAHDlVhbWMUhyLz2tHTKLJENq+zdXktLx/u5Hj3MI+8foSty+vYua6JilI/nQNjfP+ZvVy1ppGmyjJeONjB3z/0CvUVJZT43efdU/vcDlbWVfDCwQ6e3d9OTSRIid/NFSvr+dqPnmVlXQVup8q6xkr2tvXw7P52HKrMlmW1qIo8Y/xsXueVw50c6OhneDLFWCzFdRtbbCNagC/gZmQoTiKeITaZZuOWRiRZKqQWXvrsM0kIYpkcb/X0s6O1AVW233dLwZJ3YUII5CV4xJeK6aQZFa4QX1597xxEGoLLwysIquf/oaT0DM8P7eaJgVeXRLt+LmQh4ZFd+BUvLtmBIinIQsYwDTTLIGfmSGgpUnq28CJbOgzL4ETiND/rfRaf4qFpHo/kubCAyVyGR04f5bmeDiZyGUJONzurGrmraQ1lbu8F0bH61ItbSKj4Pose/yv02B/bURx1A5Lr2hltJMcmLL0DfeIRsLJIzmuQvfcWCimdKJ570c0h9NhfgFRmj6GuLvaXffejJ76BNvEphPAjuW5Ect1yzkwEkroRUz2Mnvx7hFCR3Hcguz8CYuGXpT3HzVjaMfTk3yGEguTYjuS6phChWxwk104gi5F+CCP1XYTkQ3bdhOz9TbuBlcdMP4iVP4Cu/9ezhp/SiuL7HJJjPZL7g1hYGKnvopujCCmE7LkT2fOxRc9jLjhUhfraMg4f68PhUCgP+/Gek+4iSYIVLZV0dI5gWRZVFcE5abmFsI2xu96/kQ1rannhlTb2HjzD0Egc3TAJ+t1s3VTF9q3NbN/aTEnIe9F1SOaa02c+voPWxgreOtpDV+8YY+MpYnF7U+3xOGlujLB+TS1Xb19GY10Y9yIpZAN+F5+45wpam8t54ZU2TnYMEktk7VQZr5OqmlI2rll6GvA7BSGm7nWUP/zdGzhwqJsXX23jZOcwiVQOl1NheUuULRvr2XnlcqqjIVR1foY6WZaorS7luqtWsHJ5JS+80sZru9vpG7BTYSorgly2oZ7337iWhrowznnSK0fHU5w6M0IqNXcNrWGY9A3MLEgPBtwkk7OL2E93j9HTO7vWF+xoZzyRJZ6Y2c/jccx6yTskhe2F2itZyCzz11LrKS+Kzjd6q20vsqWjTE+DBqrd5Xyw5lpkIeGSHJhYNHgrUYSCS3YQdYUxLNMmy7AsVgeacBRSCd2ygxuj87MKbg+v4uHe18gYeVYE6xAI2uN9/KJ/F3dUb5+333805PJ70PVT6PogHvetmOYgqfSDCCRcrusRko9M5nFkuRpVaULTT2EYfajKchzOTWQyT2Ga47hdN6Ioy4u/AcvKk8u/STrzCG7jRkBG19vJ5l7GoW7A6dxGOvNLJOFFUZrIZJ9F13uxrBhOx3ZMKw5MkrNySCKIqs69KZ+CbuZ4ZfgfCTqqyZsZ6jybUCUnHYlXyRpxGnzb0MwMEhINvssRQvB0/19zc9WfcWTycXrTB9lR/lkCUgUTuR7aEi+Q0Sep9W4klh+gxX8Ve8d/wnL/NeTMFIpwUefdNO03bzGR7+Xw5GNoRoYqzxqckg/DylHr3YwquXh+4O+4rvIPeWviYRLaMCDYWGK/zw5NPoJLDiILlUbfNoayJxnKtJEzkqwvvZOIs5ldo9/HMPMMZY7T4L+cLWVv7513KXF5ax153UCRJNzlKvWREpyqvCAT3eoNdfz0B6/jD7iKNctCFlTvqOOuK9eyvDbC8e5hOvpG+dBV6/iju69GAC6nisepcv3GVq5Y1YCqSLgLUc5oiZ8/uedaFFnC63IgCUFlqR/dMO36YVlmY3M1HqcDl0Plzz92/ax5yZLEspoIVWUBDNPEoch4XbaO25fuuRaPU0WRbRmD37hhM5phIITA41SRJYnayFnD36HKXL6yjrWNUWRJwuVQi3wBsiyx/erlfP1rj+D1ubj2xjVEygP0dI9hmCauJYjOd49P8szxDlZVlrO1oWZBEfHpGIglONjdT8TvZTCWJJXL01JeSnlg8dk1wlooR2qO8PS+ibf47ukfLWpwr+Lhr9d9ZdGTWQpyhoYqyQuyGGqmzu6xw3z71ANMaol5250LWUhUuiKsCjbT4qul1hOl3FmKU3YUUjtmCmVaBcEoEwvN1BjJTdCbHuZUsocTiU560oPkzfMXyU9BETLXV2zj4/Xvp8Rx/g1/LJfl7w+9xkv9nWyP1hNxexnNpHhjqJst5bX8l/U7CLsvbb7qeTGlr2WlCvpUAA6m0ueE5EFPfB3MSSTvpxFSqCAh47Rp1Is6WFahxihn05LjAEyb2U84bI2qqRokIez6LMssHuPsdMxCet7UxsllG32LSIec3Xea8SE8QN6egwgBBlgJEEFAL8zbjRAKlpUv1Fzp9rkIF+AqalZgJWbUY9njKyC8iELtlmXlCmMUaNqFu1j/ZV+LVOG8nNPaZwtjzO1fMU2bOTCXt6+hu5AaNeMaYLF38AhdsX6ur9iBLEsE/At7HU3TJJc30DQd07QKdN6ioJllE0Scz4hJZ/LkcnZ9mcftmHcDvhCm0m40zUDTDYyCns3UcieEvcCriozDYc9pKXn/lmWh6ya5vI5hGJgF3hNJ2CkWqiLPup4XC7m8TiaTt1NrfC4UWSo+T4ZhR4gkScLlUmfojKUzebuOBAj43XNGoGadl2X/emVZwqHKRVKSua6VaVpkcxq5nI7LpeJyKliWncqXzxuYpl1kLUsCVZFxOtUFo2CZbJ5cTl8whepcCCHwuB2zyFNi8cySPaKKIuPzOi8qgcnUucw35vTvz9d2OvKmxlMD+3iw5xXGcnHAIqB6/n/23js6rus89/6dOr2g98ZexapCkZRkdVuWZTX3dlN8Y6fctC/lpt3EK9+N42Qln50VO3HsuEdyUbFk9UZKIsXeO0Ci9xlg+pw5ZX9/DAgCxIAEQICEHD1aWOLMaXvO2Wfv/bzleflw7RYeqNmES5l6XxTC4dnuv+NUfGJ+xnQQUMt5pP5vKXHNvrFh/8kO/uirz7BheS3/7xc/OOWaPun0U0hyCF1bSTzxryhKOZq2FE1dSiL5dVR1MW73rTh2L9nsdlRtIbq2hmz2tfxUJamoSjWZ7CsUhb8yOpfk35tzZLLPE/B/jpx5Ass6h66tJZN9Ba/nQzgiRTb7OgH/r5JMfRtVXYKmNpFMfQ9dX49pnkDXVuWJnnTp55VzMjzd8afcUfkH+LUSTCdLR2o/muyhxNXEydjL1Hiv40x8GzeX/yo9meP0Zk9yU8lnyNpxdg7+J+uLP4JHCdGe2ouDTaV7OafjbzBgNLOx5OMcGX6GkFaNYSdYEb6XsFYzjmA5wsF0ssTMbnozJyh21dOW3MfK8L3EzT66M8do8G3gdPwNbir9DBGjlebEW6wI3c3e6ONsKv0cHjWMKunYwsIRFl3pwwybXSz0b+at/n/njqrfZ1/kx1R4lrAosPUKeszcImedr4c3HhLSpHmAX/7LJ7hh82LqG8tGx0EBRJwcT759hKDXjUtVuGP9Eq5bUFXwHO9mCCFIpwwO7mtFVRXWrG/A7dHpaBuk5Uwfy1fWUFE1tUi6nWfb+dIvXucTN6zhkzesmfKYfXYgyrZT51hcUULKMIlnsiypLGVNXYH7Pck5p+3BckRe8WjC9zhk7MyocES1p5LF/tmR7i6Ey00KeSn2fn7c8eKUyVWRHuKuihvZXLqOWm8FMhKSJOdrkHD5ySxPIKBYD7Mk0Mj7yjdi49CfjbIzcohX+3bRkxm8bP6XJWzeHjzIIn89d1VuumwOVCyXZU9/B/97w/vYWtU0Kpv5Tl87/3zoTSLZ9IwJlulY7Bo8S0uyj6w9ee2alaFatpRfIqxRGrmL0uVDFyXJmxe3mLgl/wwkP1DYiiBJ6kQvVCElZEkeIUPTlwK//LGuPDEEQAXpvKqXzljFQkka/3n8NaQpedMkaey1Lt6mjhC7qe1/HrIs4fXqeL0X2pZzTN4e3E1Xppd14VUsDSykPFDEoBggHPIybMb4r/YX8SoeVoaW0m8M4pM9ZB2DKncFlZ4ydFnH45aRNIfnel4l6+TYXLKRllQbN7s3ErcyHImdoMpdzp7oIeq81QRUPz3ZPgayEVYEF3NdeAXeKzQWnH+PdV2dE6VCSZLQNGXSml9zCdckBZolSUJVFYouCo8RQnB8XyvPfH8HJ/a35kP9aou492M3cedDG8YlxV/J75LlPLnxesb2/7zFdSYiIB63jmcKuTJTQaEcr2uBqYSgTnXfsdBljQ9U38DdlRsYziUxHItydwhVUq6oPMiVYiYpBHMJgYMseZHlMEIkgHJUpWbkcxoh0ihyMY49iCCNLAVQlDLyhr9hZLkeSfLj932asZNO3kCjIkn6iPFLQZZCKEo5+fxZkZ8LRtcFDqpShSwXIUQWIUxsuxdHbUCSLv+88gq/bor0WiRJImvH6TfOEDXa8ChhXIqfoFaJQJCxhjgdf4MbSz8JgCq7kEcMb6bI0m800589RWtyN7riI6RV0ps5TrVnFb2Z4xhOmpBWNa4/OsKhP3uG47EXEMJBllQqPcuRJJmMFaMl8Sarw/fTbzTTnTnCG/3/goREid4IkoRbCRDU8rk7lpPjeOwFhnKdZO04AbUUrxpGkmR2DHwbw06wrvjhK372cwl9BmIqjQvKaD87gJmzRz1YiiKz9c7lrFlQNbKeYsremHcbJEnC63OxaeuS0c8ANXUlVNcWTyuFIGtaSBKUB3zTGzdVhWgqzZP7e0nnTBaUFbOuYXqKttNeXWwsWsOGDYWVAW3h0Jpu57H2J0laKR6t/dB0Tz8OCTPDa/2HuC7USNOYelcn4x20JHrYXLaSsD5xsSWEIGVneK1vN+dSXZe9TkgL8NH6e7in8ubRWPaZWCalEZW4kbRnkGQUBLWeCh6tvZsHqt/HtoG9PN7+EgNG5JI0K2ml2T6wj0X+Ohb6J6mXMgJHCGRJZnlROZpy4WVeEi5FU1ScGQp6DBkp/uzQT9gbOYczQpzz5DD/couRbzRZ5RONmy5NsN7DuxqGY5CwUmwouo7F/qYxyqH5PvF6/w7uKN+KJEn8vOsFgloAXdbJOSbFriK0MVbXHYN78SoeGn31/Lz7Rd5Xvpnd0QOUuUpImEkSZopqTwX92UFa7U4W+Ru4sXg9z/W+xrLgYtRZygmcTUzHozCfcOCtM3z3H58nUOTl/R+7Cd2t0na6j2/89VP0dUT59O/dc62b+B6uEEIIZCR0WaXcHZ6w7WKPmBB5b64kzXV/nptzr1tay0v/8htcHGkyFWQyvyCTeRq3+3Zsu4PRCAspgK6vIxb/cj5EUFs5ug1Jwu26g0zmeWy7F11by8XRX5LkRQibRPI7KEo5Eu7R4227m6zxNjnzAGr2fD6RNPp/WQ7icd+FEDmy2R243Vum8EsuFMDWZA/FegM1nuto8t+U/z1INPlv5GxyJ1k7QVDLW+XFyH8g0CQXxXoDJXojS4K3ARI9meMcHX6WNUUPMJBtQZWtCUQ556QYNFqo964nqFfRltqLhESddw09mWOkrCgBrQJTZCl1LeKOyt8d+aUSkVwbY4t3R3Kt2CLH2qIP05/Nk0QJGdvJsaXq11ElV75syi8ZAiEvuVyCvt7h0burqAqyLKP/kpKqsRg/HjHyN7M5VlcV/K58SOR0yqbUhIP8ypaNHO7sydcFq62gzD894+6McrAmszxJSCzyNfEHS77IHx/+a57oepb/0fSJ6V5iFEkrw8s9+1noH++S02WVbQNHWBGqL0ywEHRl+nmu581Lnl+WZLaWrufXFz5MUM2fZ7YnlPOkK99ujbsqNrGpZA3fPvcUb/TvuWQtr2OxZo7Emqn1Vo4rVHkxvJrG8qJyjkb7KHX7OM9+jkX7aQoU4VU1LOfCdRRJntLvfLpzH8djXawM1XBf7Voq3SF+f98P+dzCW6j1FnNoqJ09kbN8onETjzbcOOV7MjnUkb931yL1vwP8io9byzaxfWAnMTPOuvBqHOGM/pnCQpdVTGEhyNfAg/w7JjO+vxmOgVtxocsq91ffTaW7nO+2/oS4J8nq8HKODp/AJeusDC2hPxvBp3rxKO45rdsyE5wf8C3hYDkOsiShy0p+eSLEZWXd5wOO729l2boGHv2f76Ok4oLH9LpNC/mPv33mPYL1S4Cfd+2kwl3EuqJF+bytkYVGwkzznXMv8TtLH6S3L8aZlj4237SYnGnx7POHWbO6liVTqNkzE1ykqzq7557heych4fM+gqYtJR96fuF84ZHC7S79xtG9z2/z+z4PgK5tBCxgYl1QRSkl4P88jBEakSSJgP8L+WP1iaI3+et+adq/AySUMeHfHiVEmWsRJ+Mvcya+jTL3QpaH7qbOt4G90cdYHroHCYmMHWN35Af0pI8hHIsFgS2UuxdzbPg5WpO7KHE30uDbSM5J4VHC+NRidGdi3q0me/CpJRwdfg6/WoouewGJKs8qDg49Ra13LYqkUeleTod2gJe6v4wiqSwI3ExYrx1XwDukVdFsvcmuwe/jUvy4ZT9JK4Ikq7ze+1UcbEr1Jq4vnfk6cz7i/R9ef62bcM0x0Bfn8e+9RfPpPrLZ8akSv/KFO7hx8+JJjhyPioCfymCA1sgwtiNQ5Kmt8yVJosjn4ZYlTaOfp4tZNQWfb4BHcbMksJDDseNXdD5HOBhOjnLX+DCnkOYj6+QKkhMhBFk7x4s9b5N1chO2n4cua3yk7h4eqr0D7SpZxM/fn4Dm438t+SQL/LV879zPJ22ng2BX5DBrw0tp9FVP+oDdikqRy8Pf7HmV58tPUeL2MpBJcWCgizWlVfyk+TBjp7M/WDu1eOUT8W5KdD9/t/6jlLuCI9fSWRqs5I7KVdxTtZoXe47yZPselgerWVNcWG1pqlADv3tFx7+HuUPMTHAkdoKkmabSXcGgEWXf0BG6s72cTLRwc8lGnul+Gb/qY33RalJWGlvYOMIZJ0kNcGPJBn7R8wpJM02Tvx5Fkqn2VCBLMlXucmLeOMfjpzEdK1+rZGTCdcn6vCIsAjgXj/KNo7t4rauFDzUt5w/X3sLRaB9dyRh31C4i5Jr7ivNXAsd2KKsO4wu4x93bRStqropS03uYe7zcu5+O9ACP1t/KAzWb8Kv5PplxcuwYPM7vLH0QWZbp6RnmtTdOMBBJ4PXoVFbMrBDvlCAxpXzXqwlFrUOWi8irtI4fZy58njj+jN938nDX/O+VL/pu6mGhU4Umu7m/9m/GfVfhWUKFZ2KEyUcavjr6b68a5raK35qwzy0VXxj3+f7aPOnbUPKRgtfPi1PcNOItG4+L23XDSGjiWGwt/5+j/3YrATaX/+q47fujP2Vl6B5qPNeRczJs7//Xgu14N2M+zXPXApZl8/V/epHuziibblk6Ll0BoLJ6avlXAI0lYd6/agk/P3SCmnCAm5rq0VVlEu+2hFcf/w5fybOYE2bhkLdqG3ZhhaepQpZkNFmlLztMmSs0anmL5hJISJMKXAwYQ2wf2DfpeXVZ45Hau/lQzW1XjVwVwgerbkGVFL599slJSdbJxDlaU13UeismleJNmSaHBrup94foSyfoS+dzzmr9ISLZNJHszKTpk2aWBYFyPIo+eu99qk48l1djdCkaq8I1vNJ7lH3R1ismWO9h/iKsB7m5NF/V/bxH6hHvfaPbBYJPNTyMQFxSeAagWA/x6YaHsYU9eq77q+8a3X5deDmrQvlacGPP9XDdfRPOdS0xbGT4z5P7GMym2VRxIVlfl2WebzvFurLqeU+wGpZWcvZYN51nB6ioLQJJwjZtdr5ylI23LiMZuzB2yIqMt4BS5HuY//itxQ/wXM9uutIDfLbpbsrcefJkO4LBSBJFkVmxvIannz1AZWWIWzYvneMC2VK+pMY8gkvfeK2bMGNk7CSapKNIU1M7fTejyXcj+4d+Rlf6MKYwWB2+slSU9zA5hBAkjRzpnIksS9MOkZspHEdw5lQPf/o3D7HyuisrND+QTBNN5desf/Xsq1SHAtQVhfEUqMfl0lS+9KG7Jnw/U0ybXeScHKlL1JKyhM2AMcix+ElqvTWT7jcVeBSdBl85v+jZjUtR8Spusk6O53v2UuYKjlrixsIWNjsiBzGcwoIMMhI3l6zl3qqb8SgukhkDy3EIed0IIJpIE/K6cYQgns7i1vMha44QWLaTTyBVFeLpLGUhPwOxJNXFwZmFJEgSd1dsoiczwNPdb4zmOY3/PQ4Hh0+xJryUYldhi2KVL8D37/ooGcvCcpwJIhoBzTWjZEif6iJt5XDGhGaVugK0JAdGY1l1WUWXFIbNuS/89h6uLZRLJFhfyD+c+ntwqfNdjqTNByRMg7OxKH++8XYODXZzOjYIQLknQMw0yNmTh//OF4SKfBzfd44ju1uoX1SBrMoMdA1x6lAHt9y3lh997eXRyMzymiIe/JVbrm2D38OM0OAr469WfZpvtjzHP5z8KZ9pupMizUcymeU7P8gXPj2f79DVNcRjP93Fgx9az8Km8suceWaQuPT7/x6mhzf6HmNFaBP13hXXuilzjiJX3Wje1nuYWwjgrZY2Xjh2mpxt8/WPP3DVru12a7MiFNUaGeI7O/MOl7DHTTpncqpvoOC+F3uvrhTTJlhtqU5e7Ht9kq2CpJXiTOIsbsXN+8o2X1Hj/KqH91ddz3fPvcL/d+pp/KqbtG0gSzIfr7+NYn28Ip0YUTh8e+DApOescJfy/qrNhLS8Ct2Bs90kswb3rl+KZdk8tesYH7phBcmMwWtHWlhSXcpwKovfrTMQTyEEVBcHONrWy4M3reJbr+zmLz5y54x/oyzJPFh7B4djZ2hJdhTc52ismZiVpEgvTOQM2+JwpIdjkT5SFxEigI8tXkvZDJTXar3FbOs/SdLKEtLySlsrw7XsGDjNfTVrKNJ9tCYHGDASLAjMzUQ83yEQ2I5JzkljOllMYWA5ORxMbMfGwRpRlzyfoCmPJvHKKCiShirrqJKOIuloshtd9r4rCMZ8xdUSnHCEIOdY44p8AyRNAxlptKbHfEZiOE3NmALRjuVQUhHi5rtDWKaFZV5QjDUyk4dcX03YwiJrJ8jaiZH3zsAR9ogKnIyEgjryLrkUH24lgCa5r7plXwiHnJMmY8cxnBSmY2ALM1/mQZKQkZElZcx778m3VXbPicJeSPPye0sf4onOt/j22RfYWLSEYMDDb37+dnI5m6xhEgzffSkFAAAgAElEQVRcMFrOhcLmBUijanWzCSEcTGGQs9OYIjtyz3OjUt8OzrixWEZBlpTR56DLbjTZgya50WQXo8q18xwn4jtYEXqvptlkcIRNzsnk52gniyXy7+L5fiEQ+ffyvIjXSO6wLKnIkooqaSiyjia5UCUXuuxBkefSw5tHNJWmPRrDEQJJgsXlpfhdOoZl0R6NkchmUWSZymCAsoCP5v4ItUUhDNPizMAgG+triaYzpHM56osLh9XlLJvO4Rg5y8awLGRJYkl5KbqqIEsS9yxfTFXQz7+9tWfccYZl0T0cJ5YxkCWJhpIwQXe+dEV7dJiBZApZkvBoGovKilEVBcOy6IklGEpn8vUzw0HK/L4JDgBFlll/wwJe+sUhkPK1KccqB4aLfXi9UyuSvqKqnK88/P4p7auMuUbOskjlTIq8M1eZnfYIZzgGg0Zk0u2KpLA6tJzVoRXcXDJ58cMpNU5WWBlq4PeXPsjRWBsxM4VPdbMiWE+dt6ygxGy/MUR7urfg+SQkNpeuzUuwjyxgAx4XXZEYp7oGCHhcFPk9nOuLYtkOtSUh/G4Xu053cNuqBfjdLs70DJDIGGxa1oCiyBT5pi/zPa5NkkRA9fLBqlv52pkfFSxS3G9E6ctGqPNUjitQeR6RbJqv7N9OmcdHtS84YWFXyDM2FdxQsoBDQ+0M59JUe8JISNxdtZrXeo/xpSNPsThQSUc6StoyWBacnnzluxVCCCxhkLSipKwIKWuIpBUhbvaTtCJkrBgZO0bOSZMbGcwd7NHBW5Y0FEkd+dNxK37cSgCPEsAtB/FrJQS1cjxKCI8SwqcW4VdLUOXZkaT+74DuWIJkzqDY6yXodqGrKp1DMU70DaDJMuvrqgl5rjzUzatq1PnDvNhxmmTOIGZkORrt5Y2uc9T5Q/i1qU0A1xJbP7CGrR9Yc62bcVkIIcg5KaK5LgaNVgayZ4kYbcTNftL2cJ5kYaNIKqqk41aC+NViQnoVJXo9Ja56ivVaglrFnL5L5w0uw2YPUaOdAaOVQaOVWK6HlBXFcNJYIocsKaiSNqatJQS0Uor1eopddYS0SsJaJbpyZfMLQIOvYlQkSZUVHq27hXpvOU90vk2ZO4THozMcG6b5bD9bb746SrDSRUIMM0W+X2RIWhGS1iApK0rCHCBm9pGyhkhbw2SdODknQ87JjhDcvGd5rHFLlVx41Pxz8Ksl+Eb+H9BK8Kul+NRi3IqP+SrAFNLKsC6umfjfGI6wydhxkuYgKWuIlB0d6RORkX4RI+ekRufpPNEaMdKMGj40NNmDLntwKX48ShCvEsKrhkfl4t1jvnMrwVnp02Px9KETdAzFCHpcOA6U+/34XTrpnMm+9i56Ygni2SxLykt5/8ol/HDPQT5+/RpO9w3yb2/u5vuf+wjbzpwjkzP51I1rC14jls3yrbf3EnS78Oo6nUMx7lu9lC2LGift7Y4QHOvuZ09bJ4ZlEc8YLKss5YOrl+PWVI509XGybwAZiKQzfObGdSypKKU9Oswzh09iOg6qJLN5UQNFXk/BCCsh4O1tJznb3Ed5RXBUrh7gAx9ez4rVUwsdDHncrKmdfq2wSDLN4c5e7lk18zFx2r2h0VfPZxs/OslWCU1SKdLDeBXPrFh+FEmmxltKjbd0Svsfi7VMWmcqrAdYHlqAX73gzVleV07vUILBeApdVdi8rJGjbb343DrrmqpBgk1L66kuDlLk92A7DrbjEPS48eoa6xZcObFQJIXV4UVUeUrpyvQX3Kc50cF1oSUFSaWERJnHx4MLVrKxvBZNVsa9GG51ZpaW1eE6fm3RbdR4i0YtqmvCdXxuwS1s7z9Jc6KPIpePu6tWsaG4cUbXuBz6ss20pw5yqXrYhaDLXlaH7x2nSDRTCASOsBgyuhg02ojk2oka7QzluoiZPRjO1HPc8tbUCxNh0hossJeETw0TUMsI6zWji8NivZawXo0m/3LkwfRlztCePnhF55AllUbfhnEFS3e3dbLjXBtLykqpLQqxZUEDj+8/jCLLmLZNx1CMT9+w9orHp7DLw/2Ny/j5uRO0J4cZMjIMZtPossInlqyl2D0zy1fWTnA6/haGk7yi9hXptSz033TZ3xmLJBnoGcbImuOEGiUJVm5smvw4s4+O1GEy9vCU2qNKLio9S6nyLJ3S/udhOQZ92RZaU3tpSx1kIHsWU2QK7pu3SpsYToqY2UNX5hgSEl61mCrPUuq811HvXUuxqxblMgVbpwtH2ESMdtrSB2hPHaQ3c4r0JPfGERY5YZEjQ9qOEc3loxckJNxKkHL3Qmo8K6n1rqLCvRiXMvPch4frtlA2Rp5dkiRuLFlGlaeEtlQfkC+6HYtlMAxzRsW7p48r8WAJLMdkaIRsDxptRIw2orkO4mbflImGJQysMXniw2b3uO0yCiG9anTsLXbVUupaQIleNyvEdzaxseReTsZ3oUo6Aa0YeYyYhia78KmzK1jSljrAQPYcgumFQfu1Mhb5b5qTOUwIh4wdZ9BoY9BoHZ2nh3PdJK2hKbfVwcYRNpbIYTiTpz5ospuAWkZQKyekVRLSqwhrlYT0SkJaFS55enWXCqE/kaLI62bzwkYWlZXgd+UNJbqi0FgcJuxx0xoZojUyzGAyTU04xGAyzcGOHq5vqOFU3wDHe/r50Opll7xOImtw1/JFbFnUyCsnmnny4HE2L2xgsjoHGdPk7bNtDCbTXFdTgRBxXj91lruWL8atqdSEA6OHvn76LIe7ellSUUrGtMjZNiuryllXV015wI9WqBC4BOWVQR76WGF1at9VyAU2bYehdIZMzsQzw9DBaY9wftU3jqBcK2zrP8J14SaK9AsFZwVi0jA7gEZvNeWu4nEeHpemcs/6JQiRL4YpBFSE8+c8/3JUhC+EIm5a1oDjiNEaIVtWTL4AmSokScKnelgdWjwpwepI92KKiQWeIW9Jr/eH+dbxPbzUcRpNVscRrN9cvYkq3+WL1l4Mn+ZmU9l4KUwZmUcbbmR9cSMJK0tY81LrLcajzo1VuDt9nG39/8FMCNay4G3osnfGg1zeOpqmM32Ersxx+rMtRIw2klZ02hPLNK+ct7pZQ/RmTyOj4NdKKNbrKHcvosazkirPMjzKzHL/5gs6M8dGnu3MoUluvFWhcQTLcmz8Lhf1xWH2dXSxsqqcE30D/P0D92I7Dn/41PN8+obC1rzpwKWobK5qpNzj51i0n4Rp4FFUVhRXsLyoDJcyswVkxoqzK/I4MbPnitq3JLCFhf4buZTVvbt1kJd/toeucwMMR1L4gm4ySQPLslm+ruGSBGs4182+6BMMGGen1B5NcrOh+MEpEywhBBk7xon465yOv0lfthlLTF84SSBIWRGaEzvoTB3mnGcvS4JbWBLYOiuLICEEhpPiVHwbZxJv0505QW4aRpeL25qxY7Sl9tOVPkpL8h2afBtZGryVElfdjEjJAv9E660kSTT4ymnw5UO7HUfQfLaf6FBqtBj05k2LqKqculrXdCBJ0rQJ7vnoga7McTpTh+nNnmHQaCVlRREFIj+uFA42Q7lOhnKdtABu2U+pu4lK9xKqPSuo9izHpxbNCzXEnsxZTsZ30Z1pIaAVIY8REKn1LuXm0sK5M0buCLq2YrSAsRA2pnUaXVt+yes1J3ZwePh5bFE4130ylLsXUedZPasEyxEOMbOHjtQhujMnGDDOMZTrmvE7OFWYTpZormPUOKJIGj61hLBWSVivptTVQKmriXL3Alyyf0bjzKMbVrHzbDt72jp5u6WVR9evpizg4+xglFdPtbC2tgpZkrCFgy0cFpYW0zMcpz+R5MG1KznU2UtrZIiF5cWXvI5H1yjyelBlmcaSIvoSyUuuuLI5i5SRQ5XzYnP1xWGWVJTi1lSG0hl+sPsQWxc1oCsKiiRjWPn1UlNJEZsXNnCmf5AnDx5n04J6rqupnFCMWVUVHv1kPuTVth0Mw0TT1FnJyTJMi1Quhy0EHk3FpxdWJ3aE4ExfhO+8vQ+fSwckbl3aREPJ1MfE+Vexc4p4pfcAtd7ScQQLoCvTN+kx1Z7y0dyrscjXzTj/b7hcGMB0qkhPFbqsscg/uctzwIhiO4UX9Skrx6FID4vCJSwMlkxwt850oVcIkiShSQrLQvM7JDDnpBnOdVPuXjSj4w07TXPybc4m9zCQPUfM7Jn2ZDJbcLCJm/3EzX4600dp0XZS6mpkYeAmFvpvuiIS+csIn66zsqqcLQsb2N3WwaHOXrKmhSrLlPi82M7s1dNyKSqrSipZVVL5riw2fOidZno7omy8dRlPfect7nxoA5qu8tx/7cQXnHnseSGYwiBpRTCd7GUXWEIIYmYPuwYf42xyNyl7aFbakHWStKb2EjHa6Mu0cEPJIwS1iisywgyZ3ewefJxzqT2krOistBPAEjn6smcYynXRnTnB+uIP0+TbOKPcj/ZUP52ZQUzbGrdwcisaN5Uup7jYx+abFmGa9uj85nbPnSdLRp1ynqkQAgeb1uQ+ziTeGr0nVzskLusk6UwfoSdzkpbkO5S7FrIosIkm//W4FT/XMnywwt1IqauwqFiRPnkts0TqcYrDfz6q6CiEQTz1GKXhv56TdqasKM4sGSfzY0QvJ+Nv0JE6RCTXTtKaPH1lrmELk7jZS9zspT19CI8SIKCVEdKqqHAvYpF/EyWuhmmNNWV+L4+uX0VbdJhvbN/NgY4ebl+2gM7hOIZlc/eKxbxyopnuWF45emFZMTvOtlHk9bCyuoJnjpwEwO+6dLh60jDoiycxbZvTfYPUhkOX7M0eXSPgcuFz6dy9fBFeXSedy6EpCn2JIU72DvB/P3w36ZzJSyeaR49zayrr66pZWlHKkwePc6izh4WlxejqxLnGMm1272xmz44zxGMZ3F6dpcur2bR1KWUV03MYWI7Dmf5Btp9upWUgStIwcAToqky538f6+hret3TBOE9Vsc/L7csXkrPsfE1Lpi+CMaOVd9xMcGj4GCcTp4mbyZG8oYmLFrfs5rcX//q0zn022YMqKdT7ysnZJs3JiVZcB0G/MYx9UW6RIC/RPhlKXCF8BR7kfIAqKVR6Jg+DHMrFJ/ze85AliVK3l9trFnFz1cQXWJsHFrZrgX6jZdoEyxE2zYkdHIu9TH/2LElrcNKQ02sBSxj50IdcJz3Zk5xJvM2q0N00+a8fWbC8exb3c4XG4iKePnKcN5tbqQj4aY0MURsK8uMDR3CrKkH3hcnGNC2ifXFKq8J0t0WID6dpWlqJ13f5/ClHCLpTcV5oP01HYpjcRQaQ37luM1W+wCRHzw/0dw3TsLiCzfes5o2fH2DlxiaqGkrwh7z89N9e52NfvGMWryZI2zHS1jChSyz6hBAM5bp4re/rdKYPz8lCOmENcCz2EnGzh/dVfoEirWZGJKsnc4rt/d+kJ3tqzgwwOSdNe/oQCWuAeFE/a4rum1aux77oGR5rewOBQ292mEp3EREjjixJ3Fa+hptKl+NyaegulaPHuwBYv7Z+1JM1+5BG8uCmdr/7smfYH32anuwJYrneWVugzxS2yIcnxnK99GRPcTa5m9Xhe6nxrpz1sNOp4rrwbUwW5VFIMMVxkjgigWk1Y9tdOJIHEFhWLznzxJy1M2PFsYQ5qkI8U+TsNIeHn+d04k2iuU6ydmIWWzkbEGTsOBk7Tn+2hY7UIcJaJSWu6ZWy+e47B+lPJFFGnACLy0tQZZm6cIiXsgZfeelNHATuEcnx6lCQ1sgwty1uotjrIZE1WFB6ae8VgFfXeauljd2tnURSaT5xw5q8Z8xx+Mabu2mLDNEyEOHr23dxfUMtG+qruWVxIy+daObLL21HkiSub6jhruWLqAkFaSgJ83cvbkdX5HH5zs39EZ48eJycbZHOWdyxbOGIUvd4OLbDzrdO8dMfvcPCxRU0La4gm86xd1cLgwMJ7n94I2XlUyNZpm2zo6Wd/3h7L2f6BpElibDXjSLLJLI5YpkMb5w+x/bmVv7s3tsIePJzv0tT0BWF072D3LSg7hK1sybHtAlW3Ezwct8bvNr3JkkrhSork8qtziSU8Kunn0aTVL6y7teI5pJ86diPCu43aMQLfp+2C8fmy8h4Fc+ktaSuNSQkfKoXTVILhgKm7WxBAQzIS88nzBx/d+ANyk748CjauLnrLzbeQX3g8m7N13qP858t22fU/jurVvHZBVtmdOxcoS/bwqpphJ4P5brZHfkxbcl9JKzBOQk7mS0InLywhhmhN3OaJv/1bC77LF4l9K7yoMwFFpYV8+kb1pE0coQ9eUU2Rzjsae8ikTX4g9sv9NNUPMsbvzjE5rtX8daLR7BMm1w2x7qbL18lfsjI8K9HdnJqeIBlReW4L/IUz4Gje9ahajKSLCGAYLGf3o4IlXXFNC6tomVksT2byFgxklZkUoIlhCBhDfBizz/RnTkxp6G4ljBoSx3ghe5/4P6a/41fLZvWu9OZPsrLvV8lYrQz3RDm6SNPOncO/hAJWFt0/5RD017rO8ACfyV3VKzjTw59iy8uvp+0leWHba8RHokA6e4eYt/+VtavzS8ADx5qx+dzs2jB7KvDSjClEDHTzrB36EmOx14lbvZdswiCyZCPLOgjZUXpzpxgSXArNxR/FLcys3CwK8F0Je8tq41E+ily5ikiw38DIx4sWfYQ8D06By3Mw8EiYw1TpFUxU2NgR/oI7wz+iP5sMxm78DpwviHrJGYUTfPAmuVkTQtJyuddVYeDyJLM4ooSfveOzdi2g64qaIpCyONCVxX+/P23EfZ60BSZv/jA+/Bolyf9LlXhtiVNNBQXIUsSNUV58iJLEvevXoZp2+RsG5+uE/LkFVmXVZZRFvCRMnIIAWGvG01R0BWVP73nVgzLQpFlPJqGOpJnVV8c5mPXX4fjCBRZoizgw61OXJNbtsMzP93LbXeu5NY7V+JyqViWw5mT3bzy/BHazg5MmWC1R2M8tvcww+kMX7j1RjbU1+Q9URLYjsNAIs3jew/zwrHT1BWF+M3b8gWye2MJ9rV2Efa66RqOk86ZLCwrpnQatcCmzTa6Mj3sjOylxlPJfdV3Ue2umlSOWGL6npM/XPYw5188S9i4ZJ3/s+qT4wYsRzj8/YmfFDw+M0lxY1VW8uIP83TxmY9Jl9EUFdOaSLAMJzepJ8Wjary/fgmGYyPBhOcR0KZmiczYOXqzF5Ky84O2YNBI4AiBgoxfcyEhk7SyWMLGLWssDlZSpM+vpF+A/mwL52VXLw1BS2IXOwZ/wKDRNk6EYr7DwR6xxr9Cd+YEt1V8nkbf+qty7T95/iUyZuG8wDVVlfzK9VenHRfDparUhicy67uWeXAcgUe/UIzTcQSJWIZIfxzdpVLdUELOKPybLkbSNDg9PMjvrtnC6pLKCZZi/xTfu2uJitpimo92EY+mWLG+gZ99cxt9nfk6WOW1RbN+vYwdv2QYnSkMXuj+B7ozx6+KgcPBpidzkl90/z0P1X0JXZpahENf5gwv9fwz0Vwnc0+uLiBjx3hr4Lu4lSDLgrdNaT7ryUR5tP4WFvir0GSVKk8xLlnjkbpbeKztde6vuQkhIBT0sGpFPsystW0QMYuhtOMhoUqX9hBHjU629f87Hekjc55Lc6WwhUnM7OVg9Bl60ie5o/KLlLqarupa4/G2vyPnZAtua/Ct4Jbyj4z7TtMWEQ78BpbdQXHoT5BGn4eCLM+t1z1pRXFwUKa5PrSFyb7oUxyIPk3SisxrA+jFKHM1EdKrpt0n6ooKW4hdqkrDJLLrTWM8Vo0lUx3D80WEF5ZN9HZNJu+uKQqVwcJ9pXaSdvtcOgtcl/eoCUfQ3jrAb/8/H6C45EJaz6KlVWx/9TjJRGFHSiH0xhOcHYjykY2r+ciG1bg1ddxzWFDqsLyqjF/93s947sipUYJl2QJdVagpCpHOmRhmvs7sdDBtgpUwk9iOzdayTawOrUAeqekzW6gZEyYnSxJh3TuaiDsWAc1b0PU9Wf2Q/Pfzk1yNQgCicBuFEJPO435N58MLVgGQtU0ylolP09Hl/ONVp1hk+K6qVWwtv5CAHsul+esjT1LvK+EzTVtYEapBkfIKhYZjcWS4g8fadlLlKWJr2fSUwa4GBo1zXG7xYzsmB4efZV/0CeLmwGX3n6+wRY5Bo5VnOv+WzWWfYX3x3BcEfGjVCmzH4cXTzSiyzKb6Okzb5khfP5WBibmOVwvD6Swvn2pmV2sHWfNCzsmXH7h7Qiy6rEjEoyleeWIfj/z6rbQ392FbUxtEHZE3eSwIFRN2zXbo8dXph+u2LGH5ugZKKoLc/uB6zp7o5vv//BLhYh+/8VcfnvXrZew4yUsQrNf7vk5H+shVXTwJBF3pY2zr+yZ3Vf3OZfdPmhFe6f0Xhq4yuToPw0nxWt/XqfQsoUgvnHczFh7FRdY2EQjKXCFaEj2sDDVQrAdoifTyXz9+h3giS0dnlL7+vEcgOpRixbK5ybOVkNAuQbA6Uod4re8bRIy2ax4OOB2YIktX5ig/bv8Ttpb/D1aH7r1qJKvS04jpXDAMGk6a3mwrppOlxjtRZlqSXCiKi6Lg76EqdaMiF1cDKSuSX89M49ZkrBiv9/87zYkd855wF0KT//pxyo7v4dKQJAgEvXR1RqlrvMAJ4rEMlulMq0afadu4NJXGkqKCaoCKLBP2uFldU8nLxy/ki7k0haF0hmcOnSCdM2ksCbOufnpy79MmWAKBV/UQ0gJzUol97IBU5S7mK2t/reAgdUvZKor0ia46t6yTLBAmaAsbW9hXHPs7lxAIzEnCIHRFm7TdkiQRz2X59+O7+FnLURI5g6Du5qGFq/i15ddT7p3aYleX1VFSBvBE+15SpsE/bvgElZ7QOPIaAG6tWEZY9/C1Uy+zY/AM99VcuTLbbCLnpBk2ewsuQoQQmMJgf/RJ9kWfJGPHrkELZxsCw0ny5sC3MewEN5V+ckqiLTPFxtr8ff3a2+/wvY8+jCzlQ83qi8K8fKaZD3B1aupcjDdbWjna3cs9yxePy7dyFQhFCBX5+J0vPYQQAlVVKK8KTznO2qvqLAoVs7+/i+rGieEK83WcGYvisgCU5a2Qulvjt770MF/8aydfp2gWFJsuhuEkSVlD2MIeN38IITiZ2Max2CvXxDItcDgae5kF/htY4L9x0mdnC5vtA9+i35i8HMjVQMaO8Xz3P/Lxhn+4bKjg4kA1J+Pt3FiyjBtLlvFPp37GB6tvZG/0DPWBMmrcxdQAy5ZUjfZ9IaCkZK6MJBKqPJFgCSFoTu5ke/9/MJSb/fDUq4HzKpCv9PwLSXOQTaWfAmlyw+9sYWvZoxf1RkHKirEn8hyDRicL/YXnZk0dP0ZfDaGe5DRUH4UQJMx+Xuv7OudSe+ddmOhUcTk112uJUp+Xv7rv9oK1qK4VZEXmtrtW8o1/fpG+nhj1jSXEhtNse/U4mqaMI12Xg0/X8eka8Uz2kuv/gUSaxjHev5pwkM9uXs/hjl5sx2F1bSXlwemNidMmWD7ViyZrxMzEqBVirgaPvGJd4SbeV124iLFbcRUkWJawydoGjnDmhBheKRzhkLazmE7h8CSXpE96n+O5LN85uZe3elr5X9dtpsYfojsZ56dnj2A7Dr+5ehPF7umH8B0ebmdBoAy/ls9jubhjygKKdT9eRac5Mbl647VEf/bsBIJ1Xu730NAz7I38lOwV1huabzCdLHuiP8UWFpvLPjNnk6UsSXklJ8OgO56gNhTCcmx6EwkSxvTltGcLAsHa2iruXLrwsvtaps2ZI50c3NWCmctby6+/ZSkr1l8+GdmjqpR7/Pztvjd4ru00TcEidOXC2PLJJeso88y0pMXVnYyFEFiWg6YqKOrcTrQpa4isHcenXghfydgxtvf/B84kpSiuBmyRY3v/t6jzrSkYKiiE4Ojwi7Qm982LhV5P5gTHYq+wMnTXJd/xD1TnCaNb0Xi4bgstyW6+2fI8jb5Kfn/Fwyz0V3GudZDv/WgHRu7C/a+oCFJSPPskS5LytZnGQghBS3Inb/Z/+11LrsbCweKdwf/CcFLcWv55YG5JS6F6j14lSJm7nubEfigpfFwi9T383gfJm0zBEUOk0r8g6P/0nLV1qrL6eYXOLl7v+zdak3vfVSGBY+FTiih3Xz6n91pBkiQ0ZX6tiRVF5pFPbALgh9/eRjyeQddV1t+wkEc/eTO19ZN0aPL9Zqyxob44zPKqct5sbmVDQ83E8EUB25vP8XZLK//4yAdGv05kDbadPMebZ1oxbZunDhzn1265nnX1U/fsT5tg1XqqafDWsTOyhxpPFXXeGuRJFwNSwcK4U8X5G2ULG0dMtBZeXO9JAkpdYQZzhYs7xswkGcfAL8+/fCFbOAxkJw+dCekBlEkslbFclj39nfz5hju4uerCwnB5cTn/fOgtItn0jAhWzrExHRv7EnGnlnDI2ibWJBLy1xoD2bMsDW4d/SyEwBY5TsReY3fkx7905Oo8ck6Gw8MvENQqWBW+Z8qSyDPB7265mc88/jPK/D5sx8Gja/zRrVsvf+Acocjj4WwkSncsTonPy3my4lInjkWxaIqf/3Anq69vouNsP6FiPzljaovneM7gje5zlHl8dKZidKbGe0EfaFpxBQTr6sCxHXa+fIyn/vNNTh1q58s/+gLL1tWz7ZmDyIrErR9cN+vXTNtRMnZslGAJ4bBj8AekzNmTOJ8pYmYfh4eeZ0Pxg+MWxALBUK6To8MvTFo8+GpD4LBr8DGWBLdeMnes3B0eCWcVuBSdv1j1ScYSeEmSUFSZVStr2HzTYtwjhYb9/ssrac4MEpp8ob1COLSlD7Jj8IejNYV+GeBgc3DoGSxh8r7yz1827+xKYBcwTOScLElrCPUSwl6J9BP4vY+M9nVJaKQyz849wSqwnhsLIQTDZjdv9X/nXU2uABr9G5Cl2U2l+WWHJEm43Bqf/JVb+NhnthCPZ1AUiUDQe9kIE8tx+Pq2XaOfZTmvhvEPi4EAACAASURBVHigo4fPfednrKmrpDoUQJVlYhmDYz19HO3q45bFTSyrLBs9rns4wam+QX7/7i24RlQaxyoiTgUzChEscRVxePgYXz75VRb6Gyl3laLJGhdbXV2yzqN1H5ruJUbhCIfTiW6e6HybrvQguYu8O3+56hPUX5SfVeku5WSiteD5erODxM0UfnX+EaycY3I2NbnlrsxdNKnnzXYc0pZJw0VKgTW+IIZtYc6Q/Cz0l/Pzzv3sHGxmc9lidEUdJdOOECQtgx0DZ+jKDHFn1aoZXWOu0W+0jPvsYNOa2s87kcfeNQpEM0XaHmJv9GcEtDIafevnpCCmJEncuWgBmxvqaB2KoSky9aHQ6IB0LZC1LH5y4Cjf332QoMeFMjIif+uTDxF0jx8gZUWmsraYVRub0F0q3oAby5ra+1LrD/HMfZ8FLhiDJN4doYHnceidFp5/bBcLVlTT13mB4Ggulcf/9bU5IVgpa2jcu9eXbeZU/M15kW9jCYPDw8+zMnQHHvWCpdMRFoeGn2fQaLuGrZuIuNXP8eFXWFt8/6T7ZGyDlkQPvdkohjPeeOBRXNxesRbLsjl2vIvTzX1oI4pfDz2wgYVzoiIooUn591AIh/5sC3sjP6U/23yZI999sIXF8eFXccs+NpV+akSefvbx5sBPsMbkYAkECXOIvmwrN5TcN+lxsuRGCAMh8msiIQzmujzq5UIEhRDEzT7eGXyMM4m339XkCqDJt3FGgm//nZHn3wLDsMgZJpKU/y6TNnC5NGRFnpRoWbbDd3cemPTc20+3TvjOq+vsbeviE996nG1/8OtkTAuBoCLoo9jnGakNKI2qIU4V036TWpKtPNfzCgCyJHMu1c65VHvBfX2q94oI1rCZ4tvnXsQWDlvKVuK6qMBiULuYKEnUeismPV9Huo9oLkaVu3ReLYKEEGRtgxPxs5PuU+0uR5MLPy5NUQi73BwY7CGgu9FkGctxOBzpJaC5JshHTxUfrFnLwaE2/ubIk1wXrmNFqIYilw8ERHJJjgx3cDrey02li7i5bH66wAeyZxHCQZJkHOEwkD3LzsEfEjfnZ0jjbCOa62B/9ElCWiVF+uVr/TjCYTCbHmdh9Gk6fq2w9VUIgSMEpuNQNRKfnLZMTMfB77o2KnqbmupYUTlRoMGnT2yPosoUlfqRZInOc4NkMznWT0Gi/TwsxyGWyzKYSZG2TAK6iyKXh5DunrK4zLXEmcMdrNjQwAc/dTMnD1wgD3ULyulpH5yTa6asKBkr7+3LK4M9iTGPPMkpK8LJ+HbWFn8QiXwYbGf6KO2pA5iisFLbtYItLE7EX2dV+J5JF+/fPfsybw0eo1gLoF80FxTrAW6vWItL11i1spYVy6rQR4wjlZXTqHExLUhosntkIT3AwaFnaU3tm6NrXXuYIsPR4ZcIaOWsCt09JyRrINsxTkVQQsKjBri57MOsCG6e9DhdX0k89X18nvcDkM6+hK7Nbe5syswTLIGYkPYghCBlRTkw9AwnYq+968mVLnup9q56j2BNG4LIQJJfPL2PPTuaicfSuN0ai5dVcdd9a1mxunZSoQtNVfi/D949o6uqskw6Z/Kjdw6SyuXoiMb42qs7KPHnRfXuXLGIpgJKi5Oeb7oNWORv4gsLPzelfa8018lwTGJmmj9e9ggLA5ePe5SA5YGmSbd3pftoS3Wz2F+PS5k/EsoOgvZ0L83JwkQVYJG/bpwAxViEdA+3Vi/g+6f2cWKon1K3l0g2zb7+Lm6rWUDpDMOUFgcr+eOVH+R7Z9+iOdHHiz1HsETeyqxJCn7Nzfurr+PjjZto8E096fBqImkNkrZjeJUwSWuQfdEn6MuemZNrySgokoYkyUgj6pr5BVp+MrGFhS3Mqz5pdGWOczz2KteXPIJLuXRfSJkmXzn8Oj5VHw1J3VLZxPuqJ6/hcbCnl72dXfTEk/hdOhnTZE1VJR9asWxWf8dU4dV1HAHpXI6xkSiFqGUg5OX2B9YzHEmw+e6VmDmb2qayAntOhOU4nBoe4D9P7ONwpAfLcdBlhTVlVXxqyTqWF5XPe5JlZE3cXh31oskqGc+gzZEXMmPHSNsxhHDoyZyiM310irlXEqqkjb5jCIElTCwxu/l+OSfDmcRbrAzfiS57MJwUzYmdRHKTj8+FWyuhSPpIe6XR8OTZLZwsiOQ66MwcodG3oeAe/dlhPlZ/K7eWX4dbKZzLa1k2zS19NDdfMDw98uDGOfNgnb+vJ+NvcCL+2qxfQ0ZFkdQxY3H+PRTCRuCMjMUWV0sFMmUPsS/6JD61mAX+62e9IPGj9X8EjBi8sJGQCuZlXYyw/7cZTn6NweE/BgEufS3hwG/OatsuRsaJ571tMuMGZSHyIk3HYq9waOhZHK5dPuZsoda7CpfsnVcG/SuB5TgYloVbVSeIYliOQ9vwME1FRZOWbprydSyH733zDc4293LrHSspqwiSShoc2t/KT364g0//6q0sW1lYQVWVZe5eMXODf86y2dBYQ862WVqZwbTzKUqKLOMuoEJ4KUx7Bg3rIcL6XFm2xkNGxq+4sacxCDb5awmoPhJWasI2G4ddkSOsDi+mzlM5Lzp93mKT4YWet7FF4YV3UPNR562cNJbar+k8uug6fKrO9u5zHBrsxqvq3NuwhPsblxPUpxc3OhYrQjX87dpHaU700Z4cJGHlrWQhzUuDv5QmX9m8Up+5GAIYyLZQ613Nyfg2Tsa3zcp5FUnDLfvxqCFcsg9N9uBRAnjVMKrkQpV0FFlDQsYWJrYwydpJMnaMrJ0gayfJ2knS9vCI7OzcTfQ5J82ZxFtUehazwH/jpSdeCUKamy2VC/Cq+cGk2nvpgn7/sO0tHly1nLda23hgxXKO9/WTNq+dCEBPLME7re2c7o+gyjIZ08Sn63xh64149fF91cjkeOe147Q397FgWRWVdSX0dkYJFV/eKBHLZfnR6YOYjs2frL+VUrePwWyaZ1tP8IPTB/j9NVupmKKC57VCVX0Jpw61c/pQBznDItofp+V4Ny88vosNt84NQbaFRdIcJGMnOBF7/TIKnhJu2U9QK8evlRJUy/CoYTTZhSNsUtYQw7ke4lYfw7nuWRGfEDgMmz30ZE5S711LT+YknenDUyKBEjI+tYiAWoZfKyGgluFRgiiSho1FyoownOslYfYzbHYXzJ2ZLkwnS3NiJw2+9QXJ002ly9kxeIyklSWk+cYtfjyKi1vKV6OqCkXhfJ83TZtEMoMzV3WwJAlZVulMH+Hg0M+vmHBqkhu3EsCjBNEVL7rkwaOG8CjBkXE4T3IR+RBQyzHIOklSVhTDTpF1EqStYTJ2fE6NX0O5LvZFnsCvFlPpXjrr64/hXD8Ro4uEPYQm6fjVIkpcNfjVwnWMABSliJLQXyKEDQikS+RrzR4ESSuCXx0vVGCLHC2Jd9gXfWLWPcUSMqrkQpNdKJKez4lCHslNlhA4OMIZmatzmI4x0i+v7B1o9G2YdTJ9LRFJpznS18f1NTWELgq3N2ybZ0+f5AvX3zhO7GkmcByH/bvP8nt/dj8bblgw+v3ajY1899/foL83NinBKoSsaRFJpUkaBpbtMFkKoCxLrKgqZ31DDdFUhldPNHOmd5CkkSPocedztEJTrxN37RIlpgCPotPoq+D57j0kytL4VPe4WgL1vjLcYzxRkiThUnTWhpfy5uD+guc8Fm9mT+QYpVVFeNWZE4/ZgBhxlO+KHGbP0NFJ91sZXERYD1xyQA7pbj6+ZC2PLFpNxjLRFRWXoha02k8XiiSzNFjF0uD0agDMDwjOJvdgOCn2R5+8oglURiGglVGk11Kk11Cs11LiqieoVeBTi1El/bKTpkCQs9PEzX6Gc90MGOeIGO1Ecx1Ecx1zpk4WyXXQnNhJuXsRQe3SVumMbXJsqBfXSDiRLEnU+iefpNOmyf3Ll7Gro5MHVixjWVkpL525dvkUB7t6OBcZIpXLsbisBNO26RiK///svXl0XOd53/95735nX4DBvgMECO6USFEUJWrf5X2NHVexUjdtmjj9pT1Oc9ombVM3S1On6S92Fjd24tSxXMeW7FiyJVsyKVESJZEUKe4gSIIkAGIHZgaz3e33x4AgQSwcbJL8O/2eo3OEO3Pf+87wznvf53m+z/c7Z2N1djLP2RN97Link4tnhxgbSpWsopcqFI2G/8O2e9gQr5w+XuEL8J/feIFkIbeMAOudyaxv2tlKX88wz3/nDZKjkzz75H4kSeA6Lk/81qOrdt2h/Dm6Uvu4lHl73gqUKhlUm53U+zZT599Imd6IJs0Wcyi4WfqzJ+hKvcq59OtMWJeXPb+ck6Rn8hAVRisXM4cZyd9YfCGglFFjrqPBv4Vqs5OIVo0izd5c5Z1J+rIn6U69Qnd6Pyl7aFlzdTyL/uxJ8k4aQ5798L+cG2XcmuRE8gLKVHJFULzDIpqfOxIbqKwI8cmPbscDMpkC+147s2pqkq5nc3HyMJP2CCl7aTRURehEtCqiWg1RrZaYVkdMqyWklmPKYSSh3HAttt0CGWdiah0+y3D+PCP5C4zke8i7sxO0y4fH5dwpjk48T0ApI6iuHOtjJN/HvuF/YDR/GUkogIckJOp8HWyJ3ktonmtlc/um+q6uQggD09i5YnObC2lrCM9om04IuJ5Db/Y4+0eeXLaIjEDCkAP4lCh+OYpPCaPLQUwpiCmH0eUAilCRxNUqp+s52F4By81OJUKTZJxxcnZquuKesccXRWXWJJNqcx3yNUGr53mM53IcGbjM7sYmCo7DhfFxhBC0xGKMZbOcHB4iVSjgeR5bqqop9xVbYYYzGY4ODuC4HhHDYF0igakuHLxlLItD/f2kC3kkIWiNxWmKRsnZFt2jY/SlkuiyQntZGeV+PznL4mB/P5osM5EvBrm31NYS0HRGMhleOHeWfRd6SBfy1EcitMbihHSdy+kUZ0ZHaY3FpxM4nucxkctx6PJlTEUhVcgTM310lpcjCcGxwUFqw2ESfj+j2SzHBwe5ta4OWZIQCMJRH37/zNYEVVUIhUxUrfQALpnL8/KZ8+w5fY6+iRQ5y5o3wDJVhW98tmjKXbBthlOT6KpCIhSgIhQgtNoiFzeCbTlYlo1juzdUirkegZA5Y1F08RgtpDiRvEh3up+w6p+hpPfPWh+mypzJh5SFzK7yLewbPoQ7xyal4No8e/llEkaUHfGNU+Ic7xI8ODR2gm9ffG5eeXZVKGyNriWkzJ9Rzzs2Z8aHqfKHiBm+6ZtvMJNmODdJUyiGqSz/c2btAlnHQgCmomHIPx+ZmZPJn9Gdfo20PbKk82WhkDDaqDHXUWmsocJsJaRWzFg4S4VAoMt+yuUmyo0m2riNrD3BQK6bvuxxLmWP0jt5FIeVDrQ8eiYP0hzYjl+JzTt3AUQ0kypfcJqSOl//1RU0RCPkbJuYafJ3Bw+Tc+xlZ7CWA8txaIrHmMjl2FhTyYaqCn7ze8/izLEeSbKEpqtcOjvEpbOD2AWHhrb5+zhnoth/pl2nlKpKMt6yXZLemep6ojrK+z6zi6NvnKW+rYJ8pkCkLMDmnW3Ul/w9LB692eMM58/PazrsV+KsD99PR2g3ZUbjglYgmmTS4N9KjbmeGrOTA6Pf5XLu9LLmV3BzDOROc3HyMBcmD9+QrlTr28D68P00BbbNkJ+fC7rspylwE3W+9VT6Onhj+NuLph/OhEfGHuNy9jSNgdk0wf7sKDdF23ikejumYsxS3gXI5izO9RSDHcdxGR1NY1mrIzrieBYnkz9b0rmqZFJjdlLjW0eF0UZCb8GvRJck4KNIGiGpnJBaTr1/E5abZzh/nr7sMXozx+mZPLTivYH2VJUmoTfTGb4HVVqZJO/+kX8k52S4I/ExQmoZrucwlL/A8YlXOZHczy3zCF3krbfxpoJJjwKWfQ5Frlv1AKsYWBdXSM/zGC/08+rwN5esInmlchzX64lrDcT0WkJqBSG1gqBSjiaZi64YOp5NzkmSsoZJWUMk7SEmCv1MWJcZt/qZKPQvWH1N6C0ElNiMe9MDepNJvnrgTXY3NpG1LF65dBFFSLTEYuy7cIGTw0NETRPX82gvK9LVbdfl798+QtgwcFyXwwM50oUCdzbN3xID8P1TJ+kaGaEuFEIIQbm/qPR7aniYH585Q9znI5XP05tK8kBLKznb5g/3vcQja9oxFYWjg4Ok8nk+sLaTvGMznJlkOJNhcHKSgK5jOcU1ImvZXByf4KsH3+SupuZpanxvKskfvryXj63fQNaymMj3IQlojER5+uQJHlqzhoTfT29ygr956xDbamqQJQlJFmzZ1sQPnzrA6Egaf0CnkLc5dbyPTKZAJp3n2OGra2b7uhqUOVSCAc4OjfLX+w6gyhLrqivwa/N7ymrXjCEJQcRnUhEK4HoeqVyevLU4xsGyAyzHcenpGqDreC+XL46STmaxCg6O4zJvmDgPfv0/fXAG71+XFHaWrWVn2do53++fowIlIWgPNtISqKNrnp6mgdwI3774HK7ncVvZZmRJXnUjwOvhei6vDB/m2xd/zOXc/Fm8lkAda4INaAsEguP5LN84fYhPrdkyQ459KDfJ/zlzhCc6t1G3QAViIeQdm4Oj5zgyfpHBXJLcNQFWtRlhc7SR9ZGaeQU43gvIOOMsVaCsyuygJbCDOt9Gyo3mOTPoy4WphGkMbKXOv4mW/DnOpw9yMvkCQ/lzK3qdlD3M2fTrVJodhNS5+4wUSaYuEOGVgR5aQ3FqAxEmCgvTNZ64+SY0Web9nUWaoE9V2VZbevl+pRHzmWQtG1WWeOHUWfafv4jjeXP+wn1+nS07WznfNYA/aJKoidDQVlrfiU/VqA9GePLMER5p6CCiG4znczzbc4paf5igupw+z3fOxDZaHuT2hzcVr/oOGI1CsUKUm0fFM6DE2VX+OG3BXehy6YqviqTREdqNKYf42eBfMpw/v4wZegzmzvL6yLdvOE57cDc3xT9Eldm+qOeILGmsC92DLkx+MvBnTM4TbJaCYhXv5JwBVrkR4dhEDyk7M/XMvDrHgGLy4bpd5HMWly6NAcU7r7mxnLJVMxpePASCev8WWgO3UuNbR1xvmDNJdGFsnIpgYNpUvGt4hNZ4rKT7WZV0qsx2Ks01tARu5cLkW5xOvUTP5KEVpQ6m7WGOTTxPud5EldmxIuquXak3eazmV2nyb5z+rBEtQcZO0pudv+c44PsQTLUmeBSwrDNk8ivfE3c9UtZQMQnleVhultdHvs2lzNtLGEkioTdS599MldlBTKslrFZOrRvLW8NkoeBXYviVGJVmUfjDcnOkrCEmrAHGC70M5c8xkDvDSP7CrEp8nX/TDDuCUuDikbEsOsrK2VZTQ9lU9aovleI7x4/x0XXrEQL6UyneEv0LBliu6/K/Dh7gTx58iHWJiqkeUI+cbXNyeJigpvOZTZvpTaX46oE32VhRSdQwSBcK3NfSQlMkyo/PnOFHZ07zoc511IbC3NHQxEB6kg+u7aTcfzXp3xSNEtZ1vnHkrRlz8Lyi4vT72ot086dOnqBrZITGyMJJKM/zuNw3zqnjvfReHMXn1yjkHUZHUhimRjqdm6Ei+IXf/eC8AVamYGE5Dh/c3MkHt6zDVG9c3YbiM1CRJCYLFpl8ASHEnHZRC2FZu+JC3uan3z/EnmcO09szwsRoetqscyn4l7/zAbgmjvApBvdXzd24Ox+EEITUAA9U3saZMxfnzSOfn+zjmxeeoT83zENVuwgp/nesJ2uikOLZ/n28OPg6fbn56SGapHJr2aYbqh7mHJuTY0MErtvQhTWDU+PDTFpL47hn7AJ/d+5lXrh8nEuZUXyKTkDR8YC0laPg2jQFTvJo7RYerdnyc1PRKgW65Gdj9BHWBG+jTG9csUzjQpCFTEJvIabVUWWu4fDYM5xOvbSiD/dz6TdZG7qboBKf88HuuC5D2TQ3l9WSd22qfSHGFwiwhBBsqi7S4zorEjREi4F8QF89z5cbYUN1JbbjgBDoisJQepJPb9uMOYdog2aorN/WRH1rBY7tkMsUcJzSFtGIZvLR1g18q+swf3BwD5IoPkzKzQC/sGYT8SV4z13FO7MW2ZbDyUM9nDjUQ2osM+MBIoTgid+aX+J5NaAKgzsSv0x76PYl9S4IIVHn38SOsl/g+f4/XVYFIutM3KA/DNqCu9iV+CezzMxz1jnGMj+Y9f6ywCdR5WJyQyDwgKbAdm62+tkz+NUlz9Vycwzlz00rpl6LBl8Cy7Wn1D6dGUHgFf9CVVNQFInuc0M4rovfp9PR/t6ghPvkCFti76c1sIOYXr8gc+C1novc09YyHWA9ffQ4v7l716KuJxBEtCpCaoIqs53TqZc5OPrUitIGL2e76ErtI6JV41ugR6pUSELGcmdu8D3Pw/bsBXtuFTkx4/1CGEyk/3zZ87kRUtewSQ6PPzNV0Vzc5rXCWENn+G4qjTVEtVp8yuprA6iSQUyvI6rX4nlbyNhjTFiDjBYu0Js5yoXJI6TsQSShUG12zjLUBmYEBq7nYTsOyhQdd1ddPWFdp3t0lP/39df4hQ2baC8rYyyXRZVkNlYUWQUbKyqp8C+cAHGBgXR6ugomhEARgrTrkLdtwoaBKsuU+3zkbZu8U6zOhHVjeuyoaZBZZNVm5mcVRE2TuM9HMp9DV2QKU1Wvax9xBWcm30ySJO57eCP3PbyxpOtoCwgyNcQj7Gpt4OzwKG9d6qcuEsJQ1Tll3gWCeKD43B6dzPBy13lubannro4WEiE/AWNx+5plBVhH3jjLD7+1n7On+vGmGmIlSWD6dVRVXvYewfU8BnPj/GzwCL3ZkVk0useb7qPSnB0JK0Jmc7SdjZE1HB4/Ne/4fdkhnu59kWMTZ7irYjs745sw5NXbGGbsHPtHjvDi4Bt0pS+QtjMLvn9juI2t0bUlzcnDw7muKdn1PBx3LqJkaXjh8jGeuniAxkA5v9RyB1VmZKpS5ZF3bM5NDvGDSwf57oU3qDIj3Fa+uvKu7xQqjDZ2ln2aarMTU1lY4GGlIYRAFTp1vo0ElDL8SpS3xn6wYh5Bk84ol7JvU2G2YcizF2jHcxnJZ7ivtp29/WfJOTaT1vwqbZ7nkcrn+e7R43SPjqHLMltrqrmrpemG/PDVQtR3NWt4V1sTBcfFdx0twPM8RgZnVlCEJDjfNUAwbFJegkS1JsvcXF5LpS9Ib3qCZCGPX9WoC4SpDYRnSWK/F3FkfzdPf+0lFE0mEg/M2Jyvojf1vNgW/yhrgruW1RguIdPg30Jn+G4OjX1/BWc3E2V6E7eXP05Ena1wKwkDTSkGXZ5nkbNOT3XczkyWCCGQUWkP7eZ08mX6cyeXNBcXh5Q9RNoendXbsz3eztbY3KpaV/olRkfTXLg0ytbNDdObvYD/3UuSXEFCb+WOxBNUme0LKqAmc3le67nAT7rOMpieJGjo5G2Hk4NLo4VDMWgp05sIqGVEtBpeHfo7xq2+JY93LVxsTqb20hTYRq28cdlG8OvCu9g79G0Kbpa4XoPj2fRmu+hKHWBz9O55zxse//e47tUkguuOoevblzWXUpC2h8Hz6M+d4I2R7yxKCTSoJNgSfYymwDYiWvWcQcxqQyAQQiagluFX41SabTT6b2JDZIBLmWOMW/1EtepZyQ4BBDSNiXyerGUxnsvRPTrGukQx0NUVhVtq61hbnuAv3nidg319rInHqZ2i+FUHQ7TG4zhTan4LQRaC1liMPefPcU9zC57nUXAcTEUlbJicGRkha1l0j43i01T8Uwl6WbpeOn/mmEIUvSZLxbVtPXjFMNpQFGzXJV0oFCmPl4sqvNPnyBK33LYy+8moz6ClPM43XjvEK2cv4Nc0ZEnMyTYwVIWvP/4RAGqjYT61Ywu94xO82n2B2miILQ3VRH2l002XtQM4frCH3p5hPNdjw7YmHvjQzTS0JlA1BSEtPrpSr5MKTlkZ/vb8Tzmb7qctWI3/ukBDnudDCiGIaxEeq76D7vTFBQOZtJ3h8Phpzk/28WzfS2yLbeDmWCcN/uqZN8YSYbsOvdlB3hw9xhujR+nLDjFhpebsD7sWCT3GHYmbqTUTN/zH1GWFuOHj+UunqQ9uQ5OLN+/evrP4VBVziZWlV4a78KsGn+94gOZAAuUaN3LP81gbriahh/jSyR/x9vjF/18EWI3+m9id+GXiej2Clesjcp1+XOsEijH/w+5aCCER1aq5Of4hhBAcHH1q2V09V3A2/Tqd4XvmDLBkITBllafOH6U7OUzKyrG9vH7B8f7gZy8R9/u4vamBnGVzpP8yY9ksn9qyaUXmu1gkc3leOnOeQ5f6yF9jGvxb992Bf8qby7YcvvTb/0Bd80yq5EDvGLfdv67ka2myTHMoRmMwiuO5SEJMKVT9fKDryEUq62Lc/7HtRMuD7zhV+lpUGG1siT62bNUtIYrKg53heziTenXZIhJzQUJhd+KJKW+52a+rcoLIlLdQsVcvw+Xkl2cJClyZr0+OsDZyD/2XlxZgQVE8Y7zQOyvACqo+Ticv0Z3uI+fM7O30KToPVN2M63mEQyZbNtdPB13Su6wOW+vbyN0Vv0KZ3nhDHyGfprK2opyacJD6SJiwaSAJiXvamhc870Yo3ktB1gR3YUh+Xhj4cyas/mWNeQUpa4gTEz8jrjfcsG/vRtgRfwwhBC8NfadYyRICnxxiU+Qu2oPzB0x+82G86T4igSSFUOWF1/uVQMoaIuOM8eLAX5Jxxko+rzWwkx1lnySm1aIuoa9qNVC0Y1AJquUElDhlejO2l8eQ515P4z4/W6uq+bVn/pHKQGCGCvOzXafZ29NTVDR0PT7cua5YBTJMPr/jVv7k1VcQAsKGwQfXdnJz9fxUfCEEv337br5x5DDfPX4CVZZ4qK2N+1ta2VpVRc/4GP/muR+hSDIPtLRSFwoxnlu4HSDh9xMzffynPS9yU1U1j7V3UBMK8c0jRzjU309/Ks1/+tmL2iI41AAAIABJREFUtJeV8/jmzfOOoysKO2rr+N6J4/zg1EkawjOruJ7nMTgwQSTiRzdUbMuh5/ww/b1jrFlbRaKi9Gpl99Ao33rjCGOZLM3lMRLBwLz2KVcq31BcU7Y0VNFYFuFo7wAHe3rZc/ocO5rrubOjGV8Jku3LCrDSySyFnEUgbPLEv36QpvaqYuWKleHwZ5w8Z9P9fLb5ftaG6mbdrKYyf+ZCFhJrQy08XHU737n43IIBjYfHuJViwkrTk+nnh/17iOsR1gQaafbXUOuroMKIE1YD8/ZrFfmtLkkrzUB+lL7sIGcnL9GVusBgboSMkyPnFEraJBuSxq7yLWyLrUMpobcpops82riW/37oJV7qO0+NP8RgNk13cpTPdW6nfIk+WEkrS5O/bKpyNTPYKCo2qtT6Y1QYoQWrHD8vaA/u5vbE44TVSkDM2DgV/UXsJW/+PHccxzpZcoAFxSArqJSzMfIwSWuQrtS+JV37egzlzjKSv0hYrZhSnLoKU9H4bPt2Do/00RyMsS5WSUtoYbWrE0PDfP3OD2GoCp7nURUM8NPu+U2zVxuvnLvAgYu9bK2rng6ooGhAeAVCCDq3NvDoJ2+Zce7bb5zDFyiNDup6HueTYzx55jBnJkbIOzOrjF/c8QD1weXTf1YTuWyBsqoIVfXxkj/3auGW+CeLm5IVeHYIIRFWK2kO3MLh8X9cgdnNREdoN9VmJ8Wc9Oz5CiEji6sUUeFK2M7wNZvZmZCFSr1vIz45smQVNcvNkrQGZx3fO/g2Xzv7YwxZpTc7Sp2vjIHcOLIQPFJ99f4/deYyX//Gy0QiRd+eXbe2UVX57ty/VeZa7qv8NWJaLcW1eOF7QpEkasJhPrZpPTXhEIaigBCoKxAkCiFQ0Gjwb2V34gleHPwLUtZKBO0ep1J76AgX+wZL8a2aDz4lxM74B9kavZ9JexzXcwipZRiyH20BeruhbeMqNU/ANZ5hq4mkNcj/Pv8bTNqlBVeqMNhe9jHWhx8goMQo5Z54NyCEhC770JmbHi6EwK+q/Ktbd5KzbRRJQpak6fv0gdY27mhsxPOKlaSIYRZXGCG4v6WFHbW1U55MgoB248rd5qoqGqNRHNedvnaxEhbk8S1byVkWkhAEdB1dltEUha88+r5p9snmyip+/777pseL+3w8sfUmspaFrigEpt73aHs797W08Bu33oomy9MiV23xOH/y0MMABDSdD6ztBIqV8/taWthRW4eHhyErFFx3+jzbdvjal19k645m7n1wIyeO9fIX/+M50qkcm7Y28PHP3EZ1bWmGv2OZLMlcjn+6axsPrV8zpVI4D665p8YzOZ47epquwRHaKsr48E3rCRgaf7PvIFvqq1c/wIqWBafogAqhiA9VlVf0pi/2A3jU+8oJqovrZxBCEFR83J3YTl92kJeHD93wHA+PrJMn6+QZK6Q4l+5FEkWvBAmBLGR8soGh6KhCQRYSjudguw5ZJ8ekk8OdMpUteioU/1tM5UESEltjnTxWvRu/XFqDpC7JPFi3hnLDz7M9pxjIpEiYAT7dvoUdFQ3TfkaLRZUZoTczNq8/F4DlOrh4xPSlBXHvFTT4t3Bb+WcIq1UIIXhl6KvcWvYEQhQFSYbzZzg58WPuqPi1BcfJjH4OM/pl0kMPMoNT7uWRtcX1E0JxwY5ptWyKPjot575cuDj0ZY9T59s4LcV+BZIQlBl+7qxuwfWgNzPB+dQIHZH5FeVaYlHGclkajAh52yZr2VQGSveKWGkUbJvOygQPrG2bsR5dW/GWFYmP/vIdaPrM38aWnaUbFI7kJvmjt/ZwKTXB9oq6Wd+lobz3KYK1zQnOHu9lfCT9rgZYFUYbDf5NrGTvmSEHaQ5u4+jEj1bEb+oKZKGyJfb+BZXJ0vnXuTT2e9N/O+4EQWMnsjR35rVYKQlRZXbQnX5tSfMquDmSc1Tr9gwe5u6KTTxSs4N/9vqf8F83PUHeKfBnXd8nrhfnE4v4uWPnmqJH1dRn0vV3h+IbVBLcmfinU9XBuQPYuSAJwZryMiRxdfP91NETvH/d8v3crlA5GwM3s80e5aXB/4W1AgbXBTfDsfHnqTBa55TYXwx02USTDEJK7Mqk561Ij0z8HgVr7vYJWSojEfvSsuZyI3i4Jav66lKAOxJP0BHajTaPaa/rJslMfpNc7qfoxh0Egws/p6fn4eWxCkdQ1DVI8/w2Vwr53D5UrQNJihM2DOa6WlDXCc7Tv6wrCuU3eKaMj/9bTPP9aNrNCKGgSNK0UMa1kCWJkK4Tuu5aypTS4LXXvLaqM995IV2HOeatyfL0eJIQBLSrCU9DUTHm2Zu6rsfJ47184BPbSSWzvPlaN23tldz78CZ+9P1DXOwZKTnAqomE2VRbhe26BA0dtUSF44LjEPGb/Iu7d+DXNVRZRgDbm+rwl7g2LmsHcOs9nby+9xQnD1/gjb2nefAj22bo0y8l2LpW2t2QNRr8lRyZOE+FMXcJfaFrCCGoNsv5QM3djBaSHE92lz4PPGzPAW9mVjplT8IqFWskBOtDLXym4THiWqTk708Igamo3FbVyK2VDXh4U07uYjr7sRQ8Ur2Z/3DkH3h1qIv7qzbMokxmnAIvD54m59jsKGubU5b/vZhluh5xvYHbyh6f4kwX52u7OV4Z/EtuTfwyvZm3eHPk79gW/yc3HMsIfxGQkaQ4ZvTqQ8q1TmMX3lzS/ISQqDbX0hG6k9eGv7ki/Vh9mePYsTyaV9wkep7HhcnZmfPjYwMACwZYl5JJHv3rb1AVClFwbCayOapCQb579Bge8M93bOfhjtWnj165/6I+k4tjEyRzeWK+uZMUQgg0XcWybI692cOzT+4nn7PYfmcHtz+0oaTrTVoWA5k0v7fjAdbFKmZtZZbrZr8aGB1M8qMn90//bRVsjuw/y5H9Z1m7pYFw/KrYj5AEn/zVe9+RebUHd6NI+oquFwKJkFJBud7C5dz8vbiLRaP/JsJqBQtt/E11HY3xP746ExFAkaMI5leWVCWDSrN9yQGW7eVJ28NTYgVX5zZSSPFA1c3TNieKJBNQwnys/k6+cuYHPFK9nUjEx66dM3+j78btKwuV2xOPU2G0TdECS5vEyGQGQ1UYzWTJXtOUv6f73IoEWDDVH4tBW/A2hvLneHv82RUZtyu1j1vKPoEuBZZ9/18fkPZnuzk2sY97Kz8z431B34dw3RST2efwvBw+4y4QKtncPhSlkvcKDCnI7YlfojN8N4oobuCv32cIIRAiiM//i0hSDNvpmfH6fPsSz/Pw3Ekyme8QDP06nheafm0+zGc9dGW8hTA5+TVCyr9FiNICg8VeRwiB52ZgylLiqiIsvFOiSSsGD7KZPLFYgInxDOfPDnD/I5upbyxDUWUyk6VvwkOGTkt5jKcPn+AHR05SHwvj07U5W4x0ReG3H7oTKD6/g4Y+q+dq15rGkr/NZQVYDa0JfuW3HuEvfv+H/NUfPcuxg+e548GNtHZWESsLIsmLKzVLssTXzz0/fWNcqQR9pesf2Tt4lDpfGeo1ZfT3195KXF9YhEAIwZpgA59qeISvn3uarnTPgu9/tyAhsSbUwL9o/TjVZvmiF1oxFUyt5KYupJlsizfze28/zZPn97MuUk1I9ePiMpxL8fb4RQZyE+woa+XV4S5eHjw1o1b30YbtRLX3dmVLk3xsj3+cCrMVuLp43Z74VV4e/DLPXPodcs44d1f9G6LajbnpQiq602v+TyKkqypcQp5EkpZ+76nCoDFwEz2TB+nNHlvyOFdwOXeagpvBJxcpQK7n8cSeJ1kfm6kcNprLsLtq4T6G/3z/PQsKQJUH3pl74NClfv79Pz6PB4xmsvzPPa8SNo3phfSbj3+c8HVGgROjk/z0qYN86tfvxfTp7H3mCIdf62bXAzcOsjy8YsXP9M3L6V46VkemPZ3M8vKz18shF6919I2ZtgDSOxRgCSSaA9uQVtiWsZh4ClNprlnRAKstuGveTPoVSMKHrrRec8TjRpscVdIo0xuXPC/Hs8jY47jeTCpzQDZJWUV2RcKIcmriIpuizRiyxnihqLIohHhXAqrrsSZ4O7W+Dchifq+auXDgUh8N0Qh/tf8NHMfDmFIVOz4wmzK5HAghCChxOkP3MJTrXrbfGoDl5TiV3Mv2+MdQRGnWDtdushfadOfdLOPWwKzjqlK0vhlP/RmJ2FcQU3RWQ9vK0NhvEA58drEfY8WhSia3lH2czvA9KKKYfEmnv0o2+w/geUhShEj0z5Dl+NS9Is9S5vE8D6twkFTqT3HdAWS5gXDki8VAzD5NMvlfKOQPYFnHUJRm/P7PoOk3zzsnx+lhfOw3kOVGbPs0slxJKPw7yHI9rjvA5OTfkc/vRaARCP4aur4Tx7lMMvn75PN7GBvtQ5LC+HyfRFHXMJn+XwSDnyeV+lNUtQNVu4l8fh8+3wexrW5SqS/heZMoSjOh8BeR5QiuO8Jk+s8Rwkc+/zKyXIU/8Dk07dqeZ5dU8r/ieQVC4f/4c5HovhZCCOKJIGfPDJCcyJDPWmzY3IBtFy2gFqPxcLRvgP/xwivTf5+4PP+a4Ne06QArnctzdmiUW1tm7vsWs8de9hOtpbOa3/ziR/jj3/4OL/34KHunHt5CEuiGOt2TVQq+8eJvsX/k5Cyt+XI9zGBujMHcTL7uvZVbbhhgQfEfa2Okjc+1fJi/Ofd9TqTOLkh7e6ehSgqbI+38ausniOvvnZ6NPz7+DAdGzwNwKtXPqdTczb17B0+xd3D2Bua+qvXv6QBLIFgbvpsG/+Zp6d/xQi/uFJ1oXeRRDo99j4RRpI2l7AFC6sLZvSsLmWp+YMZxWW1DVkunn801bkJvoca3nsu5U8umPNlensFcN2G1AkHRF+JTrTfxS+3bZrzvrZHeG/pgxX0+fKqKIklIC/GbVxlrK8v5ysffP+/rAX325kWWJRI1ESprooCgsjaKoshYBRtZkZGuW8gL1/RZaVJR4OKV/h4ea+xEui5TqErSMh5sq/Mt1rdW8OVn/p9VGXupSOgt+JTSK/aLgSEFiGsNKzaeT4lSYbSiSAtvhB13AtsdQVcayds9pPOvY2qdmOpaBHPTSyShEFBiGFKA3BLl5S03T85N45euMj46wnV0p3u5tWwtt5Wt4390PcUDFTdxaLybJv/qmUkvFkGlnM7w3QTkMizHwXWLlThVlhFi4crC/e3FYPbetlZ2NNQSMYuV6z968aUVn6cQgmpfB02B7QznL2B7C6+PpeDYxE/YEnsfsldaYDmQO0/WSVFjtqHJJqdS++d8JgzmioIJc30GANfLUbC60NQpnyerG3cF5eiXCgmFztA9dIbvm2GRYpqP4fN9EiFkksk/Ipt9msACwaDnTZBOf4Vg8F+ialvJZv6eZPK/EIn8MaraTiTyx4yP/ybh8BdRlNobzsvzPAqFtygr/10UpZVM5hvksj/AH/gV8rm9SCJMPP4NCoUjZLPfRlXbUZQ6YrE/Y2jwAaKx/4mitABg22cRUgjL7sLzsoDAto8jy+V4Xo5k6g+JRr6ErDSTmfw6qdQXiUT+ECiqPUqSQrzsW3C9GJfnkEr9MR4QCv/Ogj11nudQTP4Uq8XvlUBMViTuvn8Df/C73yMc8fHRT+8kFDY5d2YQAfgXoXC6q7WBV7/wz0t677WfXlMUNFmmfyI1rUysKfIMUZIbYVkBllWw+cn3D/Gtr7zI0OWZfiGe65HLFFjs0vPn2359OVNaEB2hJn59zaf43z0/5ODYcVI3kElfbUgIAqqf+ytu5RP1D6LLyzEmXXk83nIH76tdfN/QFZTr714fTilIGK10BO8goMSnj7029Fdkrmu8HeMclzIHievN7K78/A3HLWYTcwhhXnPMARxEiRnKuaBIGnW+jZxNv87wCpgQD+XP0RLYgSSKWZlfat82ZfzoknUKuB40BKKzBE6ux6e/9R1uqavl7pZm1laUYyoq+iIXopWAqarUxxafoBjsHeOrf/gMmq4y1D9OKOLn7Kl+7np0M5V1V+kcnufxpcMvTcvWenhkbYv/duglnrvYRX1gphjMZ9feTML33jFrnQtWwcbzPBRVmRFMFvIWruNh+FZ/TarytZOddLFFdtZrsiTwL6M3TJE0QmoCUw7f0NOqFNSY6+ZU37weWesEydweEsFfZmTySWx3nGRuLzWRL6Ar8wd8qjAIqOXk8ksLsGwvT95Jz1Cle7BqG5IQGLLK+2t3cDEzyA96X6POn+CzzQ8tMNo7CUFr8FYSRgtnB0f5waETnBsaJxYw+cBNnWyqL82T6962FmSpaAias2yeuGX+asRyIAuVtuBOLmXe5mLm8LLHm7D66UkfZE3ojpKUPI9OvMzZ9Ft8uO43icsmT136U2RJnXWu41k0+ef3EooGP8/w+BeQpCAg8NwUsfC/W+7HWRYEggb/FrbG3o//Go8wz3PI514kn98D6NhOF4Z+z4Jj2XYPklyOJFchhIxhPkwq9afLmp8sV6Fpm/G8PLJci1V4C89NYdvd5HI/Jp9/vvg5pCgsoH4phA9ZKseyjhf7v4RBoXAEw3gQx7mEojQhycUEiGE+Qnror645N4ym3TTnfiKT+R6eN0Ek+iVmBV8z4GFZb1MoHEHROlDlRoTwIYQOlGbGu1qQZYkPfGw7a9fXIssS7WuLVhi6qbDr7rW0tJaeGFJlueS+q2tRsG32dffw7NHTKJKEQPDP7tzOTY3zKzdej2UFWIde7eZ7X3+ZocsTSJLAHzIxTQ1Zla6W0QQz2S5X/r72+NT/X//v6XguGTuHLmto16jp5R2LgmvjU/RFS6lXmWV8fs2neGHwdX7Yt5eBKYW/dxISgqDqp95XxacbH6Ez1PKOXr9UbIsvT+L2vQxF6DQFtlNpzuTnP1jzuysyfmHyG+iBz03/7bmDuNZJFOOuZY2bMFqIabUM58+zXBrZSK5nVj+X5brsvdzNnr6z5F2LjnCC+2rbCajzZ4y+9QsfY+/Z8zx9/CR/c/AtttVWs7WmmrpImIhhoMkrK36zkvD5de75wJY5X/MHZ2/sz0yMcD0bZ0O8Es+DntTMHraCuzLeZauJw6+eIZ3MctPt7QQjV5uhD73cxbmTfXziHaAIVhhtfPt/v04m7TAxkcHn01EUCdtyiET8/Mq/XN4cDDlIUC1fkQCrymhHl0qpygsECpnC2yhShLLAL0zJtC98TyiSTlAtW3ICxXbz5J2ZFYiya1gehqzzr9d+dNZ5BcsmM1nANFVUVSGXK5CezGMYGgG/PquSu9IIKHFqfRvwK1GeOvASO9c08MSd2xlKpflvP3yJLz8+f2X6Whzpv0x7eRlDk5PsOXOOjopyttffuDKxFCSMZhr8WxjMdS/L0PoKTiZ/RlvotqkO6oW/77sSn2R34uMoU8wLSUj8WtuXUaSZ1dHzk8c4OPr8vOOYxm3U6E9j2T2Ah6I0IInSxLVWC2G1ivWR+4jrM6lZjtPL5OTfEov/NZKUIJn84g3HKgYgDlBMJLlucpoOOf0eBFA6o0nM+n48EBJCCuH3P47P/2mEkPE8l5kBljTj9y+ED1lOkC+8iaI0AA6OfelqsOtZXO2nSiFJ16iSCgnmUTSW5AS2NUw+twfDfAhvnqqo5znk8i+RTP13PK+AorRi6LdhGg+g67exAgS3ZUFRZNZtrJtBf62uiVFds7getsl8gcvJ0n6fkhA0lRWTUw1lUf7LB+8nU7AIGDqSYNFJ4+X5YB3qYah/AiGgY1M9dz+2mfaNtUTLgmiGwmLJQrN9sLI83fsqt5V10hq8auZ4fnKAA6Nd3F9104yHR8nXkRQeqNzJ1uhaXhjYz/6RtxkujDNhpecsp68UdEklogapNiu4u2I7O8s2oS7gSv9/sXpIGM00+W+e16QwbQ3hV+KLlqy9sijauefQ/L945SCu3YNd2L/sAMuvREkYLfRMHlr2Q324cOEaikDxt5p1LJ69cJLf2HAHAVXjhb4zvDF0gbrA3JUhMaUM9EB7G1trqzl2eZAfne7ihe6zrC0vZ1dTAzfX1hA23l0J8Pmgmxqbby2NuimE4K/u+vAqz+idxekjF3Fsly3XmToGwibP/v1rqx5gCWRiej2f+sVG8OCv/3IPj7xvC/GyAP1947x95MKyr2HIAYJKGYOcWdY4klCJ6/UoC8heX32vietlSef3Y6odqHJFSfkQWajTfZFLge0VlrQuXLg4yjM/OszWLY20t1Vy5OhF3j52ieqqKA8/sHHVTYdrfJ1UGG2AIGQaaIpMKpubkpDW6B9PIQlBZWRhVsSL3ecoD/j5+huHuKW+lq+/cWjVAiwQNAW20Z16bckG0dfiQuYwOSeFT47ekCEsS8qM2kSjfwOqZCBfJ/VuSn4CyvzqeJ7nYDuXcb0MAnCcAYRci3iX9iWqZNIcvIWWwI45XvWQ5DiOfRFHDGJZx9C1IqXd8wpY1hkcpx/XGca2zyJJCWS5EYFJofAWipIkn/8Zpvm+6RGFUJCkcqzCW+BZSHIFkrR41oEQARS5Hss6TCH/2lRFSkNRmmBK2EZRmrEKBwEHWapASEGEFMR1LqOaD2Hb5xBCRgh9at4S+fwbyHIl+dzzGGZpSQbDuAPZ/0mSE/8RIYXR9duZq5LluENY9hm8KYqrbZ8mbZ/GcUfQ9O2IdzHAKgbDHkMDScZG02iaQmNzOZbtkssW8Pl1NK20+b3R08u/+vZsqw4PcNyrBk6GolAe9PPsrz0OQDKb56cnujl9eYjb1zQiSxJV4SCNZaV71i2bIug4Lqbf4HNfeJi29bUrmunKOnn2j5xkZ1nnjOM+RefA2Bl2lHUsKcC6gnI9ysfrH+Seils4MHqCt5Nd9GeHGCskmbDSFFzrxoPcAIakEdFCxLUwjf4atkTb2RhZg7HCilmrgbdGexgrlEajrPVFaQu9d9SHFoIqmdT6NlJpzL+xPjD6LW5P/PMbGlxeD8/pxbGO47kj2Nlnisdw8ZwBhLR09aBrkdCb8SsR8oXlBVgT1mUsN48m+QGP7uQIGbuAoSiMF7JM2nlcz8OvzE8T8zyPty8P0JdMcXFigqH0JBurKvgnW7cUs8jnziMLiTtbmpY11/ciPKDg2FxIjdOfSVFwHDRZptIXpD4YQZeVZXRSrY7IxfUo5Cx8QWOG+itAIGKSGl99CrVfiWJKIULBYnY2l7cAj8l0Htt2SE3Mpg0uFprkw7dMI1eAsFqBT4kglZB00dVG/PoWHDdJQL8Fz3MI6DcjSws/rxShYspLl4t2PIuCu/jvLJ+3GJ/Icu78EJ7rMTGR5cF7N7B332nyeWtVAyxN8lFptBNSi7SfkKmz58Q5Ij6T8ckspq7y/NEuVFnmF3bOb14K4FNUXr9wiYCucXdbMz862bVq8wYo15uo8q1lOH8ea5m9WAU3w9n0m6wP33fjN1+Hj9V/Yc7jES3BuvDt856XLxxkMvdjHKcohCHL5fiM+zH1uQKc1YVAENfq2RR5GGWOxKei1GMYD5PN/RhJGPh8H5lW5fS8SfL5F3CdIUCQz+1BN+5EUZrwBz5LNvs0lnUYSYrjDzxx9ZrCj2E+Rj73Exx3AMO4d8EAS5L8UwELgIQsV+EpWYSQ0Y3dgEsu/yJgo2nbUZSrVTh/4J+SzfwfbOcChnEvmrwVWa5F1bagKC14noNu3IUklSFJfgLBz5PNfpdCIYskJfD7PzM1Zw1F6UCWymfNT9U2IklxZLmeQPBfkc3+EF3fyZwBljOAY19v+yLwme+ft0/0nYLnwbnuQf7hm69yrnuQYNDgP/z+xxgdTnPowDk239RIY3OipLEqgn4eWj9bxdj1PLIFm/FMltODI8T8Jh+/+Sqddjg9yeWJFFsbapjMWySzuZK8r67FsgKs5o5qYuVB8lkLzVBXXIXI9Txs18Evz/yx6ZKC5dmzxDCWijI9yv2Vt3JPxXZ6Mv2cn+zjQqafofwYE1aalDVJ1smRdQoU3AK25+C6Lu6UipgsZGQhoUsapqxjKgYhJUBEDZAw4jT6q2n211JhxEoyDn6v4K+793BobLbynet5WK6Dh4csJCKaj4/Ub/+5CbDCagWN/q3I0vw/lqHc0h7MHjaeOwxIuE7v1FGBkBIo+q4ljXk94kbj1Cbs0rLGcadUx/xKDA94ZeA8judiyhov9p3BkBVShTy3VCwsEvBcV7EysLW6mo9tXD+jWlVwnCXxn38ekHdsXu4/z/fPHmc0n8X1PCQB0Snj7zuqmzCX6EH3TsnqBqN++nuGGR9OY/qLSR/HcTm6/yzl1csPSm6EiFY1QzBi27ZmDh3oQdMVLMth3Ya6ZV9Dk0x8ywhariCiVZVIDwRFChP1PTrjWDwwm5p3PSShLssPyfFs7CX4M/lMjZqaKIaucrF3lGQyR11tDtd1V/1OjGhVJIyW6cD1Sr/V2GSWeNDHro5GwqZRknrX5ppKjvQP8FhnB6oss7lmdZ9JkpBpDeygO/UqE9blZY93KrmH9eF7WezvP2MnMecw6fYrkRl9TNcjmf4aAf9Hpg2Hc/nXSab/9l0JsFTJpC24k7g+329e4Pd/cs5XJClKMDh3/76iNMz7mhAahrEbw9hd0hxlOUE48h+nzlXRtJvRtJun5hDC9L0fk7krTZq2GU2bmSBQ1bWo6tqpsauve60NVZ0dOEtSCJ//I3NeI3BN8Khpm65TFpwJ1x3BcWbes7JciaZupnc0TTpbIFewaaqIIUuC7sujqLJEXXmEyVyB/rEkmqJQGw8zlEwzmbOoLQsRCyyssFoKHMflqSf3o6oy9z28kddeKqp16obC+e5BEhXhkgOstVUJvviBB+b5Dlz6k2mePXqK7xw8SkP86m9FlSRkSTCYTJPOF9AUGXWRyujL2u3fdFsr/RdH+OnTh/jJUwe5+7HN1DWXo2or0yCnSDI+xeBosocKM4IsZFzP5XSqD1XIN2y+XwyEEChCoSVQR0ugDtdzSdsZRgq933BeAAAgAElEQVQTjBdSpO0MGTtLzi1guTaO5xQdtYWELGQUScaQdfyySUD1EVVDxPUwPtlcEen0rHURXUkghFZSE+xK4JGazdwUn115cD2PjJ3nYmaEY+O9rAlVsaOsdY4R3nuQUCjTG6foKPOj0ujg5MRzxPSmadqFKkwi8y7+RchKK5LcAkho/k+v1LRnIKjE8StRBBLeIrjjcyFtj1BOEwLBbRWNuHgMZFK8PnSREStDUzBGU3DhytujHe20lcXn5CffVFu9ChLm7w2M5bL8/em3qAtE+HDLeoKaTqqQZ0/fOZ7sOkxnNEFd8L2jCjoX1m5p4MSB8zz1tZdo3VCLpikMXx7nZ98/xIOfuGXVrx9SEjMkxe++bx1Dg0nS6TymT6OQX75BsCoZJQlT3AghJYEmlWZ473p5XDeHLAVxvBQFuxdVTqBIsQVpx5KQ0Uu8xtzXtbHdwqLPi0R8NNTFKBQcVFUmHDIZGk5RVhacRd1fWQiiWi3l+tXnTM/wGLbrEvGZeHic7BvkM7u2lrSn2FBVSdayOdTbR9fwCA90LF25tVRUGGuIqFUkrcFlr8e9mWNknGLSazHYO/R/iOvVVBktVBgN81Lfr4fjjqKrGxGi+PvQtA24k19f7LRXAIKYVsva8F383Hk2/ZzCc5O47kxBL03djCT5OHCmF02RMVSFC0Pj3LGuiUsjE4ymMoyms7ieS8/gOLoqM5bOcGlkAtfzOH5xgI/ctmHZSVXXdTn61gX+3Rc/guO40wGW6dPxXI9CfvnsMgBJkqiJhPjFHVv46amz/O2rh9jdVlyLon6TtooyugaGsRyblkSMyvDikl/LWjkNU2PLra2kJrK8/NxRuk/0U1ETIRILYPo1NENFlqTrrQnmxSMfvwVZufoPE1AMbo618fSl17iYGSKmBUlaGQ6NdbM+3EBEXVmFLs9zGM+9ju2mUCQ/shQgofoJ0IPpq0eIEAVnCMsdw6+2Yih1jOVewfMcgnonBWeAgNaJ42bIOwMElKvKR5OF0wghY7uTSEJDV6pI5t7C9fKYaj2anGAi9waKFCKgraXgDDJpdWMq9ahylIHJ7+FX1+BX2zHVhkX3Bi0FD1TPrT7keR6O53I5N8FzfW9zaOw89s9BQz+AKYeo921GlxfOROtygEuZQ0xY/UhT5fWgmrhhgHUFaol86aVAEgohtQJFaMumpaTtkSk/J4mWcBkZu8Ce/rO0hOJIQpCy8vROTlDjn78CUO738c23jmCqKh9a18lIJkOqkKc5FpvhCv9egmM7PPvk67NfEILOrQ00d9xYtSznWIzksnxh627WRK7SNar9If7tqz8i66zMQ2A10bKuhns/vI3XfnKUV378Np7rISsydzy6hXs+uHQF0VIRUMuQhcrERIZQyGR0JI0sS4TDJplMgdde6aKhsWxZ15CEhCqZyELF8Zb+bxJUE2hSaQIAees8GesoEfMhJjLPk7VOochR4v6Po8rxec+ThVJyEDcXHM/GWkIFyzBUYrEA584Pky/Y2JZDQ32cpsZyfObqKUnqko+4Vj+DFnlmYJR71rXQnIiRKRT4z997EUos/r9w5iyW7RDUdWzX5QfHTvG5HaujJHgFuuyjzr+Z/twpCu7yaLWWl6U/e5LW4M5FnWfKAc6n3+ZU8nXCajl1vg7qfB3EtKoFA1PTuJPx1P9EnZIOt+xzRdPhdxiKUGkN3jpNE/2/WH24Xg7Xm3m/qmoHoDKZK9DcUMmamnL+4B9+RkMigqEpRPwGw8lJQqaO5TisqSnj8lgKSRLUxiKMpjIrFh7LikQuZ6OqV/e646OTWJaDrq8shVGTZeqiYV7pvsrYyhQsescmaE3EaCqLUR0JYb6TFMEff/cAr/zkGOlklvGRNIN9RRUtTVdQNQVZmVITLLGC88CHt80IsExZ597KLShC5kTyAl3JXhRJZmu0hbsqNhFQV1btxsNmPPcafq2ddOEknmdhqk1ochmT1hksZwxVjmAoVYxkXsSnNpG1L6JKUS6nv0dI28hE7k1kKYDljBHQrirUTVpd2E4Sd2pDXOZ/kJHMi1SHPoEsBRjL7kNXynE9l7HcqwBYzghBbR2y5Mdxs2hyGYoc4voMT9rKc3Cwj9uqG2aoKmbsAt0TIzSH4vjVlXtIFqt9MjVmlFvL29g3dJqDo+fZHFs5v5nVgqmEqFtAtvYKGgM7abyuD0YtcXMlhAAxM9PhOkO49jkUfXvpk10AITWBIulYy1TAnLRHZ/xtuy6XJif4dNtWVCHz0uWzDGRTC47x1TcOEDJ09p47z4fWdzKUybDvfA/N21em52wl8NNT3exqaUBXppY8ISiviZCbLHD0wHnWrK9BM1T6zg+THCvNB0aTFWoDYdLWzIpByspTHQihy+99OrBuqNy8u53G9grGh9M4josvoFNZX4Zhrj4P369EkYXC/ldPc9c9nXztq3uorilSE/N5m95LozcYoRQIVKGjCmPJAZZA4Feic/aGzAXbHSNvnSOvnqfgXCKgb2U8+xMcN7lggCWQbuixtRBcz1nSZxwcTHL48AVamhNIUzSY1pYKYtHVTZCYcpi43jAjCFBkiX2ne+geHGV8MkvOsvjxkdMossS96xeuSJ0bGeN96ztojEbIWTa/9cxzC74/m3+VbP7N2S8IQTTwL0pOZDb6t3Jo7OllB1gAFzNvLzrAuiX+KOOFQcYKA/Rmuzidep2jE3tJ6A20h7bT4F8353lB30fI5l/BcQZBSOj6zZjaO08P1GU/7aHSaHr/FyuForritZDlSsQUY+dAdy+n+4ZZU1tOz9AY5wbGiAZM4kE/mYLFmf4RauJhGsqjHOy+xAV7jObK2Iqw12RZYufuDp78xj46OqtJJrO8/LMTHD9yCUkSVNet7N5ismBxemAYQ736zDM1lepIiIGJFF0Do9THwtzaUk8sUHoCbFk7gJ6uy7z9xmw52ULeXhFqhyQECT3CYzW3sKt8HQXXQhEyUS2AXzFKajZeLDwcDLmGgjNCwRlC9/IEtA6ydg+WO4pfayOgrWdo8jk8HHT5/2PvvePsOu86//dz6u137vRe1Hu3JEuWXOSmBDtOHKcthhAHEiALAfYX2GV3gQWy4UdgE0ggwFK8gZAQxyWJe5cly7Ka1euMNL2XO7ffe8559o87Gmn6nSpnycd/+KUz95zznPY83/r5FGNqpehqPh5jCW2Rb+PRlxJy3TryuFJiOYNIJJLsAqgoLrz6chyZIGm1kO++jZTdRSJzlQL3bsKpY8Qz9QTVLWiKH7dWg66MfYH7kwkev3CUbaVVqDfUiMYzGf714gl+cfVW6vS5N3bFkLaKpqj0pW++OOFUUNDIN6pyipIVuea25FE6vdiZ43PmYLnVvBGlVTNFyolxI6GCENkC1BeaLuAzDC6Fe1gSmDyDcKSlja898AHeaWxBCIHjOHTH3l/vw/76RrbVVg47WIoi2LRzKQM9Ua5c6GDnvWtQVIUj+y5gWbllY72aTpUvwNdPHODW0hryTBf9yQQHOxspdvt4u72Ro12tw7//8KLV70tiG01XKa0qoLRqYsN/vuBVQyhCY92GalRVIRD0cNvu5QDE42n27xsrYD4TqMLI9lzOsIJLV9yYincaa47AkXEiyQOoShC/6zbCideYagBCZDPUAhXJ9KsCJA7OFFTw48GyHDxeg223LEIMEVVpC9A76VaDFBgj6bhXlBfRPRjDdhxMXeO25bWkbScn2hePobO/oZGW/DAdkSgB1+QOsaZW4DYgnjqAquaja4twnAES6WPTuo5Csxaflk/M6me2BDXNsZPT3seleilx1VLiqqXGu4qI1UdH8grv9b9GWiYndLBUtRCvey+OEwEhUIR/wRkEBQqVnrUE9Zvfw32o9zxPteznwYpb2VE4/j2bb5weuMozrfvZXrCK3cXr0Oetb18l6wJcDxBmKeizc9yKymJK8nzked3YjsOamlJcuk7nQJTW3jA/e8cmLrZ14zI07tu0HNuRBNzmnLTEqKrCAx/ZwivPn+TwO/V0dQ7y5HcPsXRZKfc+sGE4CJcL2sODHGwYTeZxHQOJBIcaWmjo7uPhTdefecBlsmtpLe3hCEcbW3nl7GWKAj62LpSDdccHN+RUSpMrNG3s4qUIgVdz4VZNGCplml8MKVojMNQShFBoGXwcXcnHUAsQaEMaBJKQ+za6oj8k40Twm6vQlAC6UoDlhDHUkQ14hppPxu5GU4Kk7Paha8sayEIYBMz1tA5+G00J4tHriGeuEs/U49IqcGQGl1ZFR+xpQq6t+Iy1IyJrlnToSkSRoyZ2R0quRPpJ2rN3dseDLR26koO0xvtYlzf7ZvT5hq64qPSsQc1hAUnbcY73/xtt8VOoQqPaewur8j4wZflOYuC3cQX/mHjvyP4rKWOo+lgmm5nCrfpzuo6pkHHSI94aj6bz88tu4VhPC53xCJsKK1gdmnzh01UFYyjznMpYNPaHb0r25kJnD0ebW8n3uPnXoyONlMvdvfzaHdeDHkIIdF1D0zUiA3F+/J13MN0GHc29bN6V23OKZdK83d7IYDpFdyKGpihYjkPCytCTiHNpoPf6+cg6WD/FjRC4tAAKKqWl2V61j39qO4GAGyEElmUTDM5NlYIqtFkFJNyqH11xkWt/iKlVoio+0nYL+Z6HAYmq+HIwXgUKKqrQsWbgKEnkkP7ONCGg4Uo33/m3Q+QFs/d/+9bFlJbMnhxkspN69RB55sjm/kVF+XSGo3SGo8MaOA9uWplTcOLhdas51tJGQ28/BR4Pv7pz8myMplaiqeUk0u/hNrZj6EuQ0iaWfGtaV6IpBqWu5XSnruLI2a23vekmElYY9yT06uNCZAO5Xalmzg8e5ErsFAKF4lF6UjciGv8BHtcHUJTQTQv+CKGwzL8LRdx8MqS+9CCnBq6w8yY5VwCDmRgXIq0s81fNK5esIlwowoMjrztYjowBDiUhPzXFeZTmZYlTpJQU+LPkFS5doysc5XhDK8VBL8V5PvJ9nuFvdS7eIyEERSUBHnzkFu64ZzWZtI0QWW3KQNCDruf+rlzu7uOrL038PVuOQzyd5rYltfzSrusB8HAiyctnLnO6tZPigJdHblnLytKxzI2TYVZW0OpNNazcMHeGtTKKoUNKSV96kO837+ftnnPcVrSaR2v3cCXWQX8qyobQIrza3OnrCAyqg7+IIlx4jSXDWx13CkFWJV0IDYFObd6voQgP7rxsWZyquJDSxlCLcGmVY0oLgq4tBMz1gILERhVuqoO/lH0ZpUrQtQWfsQohFBRhDvV1rUYIA1W4KfTcgy3jaIqXrAidJGZlONrdQkc8QjSTYn/b1eHmQkdKjna1krStGZOBvNx+ms7E+OKcNjYt8X4Odl9CVzSWB+bO0Z4v6IprjLDwRDjY878JaKXsLvkCtkzTFD3Mqf6n2VzwqUn3M32fJ+uk27iC/2N4u2PVY2fOzGL0o86j+udkQbLlyPK2jONwOdzN3qoVSCS6kiVwmQyf23YLv/Xj5znX3cNnvv8kAZeLL+66ddJ95gPVoSD5XjfvXm3h9iW17Fx0vWT1z187gDqOhEQw5OGTv3IX9WfbSKUyrL2ljsq63Hp+Sjx+/vdd47M5/RRTw1BcaMIY4bMk4mn+9q9epacnQnV1IY/MEdGGIrRZBSRMxZ9z/xWArpZS7P+lobneCyiUBX8DRUwd/RRCZL/tmVhXUuLMIE0XyvOy/ZYl2QyaooBgWkbMTKALk6BeMua5PH30DKVBP429AywvK6SlN4zXNHIy3FJWluDiXGcPZQEfq8uKgInLHLPrtIJQDAbj30NXq7CcLphB9rDSs5az4VdxmJ2D5cgM7cmLLPLdkvM+vek2zg68zbnI20Qy/VR7VrKr6BGqPatwqRO/c5H403hce2c13tlCFQbV3vHF3v89YnP+Mr4W/BXcioE+j06nouShqIU41sDwNumEkdLhtpW1aDfY4zd+e3leN7evrsOyHTRNHQ6uzrWDLoTA53Ph87lm5bzVFoT45dsnWkcEHkNjSXEBNQUhgjdkvJMZC1PX+OztW8hzu3Hp2rQJu2blYGm6ynj8+nOFmJXkieYDvNffQJkrRDSTGCZYeLnzGNXeorl1sIRAu9Y7MxztlChkz3Eje58msnomYkjXRGLRl3gNKTNDjtRIKMIAMbK2/tq5smVZOmKo0VcghogH3MN/V4ULRZrD/5ZSkrQzPFl/mnc6muhKRPnCvmeuXwtZuujPr9lOqWdmZCBPNR/haN/YEtBrkFIS0N08XL2VXcXLZ3SOhYQuDIrM3PrEuhLn2Vn9+aGot0QXHo71fXfK/YRamz2X52Mo2o33RMGxu6Y/6AmgCX3aGl3jYayDZXO8t5W7K3PPtt1WW8OakhIu9/Zhaip1+SH85vwKk44Hl67h0jWWFRewpCifpcXXHaXqgvH1izIZm/Mnmtj/0mkySQtFFdz94c1su3PllOfTFIUi9/uTxOMnAabiRRXaiHn1H/7uDX72526jsMhP49UennriCJ/71T2zPld2jp3592KoblSRe2+UECqqGDnvqiI3zUYx9N9MkC1BH+lgdSUHcKsmPs2FEIL+dITXO09Q7SlmS0H2O+/rj/Hqm2eH91GEoLQ4QEH+3BJJ3QhNMQnopWOuVVMUti+tpmMwwoe3rObPntuX8zG/ffQ9NlWW8+jmDXREovzJa2/x1w8/OOV+ed5HSWXOkbEa0PVluI3NTJfNrti1CEVos5awk0B3smFaDtY/NfwubtXHmrzdrAnehl/LH/q2lEmNUkW4kKQQzG0/+3RQ5lqGawbivv+vwlR1THX++18VpQRNrcKyrguwZzIXgAymPrFTrigC1zTJHqYLy7L5wb++w5bti1m8tHRWzltFXoBP3DJx370gG1QSjHTgAi4TTVH4h31H2bt2GW5Dp9DnoSwvd+3deanjkePoU83kBkWtJOcjzXxh6YM0xju5MJjV/Sk2gwyko6QWhKVr8qVu+LqkRqHnvqFtM1nIR55nvPs1eluB6eHPdv4MVwb7+M8HX+Bv7vwI5lAGS0GgKSqaMvPF+mfrdrD3GpOgZMR6I4RCnu5heaCUfNOHMkvumBvfmfkoVRAohIwqNJGbQy5QSNkRPFo+EknKieZ0H685v7r74RHvgaItw9Am7+t643QDt6+uQwhBxrY51tDKtqXjl3dks1ezv0/WqIZ4RQjyTQ8d8UFK3NeJOiZ8JkM9W/keN1s9FcA1/ToHY4H1r66NcUlRwYh/A/zO3bvHrQ2PDMR559WzfPKX78I1xJbmn6OytJ9icuiKO2uQjkJldQFCQHlFaEzZ80wxG6cFQBcutEl083JBb/S7BNx3oatT6bfMxsFyxpQIfr/pTVyqwadq70IVKr9x9FvE7RQZafFLSz7I3rJbqKrM5wuf24OUMBCOc+p0M4Y5v2W+uuIiOE4/rD6kNxNPZvj2/uPUd/aPs/f4CJgma0qKKfH7KPb7CAxp8kkpJ11XLLuLwfgTCDQKAr9JNPEifs9DTGeOzTMq0BSTlDM7AXiQ9KUn7hkZDx+r+m3K3YsRQh2qtMlt3F7XfXT3fgG3+87h7KoQXnye+WPBHQlBjXfjgpcnOlJysOcM32l8jaZYFwVmgL3lW9GHNE1HQ0pJb3qQb199mUO95xnMxChx5XNvyWYerLwVj5oNXliOzTcuPc2+rpN8ef1jLPdXjbg2Wzr8sPVtHr/yEo/W3sPDVVnR4r50hL+rf5ZXOq71/kk+XXcfj1TfjjHOvCORIKE92cdzbYd4u+csXcl+DFWnzJ3P7UXreKjyNoxJ+rc0rRpdXzYkjJxFKn0UKVNTfi/zDdt2eOb777JhU+2sj6UIgTIDW6QtHOFSZw8ba8rpjydp6hvAKSm8OQ6WlBIpJY4j6e+O0Hq1h8FwHMeSFJUHWT3qRg0b1DcY7qMfqC1topkkJa48muI3Rv8FtpyrpXdukB37wr2Q1+6VCvh0g2V5hfh0A2NUOdfoeyqlHBZoFiK7lDtSgsg6ZZLri9GthUu51lr8Ryee47+u+8AII9WWkp5UlJZYP9XefOwbFnbBUCBPMrzPjecBho8tEFwc7MSl6lR5Qyhy7p0sVWgUuxbnfNytRZ/myeZfp8hcgiNtknaE24p/Oad9J34Xxj/3tWfy5tl6dq6oQVEEybTFyycuTehgjY78zxwjjTHbcXi78ypPXT2FoWoI4OG6dXxqyabxd5eSP3rtDX73zttRhCDjOBxqauZQcwv/affcCCtPF8Pzwg2LxHgaXZClgi0uD1FZWzT8eOaiSXf2eD/NbvMDXXEPSyBcQzDPy//5x31UVObT3NhLXnDmlOU3IhvJn3kGS1dcOfVwZdc1m2ul4DcikbmEz7w1p6KP2cx/o1fGpng3e8tuQRMaL3ccJemk+aft/4m3uk/zYvsR9pbdgqGrFBVmAyrFRX4uXuogk55f6Y1rJYKj8dk7spmbL9x7KwcuNvKhTVNnk68hYzt89c0DlPn9tA8O0h2L843972BoGp+7deKM0GD8CXyue4gmX0AiiSdfwz9NJ0NBpcCoGmJmnd33259uYUxUcxJUepZz7clnnewb/yom7F1PWw1o+iIy1nV6akWZz767sZhKk3KuIaXkza4T/OHZfyaoedlZtAZHOjzbdoi0kxk3qNMU7+JL7/0dfZlBtoSWUewKcTHSwuNXX+JyrJXfXP5RvJobVSgsC1Txds9ZTg1cocZbils1hs9rS4c3u05iKBpb869XuPg1Nw9X7mJzaCnv9dfzRveJrL000Wsk4UKkmb+4+BRXoh0s9VewpnQjcSvFqfAVulID4yY6boQQXgxjK5r6EpadrVSy7SbS6SO4XPcyT/mXnKEoCr45CnZes7GcKe4JMNxmowhB0OMi5HETTaVy2nc05uQOOo4kEU3y+nMneO67h7hysfP6CXSVXfeuGeNgpRIZmuq7iEWT+IJuFi0rRVFHprM1RSNP91IfbceSNg6StJPh1MAV/Job1wKkUd/vEEJQ5g3w5Vvvz+n3fek4/3jpbZK2xbJAMRsLqni25TQlbj/bixbREOnmVH8bG/OrWBoo5kfNJ1GFQtp2hs8HQxGdVJTnWk6zLlRBws7wevuFrNEvBEWmj7idoisRZU/5CkrdAb575Qi6onJv+So0Ifhxy2n8usnKYCmHexoZSMfZVbKULYXVeLW5LTETQiXfrMj59+XudXyk+mt0Jy+jCYMi1zLMWYiVSrsZO/MeuntsuUpXOMoP3jnFycYO/vzHbyGARMqaYm2dHyfAr5v8za5HyDg2EokmlCl7sHRF5av7DvDL229h35VGfnTuPF/YsfBUv9dworUdy5Fsriqf+i5JaGvq5S9/7ymKyvIQAjbtXMqKDRM3hi8M3g9O3vzCUMwxfYS/+Pm7OHakgfb2ATZtqWP9xtylH+RQ5nS2IpfjQb/WLzYFMnYHnZG/Jui6l6a+30bc4JRZTg8F3oXv2Us71lApveTF9iM8ULEdt2pS5y2lO5XtsW3vCPPK69ke0XTapqc3wsrl89tXqykmXm0sc+W1NcbnMrlv3fSIgXbUVbMkWoDjSFaWFGFo2YzEVL0TijBR1eKseLtMkrN456hxF5q1NMdPzjrz2p9uRUpnmDJ7KtjS4mLkMJ2pRjJ2criSQghBqWsRa/N2j7tffvBLsxrnbCEQFLnqpv7hHCLlZPjLi0/j09x8dePnWOwrR0rJ6fAVvn7xKbqSAyN+b0uHr198ioF0hP+5/jE2h5YhhCBqJfj7hufZ13WSlzuO8aGKHQghWB2oodjM43DfBe4q2YhL0Yff6d5UmLPhq2wKLaXKez2TrSsaS/wVLPFXoCsa7/adn/Qa+tIRftR2kM5kP7+0+IN8sHwbxpA9nHEsLMeaNHsFQyzQ5g6S5k6seAsMsVsPRv4K09wBBG9aFktRFLbftoyTxxopKg6gKKMqvBQFZZye6vHgSEnrwCBPHjvNi2cv0zkYJTOBbqvXMDj4258Hsi0Hg4kUz7x3lkQ6w9KSAm6prZzWdczawXIch6b6br715R9z6sgVHDu3Blvbdvjnb77KkbcuEsz38o0nvkB+8UjtoIDuZlvhcv7pysv4NBdRK8G3Lj/HucFmfqZ8KwXG9FSV5wpyOHuWjTCNrt1caFiOQ39qYv2NkOkeNpIvhDtZ4i/Gb7iwHJv9nZf5VN0tdCUj/Ev9u2wtrOUzS3fw4+aTnBlo45bCWpYGivnTUyP1RIQQhAwP60OV9KfjOFJS5PIT0F1cHOyiJxVlbaiCj1Rv4qtnXiZkePhozSbyDBffPP8mP1O5Freq8eklWTKEcDpByPSwpaBmXu6lgkJgGjSwx/u+R55RSciowaOFcLDJOIkptbAcu5vxwk6O3YSTqWe8UveSPD+f3LWR3micn9m8EkWAoWlUF+blPN65giWzGaznm86TsDOsyy9jb9VKyr1j0+K2k81B/tbunfzF/oP8f8+9iO1I/tueO6gM5p5Gn2s09YexHYctVeVT/tblMdi+Z2SE3Bv4aYngQkAT5pgM1gvPHueBhzZPOQdce/dG44kLp/nkqrE9sLOFJvScSGV0tZjy4JdIZi5R6PsUBb5PDP+tI/y14b7ahUSpK8SVWCeWY9MU7+J3V38KCUSsBMZQiabXY7BiWTmKkjXMK8pDlBTP7zesCQOXOrdruN80eO1SPY19A+R73Ty0ZhUbKyYX2wXQ1Wqi8adIZy7TN/hnGPoqZhLkyDMrhnqoZ4eMk2Iw00PQyE1490DPk7zb9ywlZh1N8TNUe1YxkOnKVm5MwiIopYMjIzDUiyuEiRC+WWV7pwOvlo9XW1i9xGN9lxjIRLmvbDOLfdk1QghBna+MbQUraIi2j/j9+cEmLkda2F64io2hpcPvkld1cW/JZl5oO8zpgSt8sHwbutCo8hRR4y3mre5T9Kcj5N9gp77e9R6qUNldPLUW50SQUszew7AAACAASURBVNKTCvNOzznW5y1mT+nGYecKss5artTuipKHz/uzWPYVUql3AJt05iiDkb8i4P81wHtTbFtVVbjtjhX809+8TmtzLzV1Rag3sIyvWltFaVlu9lFXJMbfvXWYZ06cxe8yKQn4ssQc41yW+wYdrPK8AD+/cxPn2rqwpWRlWRH53ulVVMzawWpr6uObf/gMZ4814jgSl9vA7TVQNZWejvEZ6CBLt7hyfRVnjzcy0Bvl5OEGbt+7DqFev2q3avKBsq3k6T5e6zyBLeN0pQb4aNVObi9eh2cOCS5Gw5GSjJMh5WRIO2kyjo0tbSyZ/X/ayWA5Npqiois62lDtriZUNJHdZqoGhqKhCGWOyrnGR1ciyn+8geBCIsk4NgnLImCY/PnOB6gNZHUD1oUq+FL9k2wsqGJvxWq6khEimRRxK41L1ZBIwukEkmxmIu1YJKz0mBIrKSVJx2IwkyRupfFoOrqiZsvKhi41bVsMZOKYqoahqsStNBKJOaSdFTSuGxuaohK3MkSsFD7NmHM6fkWo45ajTIQy9xp6UvVcjb5DzOpBV9xUejaxPv8jk+4X73sMMU6JhXSiqNriCfcLed08tHUNqyqLs1pSUhJNpNC1he1jilsZnrl6ml9fsxu/bvJa2yUOdl3l4bqxC8Kx1nYsJxtQ2V5TRVcsRrHXS9tghKRlsbwoNza+uYbfNOiKxOiIRHFr2rDQecA1VqMjlcxw8lADAI7tkEpauD0mVYumR8f6U0wfmjDHGHIN9V1kMjaGMfnSdKGvh0g6PeJ5SiT7mq/Oi4OlCB2RQ23fNXILQ6sk4L5zhKiw21iFMoXMw3xgT8lGHr/yMgOZKB+q2EGhGUQiaUv0sNifNTClhLygm5KSICdONXHxcgder0EwMD/jVVDxaOMTz8wGT548y+1Lavn8rVvpikX5yqtv8bePTF3q53Xfi6rmo6nVmMZqdLWGmThYQa04O9/MmuhCMpBpzdnBOh1+i/tLP8uq4A7+4uLn+dna32fQ6uWdnh9OWtqati4QjX2fjNUACAx9MV7PRzH13Nh2Z4uCSZy/+cLlaBsCWO4feW6v6qLIzBvTg3V+sAlL2hSZQa5E20c4HL3pQTyaScRKEM7EKDSDKEJhU/5S3u27wLt9F6jyFGOqWdmF1ztP4NPdbC/Ivex1NGzp0JMKk7TTVHuLCeizI1oyjPUEfP+RsEyRTr8HWESi30ARXjzej6EqxTlnUucKVsbmm3/2AgCH9l/i0P5LI/7+2K/uydnBauob4GBDE3tWLOELd2yntjCUcxtA0O1i++KZv6OzcrCSiTTPfPttLp1pRUqoXlzMxluXsGJ9Fb6Ai//2uccn3X/xqnK8fhexSJKThxrYdd9aRlcjeTSTu0s3cnfpxjnl2R+NbFZKEsnECFtRBtIRWhNdtMQ7aUt005seYCAdIWLFxtUnUVDw6x6Cup+Q7qfUVUiFp5gKdzEFZoig7iWg+9CFNufj9+smn1y6YfjflnToTkQ51NnMqlAJfuN6ud2VaA8l7gAe1eBkXyvbiup4q+sy+aaHn6laR3cywhsdF6n25lPjy+dAVz2diQiLfIUj1hsHSU8yQlOsD0UIfLpJoenDq5tUePIYSCW4ONjJ1Wgve8qWU+7J46XWc7g1nT1lK/CoOkWu65GdGl8+J/pauRDuYG2oApc6twuvJlzTipSpQiOgl2MoHuJWL0knktNyq2p1mP4vwagJyclcws4cmXTf9xraWF1VggDSls1zxy/wiZ1zbyxOBgXIM91Y0mEwk0RTFOJWhuboAAUuDx7tepnUD8+dI5kZSUncGY3y5OkzrC0tuWkOVonfx1v1jTT09lHq9w9Ppp/YvA6XPnLK8+d5+Pkv3ouUWYrw04cbhsku/r3j4slmlq2bP307VdHHOFger8mhd+opLvYDAtPUqK0b6+z++PJ5UrZNwBwZZOuKz4/AtSq0acki6GoRujpy3IW+T871sHLCloJlFLvyiFoJlvkrh+exak8xy/3Z59vTF+XYiSZqqvJpae1nYCBOaUlw/hwsoeJVcxcLzRUBl4kmFPoTCaQEr2nQEh5EEYKKSbLqqfQp4qm3cZwwfs+HCMe+S57vM0zXyQroJXMUTJVErb6cf52y4xSZ2WepKyYJO4pPzaPKs5L66DHW5O0ad7/+wT/D49qN3/tJQJJMHWRg8H9RUvA3c3ANUyOgT0X4MveIZOKAIDCKKU8IgTFO9iecieFIycsdR9nXfWrM8VSh4tfdODf0oK/LW0ShGeRgz5ls+Z6icTXWSUOsnbtLNpFvzjw77OAQseIYijZnLNou1+0gDAYjXyedPoyUccKRr5DOHMfr/TS6VoeiFCKEZ0EyWrqh8hd//9ikf88V8XQaVRHctXwRi4oWNls6Kwer4Xw75443kkpkqF1Wwq/81wdZvakGRVFIp6Zm+KusKxo2ZurPt+E4I8M+GceiKzlAmbsARVxnxsk4FuFMjKDunROV65Sdpj3ZTWuim3ODDVyKNHI11kbcTuZ8DAeHcCZKOBOliXZOhC8C2XRtmauIJb4qVgYWUeMto9xdTECbu9Sr3zD56JK1Y7Zv72zm2xeOE0mnKHBlJ5MTfa08WLUOl6pzpKeRvYFilvqLkGSb+pYHS9hZvHi47LHam59dLsTIZUMVCov8RSzyjzV+NuRX8krbeSq9IRb7C9GEAkLw6SXbh88DUOW7/rIv9hdR6ytAIOaBZEDg00PTMpCO9H4HVRgUmHXkm9XUmXV41Kk/Tt3zSYRaNrbEQjpAatJ9TzW1I+UGJNkS2ott3TmPd66gCIEuVH549TSmqtGbiuNWdV5pvcjtZYtZFLgekf/De+9e8PHlAl1VWV06duEe77VybIeB3qxR7jiSVDJDMpEe+8N/Z5BS8idf/Bf+/rXfmbdzqEJHGUWdHgx6OHWiCV1XEQJC+b5xHax76pZQGwwRcl3PgkspKfLMD22+mmOJ4PsV1d6R34NAsD50PaOuKoLBSIK2jjArl5dxtbF3Xg0pRai4tfEj0Il0hq7BKGnreiBzSUlBTuMJuly8UX+VPLeL/kQCn2HwysV6DE3lP2yaOFgVT+3HY+4mmngGiUMq/R4zSUP59aI5kc+QUpKwJq4AGo2QUUJXqpliVzWFRiVnBw9Q41lFONM5eT+YlHhde1GUbDBMUfwkUgdmO/yc4dcWPgiXtRnlmD6ca0Rto8kh9CEWv1uHSwTHHjPfCODTrjtsRWYeKwPVvNRxlLZ4D/5ANS93HEVFYU/J7DS/BAJNqENsvXNHROMyb0VVi4hE/pp44kdIGSGRfJFkaj8uczeGsQVNq0FRgghMGJIBmAvo+gqEuJ4IEELg9sxNoFNXVHymOULXa6EwK+/k8tk2ersjAHzoZ3ewYl1VVqQwR+QX+dGHSkE628aynoQzMb7f/Ba/uvSBEXS+cSvFS+3H2FO6kRLXzPtUUnaahmgLpwcvc3LgIhciV0nYkxvB00XGsWiKt9MUb2df91FqvOWsCSxhbd5SVvhrCei+eVvISjx+uhJRkjfQ2d9dvoJzAx1oSor7KlaNcZ5G95PN1NlZFijGp7tQxQ3EJWLy2N549KhzAQG41em9J7cWfZaeVD09qXqaYkdoih2h0FwyZYmgZo5P7qBo5Sja5D1BpaEAr5y8RJ7XTV8kQaF/4cuJTFXnw7VjnXWAQtdPhubTsuJClhXntnCnUxlOvpstEby2uBaWLiyL1kLCytiE+6K43AbegJvIQJxYdGwgSTqS7raBcY4wd1Bv0HI7duQKqbRFdW0h1bXXn53XMz7ZzcaS7Lc0mEpxpqeTcCqJVze4o7p2XsaaLfNe+AV6LmA5NvXRdrqS/aScaxnnbP+wSzW4rWg1waCHivIQXo/B0sUlWJZDwDd/JfgCBVMdfz45eLmJznCUq9395PvcRBIpfusD42dgRmNTZTmZphZ6Y3H8psnti+oIus0pSxEVxY9td2HbfSRSB1GUbAZ1unCpXnTFhTVrO0ISt3P//rIkFhKBYG3ebg71/pgr0RNknAyrgzsn3E9VgoSj/4CuLQIc0plLgE00/hQg0dRKXObWWV7LxPDdBAer3J0NlLbERwYwM9Jm0IqTliOrMio9hWhCxau5uad0U85lrTsKV/Fm1wn295ym2lvCgZ4zlLnzWZs3O1IPVSjkmwEcJN3JAdJOZlwq91xgWa1Y1hWkjOLIKI4TRVWLEMKFlFnbXsoYieTzJJLPI4QHVSlCKF6EcDFXOrgF+d9CU6/bR47jcOl8OyVleeSFZmd3FPu9lAf9nGnrZGttFSGPe1wneT4wKweru32AeDSJx2eyckPNkPBw7jBd+rBafDw6dkJK2hnOhBvH0CNa0uZY/2W2FSyfkYMlkTTG2nm75wTH+89xKdo4gmJ8vmBJm/poM/XRZt7tO8264FK2F65jfd7yWWXiElaG491to87lcLy7FU0RmOr1Y5e6A5S655+AoNq3sKnYySFwq9MzmtsSJwEI6hUouiAjUxNGXEdDSgkyjp05B1w3XoVSiDpJbfuDW1ZypKGFcDyJQHDvhoUXb9YUhRWhhS/bmEukLIsz7Z009YfZXltN0G3S3B9mUWH+MJuYYzucOXqVJasrKC7Po7KuEKEo+AIufDmWRcWtDJcGelhbUDJi0U1aGVpjg1R4A7i09xfTaX9PhB/83RssX1/NnR/axOE3znHotbNjficdiW3NL023ItThtOLAQIxEIsPJ95qoqSvE73cxGE5gWTbrJmF0fL7hIknLQlcUuuNxLvb38Ni6LfMx2nnto51PHO+/zA9b38kKao4yDvN0H7cVrQbAZeqk0zZvH6onY9lUV41l+JsrCKFgTNCPdqKxnR1Lq7na3cfWxVX86Ni5nI/b1D+AoSpUBP1ICRe6e3h08/opg5huYxupzBlUtRDLbsLnfoCZMXkKXKqfhJ179mk8SCRxK3cHa3VwF+qQNuJS/xYcaTOY6SHPKGGRb2JCBdPYQMaqx7Ibs/TupDH01UO07XLIiJ4/THddngusz1uMqRoc7jvPQ5U7KTADSCnpSPRxfrB5TKB/TbCOEneIQ73nuK9sC0t9FSPYlJNOGttx8OkjCWxWBWoocxfwTs85NoWW0pHs4z/U7MGtzo4hWREKxWYedd5Szg02cTbcyNq8RSMC1AkrhUs1pnzvk6l9RGP/gOMM4jiDQ07VxPO+lHEsu3Gyn8wIUo60/y3L4Z//YR+PPnb7rB2sQr+X1eUlvH6hgZRls7ailJDHjTYOC6GqKNNmCpwMs+7BsjI2oUIfpmv6vUU3pmOvMYRIKck4Fo3xLrqSAyTtDPXRtmEHRCK5HGknYadn1CCbtNO803uCN7uOcCp8mZRzc8qB2pPdtCe7OR+5ytaCNdxfuoNi18wWtMF0kr8/d3jEtmtP4oM1K39iMg/zB4FbnZ5T6VHz0RQXbjWIW8vDrQanZBC8EenYP4JMYVsXULQ6pN2OZu6Z1MEKetxkLAevqXPfxuU0duUusPlTXMfZji4OXmnmYlcPNaE8Qp5ivn/8NL9+xw58ZrbswLYd9r94mpqlJXS3D7Dtzuk3Hfcl4zx+/ihfufV+jBvKD2JWhu9dOsnPrdhEpe/9lQ0zXTqLV1VQNNQg3HCuHU1TWb6hZoQ56TgOB148Pa9jUVCHnZadu5YjJZw93cK996/D6zXp6Y7w2iuTj+FcbxefXruZcp+fSDrF7+1/dV7GOluh4puJVzqPU2D42V28dkzPxrV1dXAwQcPVLhbVFqNrKi5TR9PmL2MnUDAncLA8hk5VQR6GqtEbidMRzl2493xXNw+sXkFtfohEOsN/ef5lHt28npbIIIfamtFVhXVFZdQGRwbLFDUPmc4y8Vp2L8hzuM3tzMTJcqt+Zj9zTy+D5b5BQsQQ5oS07KPh83wYycTBZcH8BogMdX4duPFQ4Slkb9lWftR6kL+t/zHr8xZjSYcLg800xjrHOEBFZpBPVN/Jty7/iL++9ENuKVhOoRHElg596QgDmSibQku5tXDViP08mout+Sv4XtPrPNVyAE1MXB44kI7RnRogaadpiHaQdixaEz2cDDfg1dyYik6dr3R4Dio0g3ygfCvfaXyNx6+8xNaCFRSaQTKORWeyH5dq8HDVLowptPtsu41MZn7n+ZlAOpL6ix2Yrtm3ADX3h3nr8lUaevo419HFK+fr8ZsmqjJ2RnfrOv/82Mdmfc5rmNXodUNDURUyaXtKUbPxEO6Lk0pl07HBkHc4bZdw0rzQfpTzg810Jvv5XxeeHiVw67CtYAUhY3q6RAPpCC92HODVznfpTPbiTDKxLBQa4210pXppjrXzcNU9rAhMP30cMFw8tnKkiGKWeMKgxh/Cp9+8pn1ptSKd7mEa2GEIL4qxekHGIGDCcpSJsCRw+6zOaaVexRX4H9jRy+juD+NkTuM4nZPu870DJ1hZWcyB81fZu2kFr5+pZ1VV7syHP0UWrQOD5LldlAX92FJiaBqNfQPYzg1C2EPzyeNfe4kr59tpb+wd/tv2PatYu3XRlOdJ2RYNg32MJgy3HYdTfR3ErPdfL5c/z8OeD28ezhzpusrm3cu5/YGNIxYbKSX/+KfPz+tYxA3sqqapD20THNh3gfwCH52dYSxr/Dn6cFsL7bEI/ckEz9afp8zrpycRR5+nPikx1Ef6k4je1CAPVtzKurxFE2raOY4kHE7Q3NI7zFy6eB6ZNBUUjAkCVvetW0a+180965Zysb2HhzavGvd348FjGLzb1EpXJEZXLIrfNHCk5MUrl9hSWk4sk+FwewvVgeAImyKWeAEhXHjMXVx3qmb2vOeCel4CSTt3xzLtpDgbfpvuVBMZZ2Q2oMy1iI354/fLZkshbx5y0ZabawgEn6i+A1PV2d99itPhq3g1N6sC1dxduolXO4+N2Wd30Vo8qsnLHUd5peMYacdCFQpu1WSRr2xCJr/dxet4suUtjvZdZHWwlkrP+N/Ukb4L/KDlLSzHYjATJ2olONR7nouRlmHa9a9v+lXUoXfWVHR2Fq5BEypvdJ3kpY4jWI6NMjSmnYVr5u6G3QQoimDp8nI62sLU1M2uosataawuK2Z12dTHMeaYtXlWDlYw34vLbRDujzHQG6OkIjStHqxLZ1qIR7IlVHXLS0foC3yoYjvr8ur4x4aX+cXF9w8vDAKBqeiUukJjWGAmQ3eyn6dbX+ON7iNEMtFZ61TMJRJ2iiP9Zwlnonys+j625E/P8XBrOjvKchfkXChYscdxEj8CoTP6VRNaDYrxRws2loWeyKWTRNEWIYSKotVms1nJFybdp61/kM/s2cKrJy/jSEl/NLEwg/1/DIoQuHQNfWjOuNrbjyrECPtY1RQ+8gu30dHaj25o7Hlo0/DfCkomznZKKUnYFqd7O2iNDRLLpDnS1YoxdC5HSt7raSNpW1lyl/cZhBAjpDD2fmo7pktHHdUALKXkjgdm14w9FbIEFyON2E89upOG+i6i0STlFfnsun38jK+DxJGSbWVVQ4ayIGCY3FoxP6yHYsxIf3Kw2FdGU7yLrXI52gQ9E7quUl6Wx7IlpcMU+X7/PGYXhIKmjH/8/li2/3R1RTFV+UE8Ru5ZlAdWr+C91nYudvcQdLv4xe3ZwGPKtjBUlbTj0JOI0RmLEjBNvEPBR0fG8RrbMfTFzPZJu+bEaZFYTu59XId6f8ipgX1UuJeiKyMzMLMVPZ5PqDfDwRKCQjPIx6vv4K7iDaScDLqiETL8mIrG9oJVI7SrAEzVYHvBSpb4KwhnYmQca9gW9etugvr4wf5KdyFfWf9ZLMcmaPgm7DPfEFpMqWtyVk3lhvdSCIFPc7OraB2rg7VEMgky0kJBYKoGISPLWP2TClVT+NAjt/D8D48zGI5TUZU/QgerrDxEIJib/V9TEOJzu3PtI5zbWX5WT6BmSQnBfC/RwQT7XjhF3bJSXDkyf8QiSd587iT9vdlGuk07lqKoWUIETahUeYowVYMl/jLW5y0ao0o9nXLE3lSYZ1pf45XOd6bFDLiQsKTNhUgj/9r0fFZHIZR7yZIEwqkEP7xylldbLtOfSpJnuri9vI4P1a2mwO29KcaBk3gOxf0wirl9rIbMFKnruYVAXeDJRjNvQ8ooiraCeO+nEYoP1dg26T6leX6+/eZxmnr7+ftX3qUif+HFemOZNI9fPMzW4mpW5pXQGgvz1NVTlHj8fLBqJUXu6WWNbwbWlJfw1ImzvHLxMkeaWwHJJzavx3WDiKAQgpLKfEKFfgJBD3UrynI+ftxK80T9KY50tdIcHeC39j87wnlzazqfXLr+J+JeFZePv6gLIfiFL+2d13NnM1gjEQ7HOXK4gVg0iaar1F/q4NFPjyU4WF9cxurCEtqjg+xvaaI7kWWCnC+inOnjmlF7/QodmUGgLpiI6zWsDtbw+JVXqI+0sdRfgVs1hsflUU3uK9+ClJK+vhjHTzQOr615QTcB//wIIwuYcE4+2dxOWZ4fn8sk5J3e+Uv8PnYvqiVt2+iKgsfQkUhKvT4Ot7fiIFGE4GBbE+uKSlkSGirLl4Jw7HF0rW6YzSzo/XlmYnDNVTDPGl31MQlODexjW8GDLA9sGUPGoi3oWjs9jH4HbMfheEs7l7t7+cTm3MR4M7bNuY5u6gpC+F259TcJIQjqXoLjZJ4mykapikqJK0TJFI7QjdAUlRWBqXWUCs0gheb0ysmFEJiqTpm7gLIZfqYuc/e899nlAlUZeU+tjM3XvvJj+vtivHfkCrqhjVhjf+U37mfnHblptRmaSr628IRhMEsHa+WGaipqCmlr6uWFJw6zaEUpdz2wcUw0dDTCfTGe+Id9HN53gUzaprAkwI49K1GUkR56oRngi8sfwlBmrh0VteK80nmQFzveJjmLfitVKHhVN37di0s1MRQNVShYjkNGWqTsFIOZGFErMePSQweHy5Emnmx5hYDuY4kvt2jsYCrJN069zZutDWwvrWZzsY+eRIzv15+iMTLAr63bSaF74fuwVNe9SKsBjHWgFI3ShlpYyuPJxBbnA6b/iyBcGN6fyzpWQkXVJieteOzuWzjd1EHAbbKkrIA1VaULNNrrSDkWP2o6S9KxONnXzoq8YuoC+WQcm+bYwE+E01ARDPDpbZu4Y2kd0VSa8mCAsoAffZzsulAE/X0xnvuDp9myezll1Vk66MmEhkOmm9/dfBeXwj18+cgb/OnOvRhq9n1WEBiqik83cak/uRFEgGD+wj/rf/k/B/gPj+7E7cl+r/oEgsMuLbv926ffY31JGe91tbOxpIymwfllPswVyUw9icwlQp6sk2o7g7SFv0ax79OY+sKKqx7qvYDl2FyNddIS7xmxlhYYAe4r30JBvo+N66u5cKkD216I0nkxhqL/GvwuF72xOIV+77SplQXZHi7PDb1DUkJNII8nL57lw0tXIYVkTUEJ+g3Hdpu3YNlVQ4KqsysRVOYomGePYrObDEk7Rrl7EV41b0F0iuYOI8eqCMG68hJWluZenprIZHjm5Fk+u2NLzg7WT5GFYWzEMN4P5YQjn5uma/zxn39qwl/nF97c0tZcMauZIJDn4e6HNnLlYjvd7WH+8vee5uCrZ9nz4EZql143DiWQiKdob+7jvYP1vPn8SRrOt2NlslQkj3z29nEXc1Uo+LSZR9AyjsWxvnM80/rGtJwrVShUuItZHVzKMl811d4yis38LCvLiAlBcKNWhiRL0NGV6qM53snlaCNnwg00xdtJO1PrgkG29OX0wGWebdvHz9U+QMiYOosRTid5t7OZ39l0J7vKaxFCIKXknc4mvn7iAL3J+E1xsFDysWN/jx3/lzH9C0JbiVH4xIINZSEzWEIIENn7LfGjGpuvb58Er5+u5/4Ny9m8qBIhsow2Cw1dKOwsreVDNavZ196A5Th4VANLccal7JdS8u1jJ3hk3RrcuoYjJc0DYRr6+rlz8ezoaGcKVVEIuEzWlpcipRwe93j3PxKOc+i1s2y8bSk9HWEcR6KqyoQOlhACdagcrczjZ1leARW+IOao3pafFCMnncpw4MXTHHj+JL2dYRz7+nwmFMHXnvq1eTz72MI7n8/F8pVlOd8/XVW5s7qO873dfHLlOv7gwOvzMM7pQ0qLaPIdVOHGpS+jPfx1TK0W9Sawpv36sofG9Alew7X1rLW9n8NHr1BY6CcWS6GqYl4drSyj4fhBtubeAb73zgk0VRmix4fHP//IjL8pKSWvNzWwp2YRkXSKgVSSTcXlI+ZXl7GZmehejYe5WmtsmZvNALDYv4ELkcOUuqbuHX2/IpZK8+SJM7xw9iKbqyv4zbtuA6AnGuev979DPG3RGg6Tytj8wQf2sLykkPqePr72xtscaWrlXGc3Nfl5PLJxLZuqymkdGOTb7x7ndHsnLl3jN+7cycrSYgTwJ6/sY1FBPi+dv4QjJQ9vWMOdS+t49sxFDjQ0krIs+uMJfnHHLexaXDtpb05/PMEP3jvDKxcuYzuSB9et5KG1K/G7TM53dfPNN98Zlg34b3vvpMjn5emT5+iLxfnlXdvI2DbfPXoSVVH4+Ka1NPUP8LcHDtPUP4BHN/gv991ObX4Iy3H42usHKAsEeO1SA25d4+Ob1rF7Se3wWP7p0kHur1yFT3PRFOtjRbB0CqkdlcuRPk73t7GjeBElC8AwnQuEgMqa+WMxXSjMaiYQQnDbvWtob+7j3/7uTWKRJAdfPcc7r58fXjatjM2bz51k3/NZ2mspGUGIcf9Ht3DHB9ej6eqcGiVSSloTnfxb84tErFhO+xQYedxTup1dRZuocJcMLf8js2qTnhOJqRj4NA+LvJXsLtqERNKZ7ONg7wle7jhIe6JnygyXjcPBnhMs9VVzX9nOKcteHClRhMKq/GKMG6Lmy/OK0FV1wsV1KowmLpnu87Hjj6O6P4Li+eiQw3HjvVzADJZgQTVspJQk+h69cQsAqrEN0z+xwXqsvoW91FJPOQAAIABJREFUG5ffFMdqGELQn0rw1ZNvICUc6LzKhoJyLMemwjP+5Pu9Eyd5dEjEUwCRVIqDjU03zcFKZjK8drGBZ06doy+WYHlJIZ+9dQvV+XnjLDZZQcPi0jz6OgeRjkQqU38vQgjKvQG+fOt9WX65nxCHajTefuk0T/zN61TUFbJhZ7ZM+xpuxjXZtsMf/cHT1NQUoiiCvJCHBz60ecLfG6qKpihE0mm+9d67XBnoW8DRjsW1OdOlLyff+yDd0e+Qylwh3/sg+d6HUcTCZwUNVR8eV286gqlow4HLa89YVRWqKvNZVFeEZTl090RwnPns3RGICRyR/3jvDn71nluHxjc3Z5MSWiODICCescbMA3O5Hs1VBsuRWfKw8b7DM+EDdKeah//tVgMc7Hmaq7HTVLiXDPVhZQPARWb1hFpYN67xN3sO8xg6H9+0lkKvhxNtHcPbJZIz7V08snEN/331nfzo1Hkef/c4X37gHhYX5vP7e/fwOz98kd/bexflQT+KEFi2w49On2NzdQW/cddODl1t5m/fPsz/fOA+3LpGKmPx6sUGvv7RBzA1FSklacumfTCCx9D5z/fezrmOLvZdbmRNeQkl/om/25aBQdrDg3z1w3sp9HpBZOeltGXxl28c5Et376Y86Oflc5f5ystv8pcffYDNVeX88Ytv8JlbN9MWjjCYTLG+ogxHSv7Pu8f52Ka1rC4t4c1LDfz/r7zFNz/2IFJCJJWmq62DbzzywLDTl7QzvNx2jsZoH32pOBnH4cnG4+QZHpYHSwinU3zz/Bt4VYM7ypbRGO2lJT5AvuHl7vIV+HUTTShIYCCd4HtXjtCRCPPxui2c7Gtlb+UaBPBi21kerrnel3uqv5WeVIy0nSX8WBYo4UctJ0lYaT5cs5GQ4eZ7V46SkRZbCmoJGm5+2HSCJf4i7ixbTqFr4ns62bs4E0K9m4VZzwRCCB55bDd5BT7+8c9fZLA/huOMbKvM0rHfuE+29OMDH9/Gx3/pdvxB95w7VzErwaud79IYb598/AjyjSAfq76Xe0t3oA4Z4jMZj8ha8iP+LZGUuQr5SMUeHiy/g33dR/he80t0JiZnMYzZCfZ1H2Opv5olvupJx+PRdVaGijnT10WR+5ojIznb38UifwiPpmPdwKCWbfif+vqeajlKQ6STTy/aTYE5fcNAMXaAWopQimHMorOAk/kcfI9SSiTOhFHX0TD9Xxw6tUTaXdiZoyjaskn3KQ0FuNLVT03hEIWwyEboFxI+zeCPt+ylP52kwOUhZWU43N2CJW2W543PwqOpWVX5a6a5lPKmEgLsu3yVg1eaeGTjGkr9fo42t/KVl/fxpw/dP6aEJKvdJ3j68QP09USoW1bKrvvHF1oeDSEEyGzWWY5jjOb6nd1MNNd3sfWulTz0C7sIzFJvZC5w971rRmROPN7J+1n+07ZdKMDv7ridN5qu8PCyhWEmnQgSi7TVAoCq5BNw7SKuBDG1OjJ2D4ZmIFjYMiZHOrzccZxvX3mZjmQ/ICl2hfi52ru5p2wzqlBQFQXD0LAsh3ePXKG3L0pN9XxGkCcuEWzpC/P4W8cwdZVfu28nz5+4MC0mwRthO9nM+2fWbebJi2cxVZWPLFs1r9/l3FVLSGwyaIz9BtoSl2mIvjdiW75RRsqO0RA9MWJ7xpua0MEaiPwVulaFaaxFUyu4llWeyPmdT4ih+XK8ZxNyu1lXXopL01hWXMBL5y4N76MM0W0rQgwHJ/viMep7+nj65Dn+Zv+7AOR7PSPOdcfSWjy6dm0DaWw8us6yokKKfV6ioSDJTGYE++x4KA348JkmX37pTR7ZuIat1ZUIVc1WcvT28cUfPJtl/xNQFsgGKUMeN4sKQxxtasVyJGnbZllxAR2RKA09/fz3Z18Z1i8t8F0ft6GqbKoqx61ffz5nB7rwqCYfrdnEE43HUIXgjtJlvNp+HiQMZhKkHZvHlm5BV1TOhzu4p3wV3YlBTvS1sDp0vf84oJs8WLWO433NvN5xkV3FS3i2+STLgiW4RvEgDGaSnB/oQBGCtG1xdqCdvZWrqfUV8IfvPcevrNhNZ2KQ39vwQTLS5lhvM+WePO6tWEVAn3nf1xPfeYfq2kK27Vw642MsFObkKxJCcO+HN7N+6yKe//67vP7sCaLhRHahHMpYCSEQisA0NZatreKBT21n3dZFmK65742RSJoTHTzfvn/S3xmKzq6iTfxC3UMENO+8TLo3Ol260NhTsp1t+Wt5vPHHvN757qQ6XOcG6zkZvkSVpxTXJOJ0LlUjZLr5g8Ov8FxjJQUuDz3JGEe7WtlQWM73L58aYfD+5oaxTePj4VDPZS5HOvmFxbtndG8kFk70G9jRbyBEkBEZLH0xeuib0z7mzULCHqA+8iZrQw9N+VshBKpxXexUSomiVpFJvoDuvn/C/Zp6Bvj9776EaWiAoNDv4U8e/cBcDD9nZBybV1ov8np7A2k72wNwX+VyfqZmYgNnSUE+/3z8BA+sXE4klWbflasUTxLxm2+kLIuNVeXsWbYYIQQrS4s41DhWQBLAH3Tz8GO7aDjfTiKWZvHKsmGNqKngSElXIsqbrQ00RgbIOPZw0bCmKHxm5Zb3f8+aBI/Pha7PvM91LhHK9/J/2Xvv6Liu+973s0+bXjCDXkmCBawiKYmSqF6oXqxiWbaj2HGJ7ThO7Ov4xUn84tzc9Jf4pjlObuw4ttxjyY4VyyqWZImqFItYxYpCAiQ6BtNnTtn3jwFAgJhBIwDSb+W7FtfinHP2OXvPHOy9f+373fVWG+lUFlVTCIW8bNy0pOT1L59s46q6RgKGi7ubV/Fs+3HqgxdOe8yye2kf+O1Jx5O5nQAsif4dbn1xI7sv9x7gu+0vcFPVJtaFmxAIDsdP8e9tz2JKm3vqrqSxIUpDfQTHcfB6DIQiaF66cDTthVW6+Mb1iZ0HuXPjKv5rz2GklLx6tH1aA8sZp6k54V77DvLgJetojQ1yMh7jwZVrOZUYptzjXbD33ZHzp8JaKvNiW/UHgA9MOj76Hcx0bC5jA/n8XlKZn2LZ3ahKCJdxGWXBhUwNnj1culYwpEYFfs85X/B1jYvGIQh53PzerddzXfMSGCmbGF9d59b0Sd+TpijoI2RrxZ5TDOU+L5+87gre6e7jm2/t4UhPP49cuh6BQqXfz988cCdRr2fsfkIIfIbB5vpaXjjaysrKKCGPm8qAn85YnIjPw+/dej2rKssn91uAS5s4Vzs4MFJSoAoFR0ryjo0lHUxpU+MJ8eiyLTx24k02RxtHxi9xRr4zy3GwpI3l2Pyi+xjtyQEafGU4jkNLqJonOvYwnM/yvuaJTHyGUsgeGP3eco6NKhRMxx7JGhJUePwIIdBR2VBWR862+PHJvdxcs4p630Rii1Fh+9EsCruIRIcEBgcSRMsv8nV1BPPqpqiqK+ODn76NX/3UNk629tJxopfUcIZc1sTjdRGpDLBkZTXlVaEJhBbziQKNco6nz7w6pfHiVT083HAr99bdMCa2uFjw6z4+ufw9LPPV8c32J0la6aLXOUje7N/PpnALS311JSfNlJlnT38X9f4gZ9JxzqTjANT5g/Rlk/Rlz+ppzOZbT5pZlvkr5kz3qbpvQXVtHfkkJz79AqTKzARpawiPGiJlDUyYsFNWP4O5jhndQ0qJdLrHHXBwrA6YJqf+T95724R7ZPIzL3KeL2Rsk2e7jvLZ9Tfg1QrOD682dRTh/7nhWv7ixe18a89eXKrGjc1Lef+mSxaju0UR9LhpHxjiRP8gfpfBqaFhIl4vA+kMGdMCwVjKRzqRZc+rx7nuzpkxVo3HUC7Dl95+hZ29p3CpGjnbJuxyczqV4MqqBs4vk2Fx0iCWttSw740TtB89Q/2yyokyGwL8wYVhkSuFf/vXX3D/Q5fz/LMH2HTpEgYGimsB2Y5DyjTZ3tlOc1mEgOHCkZInjx/mtqUXzrNpaHW0VP/kgj2/GF7s3cO99VdxV+0VuNTC3/SlkRWUu0M81bWDe+quJJHM0t+foKoySCyeRjqShrqyMX2yhYAjixtYXkMn4HbhSIdYOlNSu2s8TsWGGcpkJqX+vdzWwf0b1vJCRys3NC6lN51iOJflkorqMU2h+cZsaqemgpgF+62UkpyTJudksB2LsFEBCCyZR0FFU4r/jobejKJ4UNQKTOs4ttWFbU+t17hQsB2HwXSGRDZHJm8xmE7jM6ZnZFSFIOh20zE4jFfX8bsMynweoj4vh3v6aAiH8LoMLNuhNhSY9+yKtGnSE09SHQpw04plnB5OkMqZ1JcF8Rk6r7ed5LLGOgQC23GoCwdx6Rorqyr47u59eA2d65YXnC5VAR8ht5s9nWfwGQa6pmLZNnWh0rVRS/3ltCYO86OOPdjSYdjMsHvgFO3JAXYPnKLaE+SV3hP4NANDURnOZ/jJyX1Ue4NsKKtn71AXB2PduFUDn2aQtvKcTg8TMjwIAWvCNXRn4gT0iU7+qMtHpTuAW9UZyqW5JFLP012HAMntdWtRFIXASKQq79gcGe7hWLyHkO4pWvay840TOFJy5TUrcRzJz3+2d9I1UkLbsR6Wr1x8ArC5YEEsC0VVWLKiegLRxWKiJzvAK/17Sp73qC7e3bCNu2qvXXTjajxur74aXdH4ausTpKzimkdHk+20Jjup91aVVOWu8QX57q0FxpXZerCmQoU7SMLMFFKgSuSCTwXFuBxpDyKdASCL0FYDKsg4C/TqnTd2DXybKys+wo9P/Q4+rXzsuO3kMdSZU31mYp8f98lBCB+Gb7LHEcC0bDRVIW+d9XzmTIvn9h3jwStnlq42X1AQRF0+VEWMbfGn0lERQlDl9/Olu2/HGXn3LmgNGQUz/oUjJ3jmnWMYmsZQKk3U7+Uvn3upcF4I/unhexFCYJo2Xe39WKY9ki44cyTNHG3xQf5q6510JGJ0pxN8bO0VPNF6gNbhoTnXj5Ty7C8EAmEvrYdPc+CtVpa21OAPnfXsCwU+9oX7Fq0vAKGQh8suX8aut9pYu66eZ0Zqd8/FcD7HM63HONDXy7cP7sVQNXK2RdS9uAZhKTgyh5Q5FBG44JHBhJmh0h0+Z1MjqHFHiJuF+uS+vjg793TQ1Bilrb2fWCxNeXmAlgWiaZdIJMUjPcsqI/z84HH64im+uX0Pm5qml1B4+vAx2geHiHgnztGnhoYRQIXXR2ciPiI6ry7oHGWXGNdsMRvm26QV47X+H9Ga2stQvptPrfhndEXnnfibBLQylgc2F23XO/gZhFBxG1vxuK7C8LegiAtDdBDP5vjGm7vpisVJmybf3PE2t7UspzoYoD4cHEuZ8xg6jZGzWQYeQ+e21Sv43q69LImWcffaFlZVlfPQxnX8aO8hvvzyG1hSsm1VM9WBFaiKQnUwQNgzMU1NUQQRn2csKmOoGrWhwJieYin0JlJ8/Y3dxHNZfIbBPetaqAz40FWV3912Pd94cw8vHDmBBO5bv5q6cBABRLweLm2oQwKrqwrRYl1V+fWrL+e7u/bxv198FduR3LV2JXWhIEJAdSBA8Jw095Dh4V2NG4GRNEtgbbh27LyUkkZfGUIIkmaOwVyaKxuXUu72owjBurJa7qo/yyS4tXLZ2FwxbGZQheDGmsnlDcsCFSwLTIxyt4Srx8oFhBD8avOVALhUjUsi9awvq0URSlHijeef3k8qmeWKq1cWaNr/8qcsWVo5KSow0Jdg25S/yNwgpSSezBIaN+eZlo1lOXjmmGl3ce5yzwO2tHm1/+2SrH0KCteWX8otVVdOmXa3GBBCcGPl5XRnB/jhqeewi6QW2NLh7dgRNpW1EHUVT12SIyHhk4kYfZkUFR4fy4IRklaevG1T5jo7acwG11Wu4lttr3Ii0cOGsgY0ZkdEIu1u7NTXcfK7kObbGJWvghLByT4PKKje+2fdp4XGFRUfRhMuqjwtXFvxybE/7pTZz6Hhn834Pp7wX477pCKU4Ji+yrk43NVHS10FLx44gcfQEQhylsXu1q5FN7BGf99vHt1FpcePAC6J1nJZxdSSAUKIMY9w1rKIZ3NU+i9MTc/mhjpW3Dez+hEhBJZlseuVo4Qihf5W1oaJVEy/yXBkQey2xhekKxXHdBxMx+bGumZ+2vEUsVx2TimChRSjxYlgxYdS1C89W1uXy5ydNxcqy2AqNC8vOOVCIQ+vvHwEd4mFLeL2cM/yVQznslxd34RHK8hm1AcuDhasnNlOxjxEmfc+FrXetAiafFXsjbVS7ymnzAiAKBhdbw68w/JAHVAguUilcvT0xmlZWUNn1+A07GPnj1KpdC21FUgpcesaFQEvzVXlRa8bj6uWNHDv2hZqghPpmyv9XhQhuLFxGYcH+7Adh5WR6e93PnDmKYI1GwPrzYEn6c62ckX0bp4+81WgkF6Yc9L0JNtKGliR0OfJ5feQzx8kbx5EVUIYegtB/wfnYwgzgmSkjESVfPL6K8fEn8fjd24+W9awqrKCP7z9RlJWHr/uwlBVtrUsZ1vL8gltKvw+PrL1MizHRlPUsfdZSsl7t2zAf05ExqPr3Lt+9dg1IZ+LD229FI829e+wNFrG/7r7lqLnmiJh/vCOG4uei/q8fObGybVxtaEgnx1hUBwPXVX58NbLJh0HpvxbHdWWhYKhszxYgVczSrYZjRhLKTka78OvuScYbFNBQMnIsCLElDXsn/viu0Yc+YXPoZCXv//ahxHj1iEpJV/78vML4rSSUvKT5/bx6ANn9UpP9wzT3TvMFZvmltb9/ysDq2BoWLzW/3bJa+q8lWyrvrKkmNxiQ0Hh7prr2Bc7wjvxtqLXHIwfZ9hMEjFCRV8s03HY0dPJd4+9zeGhXq6uWcLnN9/A0Vgfu3tP80Dz2jlt9DaUNbJ2sINvtG7n5uq11HrL8KhG0e1CxOWnxjPRALTT30daHai+D2LF/sfIUQFCw848dVEaWIZS8F6sC9+DSx3vfRbUemeeRuaYx6c8r+jLUdTCZnIgkcaWkqffPsJVK5sQAkzLmRDRWiwYqsbNdSvoyybHWMQ86uy8N92JBK93nOK9G2efdjcfyJgmilCoCPhQhMC0bQ5197KmunISaYiqKuiGzoGdbaiaigAuu27VjAwsXVEJu9x0JYcpc3nYnetiR28nulBIm3PX3LOxFsm8gmvvvIRr77xw6Zyj6Gjvo74hyrXXt6Aogvsf2jJyLFKyjd9wcUVtA6si5WM6ZBcLbGeYnDWzlOKFxrbqzXyn40W+1fECFa5CLWx/NsaQmeQDSwu+4EDATSjkwePSWbm8ilzewutdSAekLKnz9PS+oyQzOTyGzpmhBGdiCVbXTl0PtqGmeLbMlsZ6JNA2PERjMEw8l+VkPLagRpY1XwZWibS+Yjgcf5M7a3+dJt/aMQNLFRoexc9p61jJdo4TR1WrcLv8ODKJZZ3Csk+fd99nBSnpSg1zcOgMK0IVNOsz+21eOnOcuxqnJrUxHZu+bJJKt38Cw/JLZ05wV2Ppuj4HSWtigIxlsjFaN62R9csCt6qzJjx9RBgKhtmW8qYF7tFZ6OMySBRV4YZb12G4JpsoldVB/IH5FUfO5S1yeYsde9t54PZCNNCRkvZT/XR0Df63gTWK7uwAXZneoucEgq3RjdR5KlGmoT5fLAgh8Gte7qq5jiOJjqJ56f25GGey/TR6a8Y8EeMxnM/wROt+Gvwhqr1+zBHWm4Du4o2eDm6qb55gYEkpGUikOXa6n5V1BW9heXCywfl01z4G8kkOxDrZOdhGtTtMUHcX9XzcVL2WX1k60Rvj5F9H9X0MxXU98NmRowpCiYIzMItvafFR45kovudWAzQHZkYOApDP/BBkDkVtQGIh7R6E8CLUkVQAJQAjBtYN6wraJY9et5nNywq1dnnLpjay+N5423FoSwyQs216Mwl8mqukhtozR4+xbXkz/7H/4ITjPYkkw7ncYnS3KNoGhtjbdYarlzYR9Xl5s+MUR3r6WVERnWRg+UMeHvl4cQ/jdAjoLm6qa0YAzaEIr3fr/Ps7O7EchxWhKCFjbovAKD3zYmF4MEl/9zC5rDkxcCZgzeYli9KH557Zz6MfvJZfvHCQR96/Fa/XYPWaumnb7evtZmVZ9KIzsFQlCEgS2VfQ1IoxuQ+XvgRFzO/mYDqsCTXx6JJbeHPgMP25GJbjUOONcF9kK+vCSwAojwZ48L6Cd1wIuPzSJQuaRieRWLK4E0IAlSE/0ZHo00yQMU1Me7JD6oVjrRiGhqoInjz+Do6U3LO85Xy6Pi3y9sxkYaaGmFUES+JMIsSwpUXKHh5zGhaDaR4HoaGptRjaOjTPA6jqzEh+5geSvmyK/zp5EJAsD5XTl0nSmhggbHgI6C5i+QwJM0e1J0CFx8/BoW4MRWV7dys31q7g6HAvjoRqTwBNUehIDhFxeanzhehIDNGXTVJmeJFY7B08jUtReaWndYKBZUuH/myK9sQgZS4Pjb4yPJrO4Vgvq8NVdKZjBDU3cTOLW9UJG24OD/eiCEGdN4TpONR4CzXvLlUj4pp5OcF/YzJ0XeUTn76t6LnLr1yO1z+/zp+u7hj7DnfRP5DkyZ/vBwr75EQqR1N9aSffdLjgBtZAb5yd24+Sy+S565ErUMcJumXtPIcTnTR5KwqpDTPAweHjJWtGoq4QLcGl+LSL6+VXhcLq4DLqPVWcLEErfyJxik3hlqIFvxnL5FQyxm+u38rO3k4ODBaKVIOGm7RlYp1jtElg+6E2Utk8uqaSzOa4bs2ySSlBlrTRhcq1laumHUOZUWwTLooQO9hI+yRCWcxJfPboyRyh0r1yLIJlOXmSZg9h19SpcqMQCHTfr6CojUhsnPzbOHYnuvehwvlxee7P7z9OMlMwSDoHhoHCb7TYFO1QKEY9MNjNu5asI2ObNPnLyBfZuAAkc3kk8K09e7mr5ew7Es/lJsgCLDaaImE6Y8P85MA7pPMmFQEf21qWY2jzO935dYO7l67GrWpoisL9y9axq7cLWzpcXllPZI71QIUi+cUxsE539PPzx3fS1dZHbCCJL+ghncxiWw4tGxsXzcCSEn76kz289sox3J6zKUKhoIebtq0r2S5l5hnKZfDqkxnBLiSEMLCdBLHMM2hqdGzzW66+H0VdXAMLYFWwnlXBerJ2Hls6eFXXpO9r/EdDX9itgZQOplOc3Gm0HjVrWjP+TV9p66BjKIb7nEjDK+0nWVlfjpSwJFSG7Tgl57P5QtZOzMt9DGXmWTYtwSt4a/ApTJnFkQ6dmSMkzAHaUwdYH7quZDu/70HSmedwnH4M7RakTJDLH8JlzI0Wfy6QSLJ2nqWBcvyai7xj0ZmKcTzej3sk6hQ03Bwd7qXeH2Ywm6bWG8KWkng+yzOdh7mpdiWxfIauVAxFUejPJrGlQ8Y26UoPs7asmkOxfk4lh0baTl6f8rbFqdQQJ+L9uFQNr2aMlVa81tNG2PAylEvjUlXuqF9DfzbJ6XSc3kwCr2aQNLP0ZJPUeIP/bWAtIBoXgN3U7dYJ+t34fS4CI8abEIKlDVFWNc+dS+KCG1hdHQM8/vXtDA+muO2hyycYWHEzzROnXuXXlm6bkYElkbSmOkueb/LWUuEqW/Dc8tlCCIFXc7M+tLykgdWZ6cEskVJRYBtSyFgTz3cmhzFUDf3caJ2Ek30xllVH6R6KE0tli5YJ3Fu/mbwzs8WoGNOc6tqGk/kBkAckTv4tpNOPk3ka1fvgjO57oXAw9iSV1Z8d+5yz4xxPvMxlrvfPqL1tHcWlr0ZRIkhpIdVOpHlwLC1wPDyGhiMdXj7YTkt9BeV+LwPJNP3x4huQhYQChA03td4QObud06k4lSXSS+9Z3YIiBLcsb+aDl24cO35icIhX2i9celTQ7cKlafQkkvQn0wTcLmpCgXlnDVMVZUKUamW4nJXh8089spzcohFd7HvjBGc6Bth49Qqe/Oar3HjfZjRd5envv4lvgQgOiuGWW9fR0z1MIOihuvoszfp0aWpJM8e/7HmLiMdTmAcVwacuvWqhuzstNDVKmffuSccVsfip6RLJsXgXbw0epS8XAwlRV5DNkRWsCTWORdcWt08OObv4/KarKpm8RTpnzpgoJpnLE/F4qQtN3CdEvR42VEyccxc62plxzt/AEgi82szlBi6P3MHOoWfZPfgcAsH23v/AqwVY5r+EZv/Gku0SyW8jsUhnn8fvfQQpLRKpb+Ey/uy8xzAzFEiVGvxlNAfLCegu9g+dwacb5EfS+1aFKtlc3sDXj77BcD7LjbUraA6W83j7Xmwp0RWVyysa6UzF2DeY5s6GNbzZ20F/NsWyYDlHhntxpOTIcC+bovU0B8t5on0iQ13aMulMxfDrLgbsNPF8jrBrHNmBbdOTSWA5NgnT4Xi8D4Gg3O0naeapcPv5RfcJVoUqqZhCQPeXFVI6SJnAsk5hO91IJ4kjM0iZpUDiZSDwIBQ3ihJCVevQ1FrEIkfr54rayhDV5cECL8JVU+uVzgYX3MBKDmeID6WJxyZPtqa06c3GcM+iBuR0unh6IECtp4KQfnG+/Iai0+wvHR3pyw1ilzB2/IaL9dFq/uXgG3g0nb5Miv84vp+XTp9gdbiCMvdEb4oQcMslK3i77TSKEGxaVlvU6IzMQVx4PBTPu5AInOyTgI6d+HtQK1DcN6O4bz2vey8UcnYK00kzmG8nafWN6BpJhnInGcrP3GjQ3XeQjX0eRa0tGFgyhV5izJc3NyCRvHKonTs2rcLrMoilMnz75dJMmAsFj6bz7mUbibq9XF7RwGA2zfpI8ZxtQ1ORUvLIJetx62f/RpeWhQm5LhyBzI72Tg519/LQxnWUeT3sOtnF3//idX7v1uvxu6an/Z0pEvkcu/o6ubZ26QSGtpSZ51isnxXh8qIF29Mh56RKUljPN3q7hmhaWcV1d17C9p/uZf2WZdQ0RgmW+Xjiqy/xyCdvXpR+LF1WydJllaiqwmVbls04cnHf8tXEctk3FO5AAAAgAElEQVQx9qwLYSwUg6aE0FzFiQUWGzsHjvL9ky/hVg0iI47Ko4lO3hw4zHuarufaisUl0oECRXu+RARrXX01b544yelYHClnRhFy3bIluHVtEq23rqpUehdG47IU5ieCJfDMIlUvbFRxVfReBnKnuSxyOw4OXjVI1FWDRy3tnM7mXida9qekMk8Vnip0TKt4LfhiIO/YtCYG6Mkk8KqF31Ifp7e0OlzFS2eOczzej6GoCMHY/jCguwgZHn7csR9DUYm6fewd6OTA0BmqPUGWB8v5xZljnIj3T6jHgkL06kRigP5sCo+qETezdCQH2T94mhpvgDK3l8FsmipPgK7UMJ3pYY7Eeom6fZS7vJS5vORsC1UIwnNMDb/YIKXENA+TzW/HzO/HdnqQThxHppAyD1hIaQESgQpCQ6CBcKEofhQRRNXqMfTNuF1b0bTGCz2kKSEEXLV5fjUKL7iBlUnnxorpz4Vb0WnyVXI6M0iNZ3pWMAkFD10JRIwQPu3ioPE9F5pQqXKXHuNQPl6UZRAK6tvvW7GRH7Ud5PlTxzmTTnA6Feeq6kYeWr5h0h+8BA6e7GEgkQIJHX0x1jbOP6W+UKOo3ncjnetQfb8J2CD8CLUaocws5XOxEcuf4mj8eYbzp3mlZ1QIWeBSfSybRQ2W4Xs/trkF6fQCGopWj6IW/+PVR6K2mqrw+Bv7qQ4HODOYWNQ6nFFIoD+b4kft+0mYOfKOTdBwszxUPDIjhBjTlBqF1zDwzkC/ZKGwojJKQ1mI+rIQhqpSGwrSFOmed8/1YC7NY0f2cFV1E6p61sBKWybfPvo2n1x/1dwMLDtVksJ6vqFqCkJRkECwzE/3qUGqGyIsbanl+IHS2QALhQ0bZ7cIl3k8PNV6lI74MJUeLx9cf+kC9Wx2kNIind/PQOpx8lYXLq2Jcv8juPUViCmYtBYCz3XvZomvmrtqtxDUC862tJ3jqdM7+M/O1y+IgSUpbWDtaD1F0OPm1OAwyyoinIlNb7BEfYVxDaTS/MfeA5wYGCTi9fLeTYs7NtPJkS8RmZsNBMwqggXg00L4tNBYicSMnA1CGxdVleTNwwhlcQ0EVQhuqlmBW9MxFI1ttavI2ia6UmAt9qo6blXjPcs2E9TdNIfKcSkam6P1lLt8PLi0QNIT0F1srVrKcD6LW9Xw6waNVpiVoUpChgePqlPtKdC9byqvn9CHoOHm1rpV5GwLXVHxagY5x2JdWQ0hw82acDWmY2MoGlnbxFA1NkbqcKsahqqRMnMs8Ueo84Yumvr+uUJKi0z2KdLpH2FaJ3CcARwnAcyBvCXnIqM8S1KtxGVcitf7EC5jE5QQ0L7QGIyl+OFTuykL+XjvvZdzpneYvGnR3DS3tMSLwMDKI0t4awO6l+sq1vPT02/Rk41R64mgjluclgdq8JxDtZ52iutJKSh4VXdRkoiLAQKBT/OgC61oKmDazuKUqMtQFYUlwTI+umYLjyy/BNNxUIUgYLgI6K6ixcqZvEk04MPQVDzGwjHkCCUwYkyN9v3i8DCXQtS1lM3RR4iZnVxT9RuM9lcRKi5lZhE9IQSSMKpxGYVJSQAaYpqJ95N3bOXQqV4GkinWNVaxur7qvMYyF2Qsk8fb9/HIso1jnsFSJBdQ8HId6x9gWTSClJL93T0MpNNc3dR4wYys6hGq5tGobNjj5qqlDXOSKpgKluMwkE1PqvmUUnIyGSNnz00oejEjWFV1EU4c6iI+mGLNpU088dWX6O0a4ujeU1TWlS1KH8ZjtsK23zzwNtfUNfHuliAD6TT/uOt1/uyGCx8dz5oniKWfJuC+EpfaRMY8TH/q+1QFfh1DmxmL13xhID/M9ZUbaPBWjNXwlknJVeWreb3/4DStFwaOtEnbw0XPZfMWN65explYnLs3tfDl516f8X0f33eQtdWV3L1mFUPpDP/6xk7+5I7iFNoLgaTVjzMfzhEh8M0igiWRHB5+g72xFxk2exFCpdLVxMbwTTT515Y0tkL+D9E/9LtY1km6Bx5FOknKgr97/v2fBYQQRNxn15jykf+fG3Ws8Rbqlr1a2WhDBFDlGZ3vFYKGm6B+tobGqxmUj0vZa/KfbTseuqKOpfaNf25FUVvTg5SSMsODEIKhXJq9g6eJun00BaYmRJDSJp76HuncS9RE/8+U114I5M39xON/Ry7/Jo4TA+a2hp1FDsfpwXF6sKxjZHPb8XoexO97H6q6+PubqeA4kq9+71VWL69m7ztdqKqgdyDBsbaeX2IDK1U6gtWfG+ZPD32XrG3yav/BSZ6Bf9j8CZYHJvLzZ+3i7GWFMPPsdJwWE0IIFKFgqDqmNfmlztvmlBGNscnFcE8vNixhMJHmlo0r0FVlSgPLdCx2DrTRluwj65glS+/XBOu4qmJ5ibMw3rCS9gB28itooS9Mcf08YhY/uaa40BQXV5V/BL9WOef3pdBOADNPlYv4vVyxsgHHkaiKQLtAzGgh3cPGaN3Y9zadJ/T/ffZ5vv7uB+iKx/mLX7zM+upqTsaG+fDlFyaakMrneXL/Yd7q6OSjV19OXTjIjvZOrlu+BNd5El1IKUlZJm/1dtKdjpPI53j5dPuYGKUjJTt7T5G3rTmTlGTt5KJFsDZds4KWTY1Eq4Lc+K7NtL5zmsf+9hlCZX4+9of3LkofzgcZ02JVtJywy021L0Bq364L3SUALCeGUAxCnlsRaLiNVSSHduHI4g7AhURLoJHu7BC2dNAY0bhBciJ5hnXh+U2JmSkcaZOyhoqeMzQVr6GTM21+vOsQrX3FryuGrGWxLBqhNhigJhggbRbWrP193WyoqCZjmpxOJmgumzsz2FSIm33MB0GNQOCZRQTrzYEn2d77Q5oDm1jt3YotbbozrTzd/VVuqHyEluCVRdu5XVvR9RZM8wgg0PXlqMrC6oRNh+nW3KnOi8IFc2s7i7V+/LUhw8O2ulUoQkwrSgwS2xnGsovX2l84OCRTPyCe+Ftsu4vzN6wmQ8osltVKIvH35M29hIKfw9DXcDE53bv7Enz8/dex5+ApQOBISS4/97V4yt2G40j2vdU655vPBB3He7Cs4t7aKneYb175OyXbhovUU5XeDI5ueC9iyAKbVvFTpSftoVyGH7Ue4PraZTSHotNPFAIqwj6efOsdXJpCXSREU+Vkb3Usn+KLe5/grcFWLMcu2QNdUXlv01XTGFjjB5PFMRdxIzSH9S7qujAbD11V4QLYVY6UfOXQa5iOzYl4P7//1lM0+MMIBJdW1HNlZWk9jJxloSkKzx47zkPr1rKqsoKnDh9dxN5PxOutJ+mJJ9FUhUzeJOBy8fjeg2xpqj9vAwsgY+V54sR+3ug+RX82xSdf+s8JM0vU7eE312+lag7acwApa6CkRtB8I1J5ls3ScOt88o8f4BO2A0KgGxdntH88AobB1/fvZnk4QmtskIjn4mDvEoCUJlKaKIqB7WShRIr3QmNteAn/cvy/2Bs7wVJfNY506Ej1sn+4nbtrr+A7HS+MzZGrgg1cGlmx4H1ysEmXMLB+7bpLUVWFj928hdeOnuSP7p95HaDfZfCDtw/QHC3jZGyYsMeN5Ti8dbqLNdFKhnIZXj99kqZQeN4j2gAJs7fkGj4bCAQBrXL6C0ewc/Bprq98hM1l28bW/4yd5I3+Jzma2FnSwBJCQ1UqUF2jRpW4aJ3QFysUIXCpFzxWcR6QJFOPEU/8HfaCG34SSZZs9jmkTBMO/U8MvYWLZW/uNjRMszBPpzI5Os8MYZzHOjjlW2FbNr//oa/N+eYzwVSTkYJC1JidFpBbMUjak72ElrSwR/RlLsYJREqJRGKWECk0VKNkv+P5LD9uPcg11Utm9CwBbFnewPHTAwhUVo1oYZ17/5907mZv7CTN/irurt9ItTvM53Z/h19ddg113ghvD3awc7CNR5dew7ubtuBYXUi7a/oOON1F6NsvLpybzpe2hmhNvsK68D0XqEcLCwGsLiuE7EdJLUbfh8ppWJFURWHvmTO83NrOvz70LjqGYtgXkKY9a1ksiYZHUjVHN7vzV89W7vbxd9fey4nhAb7w5rP8yw334xqJVgkUNEWZM2OhlJKkNYCzSAbW2ecCSFRNKdRlXaA5Uko5aU04Vz5iPD512VW8fLKNo4P9rCmv4uYlzQvcw5nBpTcjsts53vcr6Go1eauTqO9BdHXmm+b5wgvde5AS2pM9dCQLEh4SCGgeXu7dh+SsA8+Rkk1lywvuyAV9ByR5J0vOTuJSJ84vrx07ySVN1YQ8bu64ZCU/3HGAJRUzS1f9wOWbC7p3vf20VFZww/Kl/Kz1KD9rO8rx2AAeTWNrfdO8M4qOIm72TukMnSkECmVG7fQXjiBnZ2jyrUEV2tjv5lZ8VLobOZaY2pl5NtsCHJllOP41wsFPzrnvs0Vhbh6bqcf9X4wEo0SJaxi5RjnnPuNx1mAslKKUfsbU9xjfD4dCDdG595n9O3V2XRq9z0iJwVg/5trP6cc6ep9s7nmSyX+bxrgqlDloag2atgJVrUNRAgjhpeARziJlCtsZwrLasKzWkRTD0bGdC4dcbjuJxD8RCv0BqlJ1wffliiL4lQeu4At/8xN6+uN84ve/w7LGcj7xaGmZg+kwrdl9AersJ8B0Sm80NEWbZPe6VVdRA8uWDlk7hyOdCXVcFwskkpSdKTlelzCmTNXSFW3GBfVSwtO7j/CFh29iOJXlmT1HuWRp7aTI+sHh00QMH3996XupdBUMXbdqsCZUx41Va7iz9hKePr2PH53aydpQHau1H2Inv8L0IRiJ0GYY7Vpk2I6JIjTsc0Qw806SwdyFox5faAghuLFmbpvTT1y5hX947U0+fPmleHWdnGVOIr5YTLhUlbhlkbUsTNtm7+nusYLp88XoPQTg0w1WhSvwaDrGuNSQ83lO3kmTc1LzskmbCRxHsv+NEzz5rdc48nYHZt6mqr6Mbe/ewu0Pb0E3Ftczu2tnG889vZ9stvD3V1kV4pO/Vbqmqi02xAsdJ2gbHuL40ABNoTCrIhc2xQlAUyJUBT9B2Lod0+7FpS3BpTUgZiEeO1/4g7Xvm/J8T3aYfz3+IpaUHI3H+JP9P+a+hs1sKFtYCndb5klZsUkG1r5TZ1heFSHkcQOCHa2neGhLaS208XjxWCuXN9RxVdMII68Q3NW8imXhCGuiFTgjjsSF2sz15ztgHiQWPFoI1xQ6WI60J8wRzf5NtCb3ETXqxn6zjJ1gMN9NnWdyRLLAAqcB5oT7SCdFzlrcujxJjs7eewh4Hyade4ls/m0MbRWR4G/idV0/YnCkOdV7D5Vlf0Yi8xOSmZ+C4xAOfJRI8LeQUmLZXQwlv0Iq8wwSB597G2X+X0fXCqykXX0P4ffcTdbcRSrzIooSIOT/Vcr8H0MIDSkleesYseTXSGV/jkDD77mNssBvjBgA4DhxWs9soLHqGQYTf08mux1NraYs+NsEPJNlGaYct5SASTLzDMPJbxLyvx+/526kVEhln2co+RXy5juoSgVB70OUBT6GEC6klNhOP8PJbxDPPI6UObyuaygLfAxDWz0y1ofxe+4ga+4+O1bfo5QFPo4QZ+d02zlDKvU9TKtYxomCEG487lvxeG7DZVyLosw8tdayOsjmnieTeYZc/k0K9egT17V05glcrmvwed/FueUUo862Ys5RRZmfv2FbmihoY3PCprX1fPlPHuHU6UFchk5ddRhNnXuke8arp+HSMGZZgDwT5HMm+Vxxo6I3N8zv7/36hGOOlNjSRlc0vrju/TT6znoEBVDuCtOfL84kGDMTpO0cAeXiSCMZD1va9GUHS54PG/4JVNDj4dcNNlXU8Hb/GaJub+G6ce+eJiZ7pF26xsn+AkNKqahewsywPFCFZyR6JqXEqxnEzQxCCFyqzvpwA893H2LnYCurKwVq4DOonvuZKuQr7U6s4T+a8vu4UHih+6+5vvrTfK/to6jjNkOOtAjoC1uUmbdsdFUZ+64tx1lUseG5TFhCCG5Z0cwtK84aZ5fV13NZff0UreYX5xojlzbW8b3d+3j5eCuvtxWM4s/dfC3eeSZzqfUF+eMrts3rPVPWEJaTn/7CecKul4/wnX94jvLqEA9+5AYMt8bJ4718+2+fpbdzkA9/fnabhvPF97/zOp/69G14fYXFVtOmXtz+5e0dvLtlHasjFZxKDPMXr7/E1++68Bp7OauNeOZFPMYaPPoaVMWHI00U1GnJbuYbcsSDPRqVcqSD6dgjNSMa1Z4wH2q+noPDXVxTsZK3hzpwKfp4p/qCwHRyxM0eIq7Jc0UylyedN7EdiWnNPLXyeP8Aa6srCbrPCilLwHRsMpbF610nCbs9bK6qmXcjS0rJQLZjXpwjEaNhyv4dir9Gb/YkMMo4GOCl3u/RltpP1KjBxqI300HOSXN7zUcmtR8c/nOC/g/TO/ARHJkeM8oK+nuL71V3nDTDqceIhj5PNPg54qnvM5z8BppSNUH0uC/2xwR9D1Nf8WFsewghjJH2MYaS/wfTbKWq7O9AqMQSX2Uo8RUiwc+ga3UADCS+RHnoC0SCnyWTfZPBxF+jqw0EvPdi293Ek4+BNKmNfhUpTQbif81g4h8pD34eIUYdARZ9sS8S9D5MJPAZHCeOpk7Pcj0RAsiTyr5MPPUdgr6H8XvuQQiVTO4tBuNfIuR7H57wX2PZp+iJ/S4Sm2jwM0iZJpF+nExuB1Xhv0FRfMRS32Ao8c9Eg7+DrjWNjPV/Ux76g8JYczsYjP8VulZPwPsuoBDRy2VfIp9/a3LvhAeP5y6CgU+ja3NzvOr6EnT9w/h9j5LLvUE8+Q/kcjso6KKOwiGZ+hpu1zWoau24aKMkmchy7PAZBgeSk8qINmxqpLb+/Osot5/5AldXfxFdeJFSFvggJNRVFyLmubyFo6m45uhonFErl1vnzvds4YEPXDOnh0yFHz/2Kj/9/g6y6cmbCp/q4o6ay8Y+W9KhLzfMvlgbm8uWE9Qne3hqPBUcTrQXfVZ3tp+4lSSgX3wGVt6xODGFSHKlO1Iy8ubTDNZGqnjs6G7eGeqlIRBGGzc531y/fIJonhBwz5bVPL/vBKoQXLtuWdG6UJ9mkLVNnHEehKjhpz3VP2aUuVQNl6oxlE+BUo5QIogiYroT4YAyOwraxcJ1Vb+FLtyUu5ZyY/X/YHSHkbT6OBR7ekGf/fN9x7l900oEYNoOrx5u58Z1F0fKUylIKXGkJJWf+J7oqjJJk+ZcKPOwe5NInHPSTcv9Pj5+zRXcf8laktk8NaEAAVfpFNuLCcNmN6aTXbTnHd17ktWbm3jo128kOq4ea+1lS/mnP/rRohlYyWQW6UgiET9+vxtNVxFMnR4IEPV4qfT6sKRDhddH2O0hls2iCAi6LpwejaqE0dRKhjMvkrX+FSlNXFoD1cFPY2iLy57VluzGo7mocpehSDieOM0r/QeodUe5tnI9Ps2NIyWxfJrjiV7OZIbxawv/3ZlOlpg5OS1p64omvvXqHryGTk88xa0bZi78GfZ6ONrXjy2dMYdkhd/Hz04cgWWwp/c0UY+PjZXV854mmLGHSVmlnaQzhyBilNbEBBjMnaEzc2TCsVrvciyZoyfXDoCiqHiUAO2pAzT51k64tiz4WYTwoOsriQR/d0wQ1pEpBof/dB7GMDsIoeN1X0/AcydQiLANJf6RnPXOBAPL49pC0PcIinCP7V4LEZ0BMrnXiQZ/B6/76pHjWQbjX8K0T6GphXRLr2srQe9DCKGh+WrJ5neQzDxJwHsvOesYeauNgPddKErZyPXXEk9/Hyfw2wg5ut9U8LmuJ+iboyNHCAQa6exrxJJfJeB9kID3gTH5hkT6xxj6ClzGJSAUNK0Jn/sW4qkfEAl8GtsZIpV5Fp9nG5pWGJfHuJzh5GNYdjea2njOWHU0tZZs/k2SmZ+MGViOM0jO3I3t9J7TvRCh4Ofw+35tXpxBQhi43dehacuJJ/6WdOaHyHFkP6a5n7y5F49axeiPapk2f/7FH9HZ0U9ldQj1HEdbVXWopIElpZyUgVQKQ/mjyHG1sTv3dfDi60dJpXNj2XtbNi7h3m0bZjHis5iRgaWoChU1Ycqr539THKkIFqURB/DrHh5qnKw9tGvwGE937yJlZQgb440sQYO39Ob+ZKqbwdwwte6Ki2qzJaUkY+d4Z7g0oUitpxJdKf5zDWTTfPVQwQvxYteJSec3ltdOMLAksL+jh0dv2Ewym+NARzcN0dCk76TWU8ZrfcdIWzlCeqF9S6iWV3uPcn/9pQR0D6czMQZyCZb4ytG872FGLk/hR/U+MP11FwAutfA+rS27B7caPoeyddmM7iGlRDqDKOO8WlKaIHOIIlTvectmMJnm5UMnuKSpGqEI0jmT7e+0XfQGFsC+7h52nOqkO5HEZxhkTZMNNdXcu6ZlynaqmB8ad6tIvZKmKNSFgnBx2vElMZTvKqkPtBBQVIVIZRC3Z2J0r6YxiuFavOjpiz8/SDqTBwHf+LeXqakNIxRBKOTl9jsvKdnOrWp8fd9uKrw+elJJbMfhe+/sI2C4eP/a0u0WGorQMbRahNDQ1UpM+wyOzDIf6WOzxY+7XqPCFebhxutIWln+54FvUeuJ8nr/IWJmikeabqDGE+ayyFIODXdR4wnT5Ctf8DXSlFmG892Tjl+6tI5VNRX0xpNEfB5CXveM+2LaNj8+8A6KEGMyDX9x162EXB5e7erg/hVrOTrUP6/jGEV/rn1+KNqBqGtqPbjrKh/mOh6e8/2VkXUo4H0YVa0aSxsT0ofL2Djn+84dKppaN65/QYTQcZzkhKsMvaUgajsBDrYzCNJCV89GQzW1GhDY9gCM/C661shYrRMKmtZAOvsiIJFOgmx+N6bdhkiOd0i7mRjVExjGRIN1trCcfoaSX0YRQXzum8Zp40ks+zTZ/G5y+QMwzsDR1AhgI2WenHkQ0+4inn78nDuf/W7OHauuNpI0f362D3YHpnluaqBBMPAb+H2PznukXdNqCQQ+jpRx0pn/gnF/K9nsi7hd14+9h1LCYH+CT//e3axd34CiKhOCAMoUBDUSm7bE9M5wiUPeTo19HqVpf/SBK6ipPLtxCAXmrp07MwNLEQSCCyPQ6/G5ENN4Kc9FnSdKXzZGxp5opQpgdaA0+9vpTB9tqS5WBBpxqzOnz15oODi0pbpKRrAEsNzfgKEUT3Gq8QX5wW3vL3l/z7nMaRKOdPWxaWktqVyetp4htqxonBTFuiy6lJ2DbfTnklR7QggEt9as48XuQ/zhvidYE6qlLdnPUD7N8kAVzLC+QCgBVM/FaWCNosm3ZcJnjxZmTfiuGbfPpx/DHfj02Gdp92Cb+9E9d0y6NpnNsf1QK50DcX66+zBCgGk51Ed+OayDv/rFdu5b28IrbR3cs6aFQz29pM3pSUzUEu/z7CAXNeKzkJBSjhhYi0flvWRVNfveaOXAW23UNpUjBGQzeV74z11sunolpzvObkYNQ6O8ZubaPLPB6rV1mKZNMOghFPISCBY21f19CY4f66a6JozfPzmqcuvS5WSKyFq4LpDEwSgy5lHODH8Jl9aER19L2Hs3hlqLri5+fVh3ZogtkRY0ofL0mR2EDT//a8MH2DFwmB+cfJkHG66hL5vArepsjizhZGqAoXyKkLGwmR6WkyNudmNLc0I6NoDfbeB3zz4F6M6WlTyycf1YavWZeAJFCB5YtYa22BBht5tVkfKSTt3zwenMoXkhpxEIqt0zj9qdD9yurYx3iirCTTjwiUV59kRIHDlOUFqaSJwJ9ULAWErgRIixf44865ySsrAuKIqXUWFb24mPe6JEytRY9A4hMPQVlAU+icc4mzlVuMdEZ2vxfswQ0sFx0ni9N5LN7yCe+i4h/6+ijmX1KPjcN1MW/C1UMZHkTQgVBKhKBWWBj+Mfifid7WdgrJ/jxwqF6KQizs6htt2LbU3ccxr6Bnze9y5YraiuLcHjuYdcfg+2fXLseN7cy3hqeEUVXHvjan72n7s5fWoQj9c1YX+6Zn0D1bXF1yJbmuzo/f+o8EwXdZJY58hmBP0eNq9rxO+bH/tg5gZWeGEmW6/PKJkGkncsOlI9E445UnI4XuCoL6Y50OSrJawHiJmT1d8dHF4f2MuG8AqavLUXRRRLSknSTPOzM9tLiouG9AD13uqSIsmKEDMmuABAwOr6Sna3dqEIQXnQW/Q32FjWxEeab6DOGx7L0b40spRHllzJK71H2THQSkj3cnfdJraUF4u0SByrE2kdh9HJUwRRtOUIrY6LhZpzJrCcPEmrl7AxdW2RlFmQeezcdqTvQ6NHcexWbHNPUQMr4vdyx+YW4pkc2zasQIiCBlZFsHSR88WEtGly35rVvNXZxf1rV7OmsoJnjx2ftp0uzn8Sk0gyJQRLf9mQd9LEzR4sWVzLbyGgqApH9p7knd3tVDdEUFTBYF+Ck8d62HT1Sr735bMez+qGKO/71PzWnI1i+YpC5sFj//4KV1+7ElVVWLOunpd/8Q5dXYMsW1bJVVdP3nSuKV98Vr6ZwK2vpCrwcdL5/aTzB0jn96AqIaqCH0NfZIFNIQQISFhpXuzZyyONN+JSdCpcYeJmmpSVZ9dAG8YI1XRrspctSjNL/HMT15wpJA5Ja5CE2Ud4Fox5U+EXJ9q4oXkpUV9hv/L4voP8xtVXsKv7NK2xQVRFIW9bLA2Vzev6L6VDV/rQvMgreNTgtBGs+UI6+zNUpQJNW4aqzEDiZcFgkcvvJW+1o4gAOfMASGsstW8qFNbLGjS1hnRuO7rWAAgyuTdRlQiaUj0Wjcnl95G3jqGptVhWF9n8XtzGpYBAU2tRlQh58x1c+joUxYvjpAAThSCjRtr5Q6BrNYQDHyWdXUk89V3UTDkBz70oig+Pawup7HNY1ilUfR0IgePEAYlKBEX4cRnryZp78bqvQVHKkDKDlDkEHgT6OWOtK0TFcm/jdm0e64V0EjhyIl+B1w8BiagAACAASURBVHPnSJbNQr0HCrq+GkNfQ2acgWVZnRNS9aSEzpMDDPQneXtn+6QgTGV1qKSBBeBSw1xf8+dMyQUgHZ469QEAtu84jm07qKrC9/9rJ8saylFHyC1qKkOsWDq3dWZKA0tRFO5+7xV4vC7qlyyM522qCFbSzPCd9hcnHJNA0spyWWQFZUZgwjkhBG7VYFNZCy/2Ti7cAzgSb+f1/r1U1JXh0y5sLZZE4uDwct9u3h46UvK69aEVhPXAvE1+ArhpQzMdvUNIoLG8+Isa0D3cWL1mwjEVhQ82X8cV5cuJ5VOUuwIs9Vfg1SZvlp38QezMt5BWT+GpBb5sHLUG1fd+FP38wuyLiZyToDXxCpujj0x5nWOdxM7vQNo95NPfGTkqkU4KRV1Ssp3f7eLey9dSHvAihMB2HDr6hlhWNdvi2cVHYzhM1rIo83j47tv7yFozE9nVlHkwsKRTUrD0lw2D+VMk56WGY+bw+txcfdtEhrZm4PLrJ6d3jtfMWiikklmqqoK8+Pw7rFxVICK4+ppV7N7ZtuDPnk84ToK83YWmlqEpYWyZGhEZXlyCC4DVwQZe6zvI3qHj6IrGFdFVSCR9uWECmgePqrOhrBGPVnDSRV0BKtwL/1sDpO0Y/bn2eTOw2geHyDY1FJjHhOBwbx+OlBzs72F1tJIzyQSJfI6tdU3zuoVMWUMM5jtHSCLODzWeFjRlftKnp4NptZFzDiKUN1CVcgx9NYa2EmUKBsOFgpQWw8lvAyamdQqXcQkufSbskQJViRL0PUwy8xRDiS8DAsvuxe+5A1076xRVhId46ocIoWBZZ1CEj4D3fgAMrRm/53ZS2ZexEv+EItxIbFz6KvzedyFmzgk3IyjCwOu6CtvpJ519EVWJ4nVfj99zF6bdSTz9Q1TlRQQqEgu3sRlda0JVwgR97yGe+j5DiX9GEX4kDrrWgN9zN4rqGTfWx8fGKhQvAe/ZujFJHnmOM083LkGwsO+eqlSjnmM4S5lgfBqmlJLTnYPcdf9lXH39KpRzmPwMvfRvoQiNleEHcanTZwCVuVYihMqREz3YjsPSxigDQymyOWuMPVAIsUAGlir48O/cgQB018LQ9ZZXhdhw+VISw5lJURSXqrMlumrCMVUohHQfK4P1BLTJaYuqULmmfBMv9e7EKcKGY0qLZ3tep9Id4dqKS0um3S0KJLwxsI8fdT2PWcLzpSsam8pWFyX0mCuEEKhCsKx66s37vqGTKEKhyh0k4vKjjGg9GELjkrLpPWx2+jGQGTTfr4BaWRBSdrpxMk9ip7+DElr8YtrpcGDoJ+Sc1KTjeTtJ3JxcL3AuhOJDKBWghFGUUQ+wAC2Mqq8v2iaezuJ3u1AQDCQKKQ450+L5/cd/KQysD122GUNVuW/1al5ua8dj6Gxtmv798Kjnv4mTSBJm33nf52JAb7aVlDWwqM/ccGUzy1bXEOtPks9ZEylxBTSvqSvdeAFQ3xChtzeObdu88POD5HMW/f2JCQQqvxwQKMKFqkTQ1Qp0tQpNCU9KeVoM3FK1mWe7dxHLJ/m1pbcR0L04SLJ2jqsr1mIoGo2+s9ELy7FxqYuzLqatYfpzHSwPbJ2X+zWEQzxz5BiVfh9DmSxNZWEUIbiyppETw4MoQrCiLDpWnzVf6MocJF9k3ZgLGrxzK6ifC0L+j5K3WjHNI1h2N+nMc6T5OZHQ5xatDwACHY9rK7q2BNvuwW1swm1cijaSUiuEQVng47j19RSTgVEUDz73LahKBXnrOODgdd+M29iIopx1xLtdV/B/2Xvv+Dqu+8z7e6bdXtF7YQFYRIpdEq1C9WJJluQiy3GcKHY2trPrOM7rTTY9m2yST3bfZDfrN07sWHZsx5YsW83qFNVFikUUeycIonfcXqac948LggBRCBIgSO/64Qcg7r1zZs6ZOzPn/NrzuI3VmNZpdFcNLmMFLr1pZB8BfJ670bQ6TPMYUuZRFD8u/apR40pR3BSH/miUqe/CoeB1X4euVYzsz4/ffQeqEkVVCplCulZNNPAlsrkPsJxukKCqEVzG8tFz4XFdi6pEyZkHkE4KoXgxtCYUcbbGe/xYq8eN9cxZHx/hUVGUMJfaCSSEe0Q/64xOFxOOKURBomPb20fo6hjEMDTOMKECXHPDYuobJzd6FDSWRX5lRn1ZFvksqjD41H1rptxG1y6R0LAQArfn0lqzlbVFfObLt2BbDuo5A/Fpbu6qXAcU9LDyjoVL0dEmSQ0c7TOCRYE6moINHIpPThrRnxvmibZXsKXDptL1aIp6SfU+JoMjHbb0bOfJ9lfpy03tgW8K1LMoUIN+GSbmn57ewalUPyHdQ8TwUeGNUOUJU+mJUOWNUOwKTPtdSOsIqv+3Ea6bRos4pVwC0sZOfWe+hnFBOJXcRq1v/YSaAABhnf/Bo6hVCHclYKOfkx89Fd473MpNyxv55qvbKA8HRlgEbQ6095y37eWGEIJVVYXJYll5KfXRQjTU7zp/dMqvzd54lDgkrD5MJ4uuXBjzmZSSnJMhZ2cIGTPvi6QgFdGVOYUjHep8E1PXerLthPViDMU1o8iz5eTpz7WQtuY33fHAzhZee2oXsYHkBC+hogj+4B8/O6/9uefeVQwMJLnro1dj2w7FJQG6u4ZZtOh8zKRXFhThxmuswK2f1fvL5A9jaLWo8ywTUuMr4eM112M6FlFXYbGpIFgZWYAmVExp054aZCCfJG3laUsPsDJSS5Hr0mvZ5Z00g7k2snYStzr74920sIED3b0kc3mKfV6ub6gbOY5NxO2mIRQlkcvx6qnjrCuvIuyei9pySUty55zVTs6ngSWEC0NrRDpJ8uZhcvldaNrUdeyXEoriJ+CdnLVUCJ2gb3pSD0Xx4XVfh5epjXWBis99yxhSifFQlQBe1zXgumaKfriIBH5z2n5MByEU3MbVuMcQiahqFL/njnHbaWoFfu/UNd+KcOE2VuA2pr5WxEgt11RjPWPoSHmmVkvOk/DtGbHms1CVCGONPSEEi5orGBwoOP4c2xn3uW1NHSkWQqAyMwdR6UidVsBX0EHbc7Cdq5edZfCMxTMMJFJUlV9c7fH8r9rPgdtrULdw6pz0hJlhS8+HbBs4TMrK4tc9rI82sal0BSFjYlRHCIFf83Jn+UYOx1um1KTozPTx49Mv0ZHp5YHqmwlpc5eCdz4M5eM83b6Ft/o/oH8a48ql6FxbtJJy96VndJoM91Wv5ki8i/b0EF2ZIU719RPLp9EUFb/mImR4qfEWUecrYmWklsXBinHthbYInCHGM/A4IIevWKHhGt9qFodunsBwl7L6ydrxKVpNhObaNONtr6orR1dVvC6d65fUI4QgZ1oMpeaP7OBiIaUkkcvx9IFDnBwcwqWprKqs5MbGejz69A85rxZGQZ0181beyRIzeyh2Te9VzNs5Phh+CykliwMr8Gth9se2EzFK0BWD0+njJMwh/HqIOm8T7ZnjDOX7KHFVUedrmiCTkLezJK041d4FdGdO0545Qam7mqAWYdfQm0SMEmq9i6hw16Gch5FpKN/BQK4Nh9nXcFwI9m8vOKFu/+R6/OcSGV2Gcowd20+QzVoYRuFce70uNt2ylNAUNcDdqQRPHT1ExOXhk0uW8157Kx+pqZ/HHk+OvN1OKrdnnIE1nH6JqP/j825gAaNzpS1txEgmQpm7QEVtOjZZ26QzPUSNN4oqlHmLGEocBvPtDORaqfLOPmXctB021FaTzOfZcboDQ1VxpGRHdztry6o4OthHzrZpDEc5OjTA+orZ6/XF8730Zo9jy/MT+5wPQb2M6DzVXwHEkt8lm9uKqpZh6M143ZsmpG/9Ev9nQlFCKEoUe3Rd4yBljILxc+lIgqTMImWasetCTasfF91XVYXbRthjJSAdOS7DzeefGxKKfYOPsST8CJriwnEkz722b5yB1d49xInW/l9cA2s6ZKwcL3ft4vXePawMNxJ1BRjOJ3m9Zw9JK8P9VdcS0Cd6oDShclVoIasjS9g1dHDK/fflhnix6x0OxI5zW/l13FC8Bs8ktURzhZSV4Z3+3Wzu3kZrupOMPX0x+9XhZlZFmnHNcT62lJKWniFe+fAouqZwXXM9S6onhluvjtaxNFRF1jbJOiY52yRrm/Rk43SkBzmV6mPP0Gle7tzLAzVrWegZQJpnVOAFQinFSj2GYh5CaHWARFotSHMPqv9LczqmuUJT6A5cin+CQRvQy1gZmbnuheO0o4qGQp2duR/pDKMaGxCTLK6qigq5wp+7cQ0Rv2e0BsvvvnKYLqfD3735DhGPh2vrasiaFh92djGUyfDpq6f3xCpoeLTQrLVjbCdPT/bYeQ2sjJOkI32Sa4puI6BHUFAJG8XEzSEiRglxc5ASVxUD+W6OJD5ESod6XzMBLYIyJoVBjPw7w4I4nO+nP9dJnW8xXZlWdKFjCIMaTyNFRtmMouPd2aMM5FtndR4uBjULS0nGM7g9BhU1RWi6elm5Z9ZuWFDQVrMlnR1DDA0kKS2bOpf+xwf3sbKsnBdOHOMTzct44eTRy2pgSWljOcPkrHbyVhs5sw0AR6bJmIcn1DzMBxzp8HbffjZ3f0B3doi/WfkbRAw/2weO4NfcLAvV0+AvocwTwq+5KPWE8KrzUwMEMGx20JM9RpV3KbO9+F48fJR7lzbzzP5DuHWNb763nT+542YcR5I087zZdooyn59lxaUMZufGgXU6vWfO6kAX+K9BmyP5iplAYBD0fx5NLUNVoiO1V7845FO/xMVDVcrRtFps+9Toe3nzEIaxmktpYNl2N7bdOe49w1gL50SdPD4XLz2zm63vHKGiMsIX/uOtxIbTdLYP0biojKhr9mnMpxKbaQp9glhCkkhl6eqN0dVbyCKxbIdjp/oYGr741N8r2sBKWBm2DhzioZqPsKGoCVUo2NKhKXicn3ds5/qS5ZMaWEIIoq4Q91beyNFEKwlr6hOUsXMcTZymI9PLcx1vcG3RSjYUXUWDv3pUqHA2sBybtnQ37w/uZVv/PnpyA6SszHnV3svcRdxQuoZKz9xrdkkJL39whAevW04qa7Lt6GmaKosnaAuoQsGjGXhGBIdPJns5Gu/iUKyTw/EuWlP95GwTv+7Bp7uQ+b3YmR+PPRLILDL/HtLcMfLaREoLJ/sKqvv2OR3XXMCtBiZ9XxU6fn3mRC/Z4T/BG/0Ojt1GNv43KPoyHOs0hv9zU7bpS6SI+D3E0hle33+CdQunF5u8UnCwt4/vfOIBPJqOIyUVwQBbTkyt6TYWYb181gaWJXN0ZQ6zLHTrtNv5tTDXldzF/uFtLJJ5ar2LcCkehmVBOFtXDKKuUobNfhLWMFGjlKBehEedPuJgyjyWtIjopXSkW3Ckg6648KlBXIrnvPdv2orRnTlC+jKQdQTDPo7v72DL0x+gqGJcXxVF8N23/nBe+9PcXPCeSwmVVRGe+dnOabdP5HOsKCnn58ePFAiQzJkJTF4qSJknmXuP/uQT5KxW0iMOJ4FOwH0tmjL/NZXv9R/kx61v0BSo5r3+g5jSRgJDZoLNPbtZHm4gbmZ4qWsvA7kkSLij8iqi85AiCJC1U/RmT5C0hvBrF07NPhbpvEksm+X4wCBf3/QR/qr9TVQh+PTSFbTGh/m99dfTnohxoL+X6+fAEDedLCeT2+eMybQpOFH381LC770fITyAuCxZMgACF5XFPxjV5porDKbSPLbtA+5Z3kRzWQnlRf+EEC7O1PtIKWkfjvODHbv5g9tvGm13tLefZ/Ye4khvH1+/9QYWl14agrdYJsvTew+xteU0Ny1q4OE1Zx2S75xo5bn9h+lJJPmXhz+GcYF1QOVF3xg31smgabXoejO53NuciSblcu/i8z50lrr+EsCyT2JaY1mGVdzum8dR3zuO5MWnd/HK83uobSiho20Ax5GYps2OrcdRVYVo0eTXi5QOA7mpSePOwiZrDwOSE6f7eP61fZxqG+Bv/+kVoDD/VZaGuGvTxUfWr2gDy3QsYmaKpaFafGOU5ZsCNTxhv03emTokr6DQFKzn3sob+fHpFyclvDgDiSRpZUhaGTozfTzX+SZRV4jmQAML/TXUessp9xQT0gNT1msV1KNtYmaS7uwA7ZlujifbOBI/RW9ukLxtYknrPGZVAR7VxQ0la1gXXT4hLWmu4Hbp9A4nyVk2yWyOrqEEQa+bgOds1OTdvqPs6D/JwVgHJ5J95B0TRQgafSU0Byv4WM0amoOVVHrCuFUdRVmP4pk8h3oiLq9OzfmQteMci78xLi0woJfSHJqhUSgTIBSs7KvonvtQtMVYuc3TNvneG7v4rw/fzj++sJWG0jDf3bKTP/z4LbMZxrygPhJmOJMlFHGTsyyypkW5f3JD9VwUuxvoyEwdZZ4JLJmnJ3MU086gq1PXVAzmezgS303SipN3cvTnutg7/B5pO4mhuClkrRfu7XJ3De3pE3RlTlHpaaA5uAp1VATRoTfbzr7YVizHJKhH0ITO5p6fEHWVEdSjFLnK2DH0Bgv9y6j3NaNMcx/35U7SmTl0XqfLpcCHW48Rivr42n9/mNIRcd8zmO+6VICfPvE+jlM4D/FYhmx2eoOp3B/gWx/u4PjQAH/x7hYaQ7NboM8WQrgJee5AU0pI5/dQ7P/0mU8QwrjkDF2T4c3evdxevoZby1fxUvfOM72h0l3ETxJvA1DiDvCpumuwpcPOgRYUIZDIeboGJJ2Zg/Rmj+P3rz//5tMg4HLxF6+8zq+uXUXY4yFrWThSsrWzjVKvD79u0J9OEcvlMKapH54p2tP750xgOKCXUuZeNOv9XAhsZ5ih+O8jZY7S6D9j2z3k8rvxeSfKiVwqCCHQtIrzb3iBcKRkKJMhbxW+G20SeYTKUICv3DS+ZquxOMoja1fyD6+/S96eG+HoyRBwu7j/qmaEgERufGR7Q301ZQE///nZly5qXphsrOdCiAAuYx1Z9VUsu8DSmsm+Rt7cj8u4dsrardnAtvvIZt/Ask6Nvud234iuLWSsMWhbDlte2c/nfvMm/AEP3/uXApt4MOQlmzWJx9JMBVvm2Nz+5Rn1xxzRwVrRVMmi+hJyeYvf/+JIPZwAVRHTMhaeD3NqYI1loDLzFn1dMVLJLGbOwuNzEYr6CRf5xuVSTuc1UYWCRzXoygxS5jqbA9mTHUJX1Cl1oc7s16d6uKl0He2ZHt7q2zWjMZjSwrQtUukM7eketvS+P5oSpAiBV/Xg1lwYQkMRCo50MB2bjJ0hZWUL4nVn/kk5rWE3GRShsCaylI9W3oD7UlG1CigP+9nd0gkSDFVl6+HTXFVfTlPVWe2TH5x8l12DLayK1vP5hTeyNFjFgkAphqqNMgqeWZCOfo/naBuNXhNOHwg3iMD47a9QbO78a6KuBtrSu6n1rqU7e4BFgZnXVYHANvdi5d7AG/0WtnUKzpOjryAYSmYYSKb4yj0b+d8vvDerMVxqPPKjJ0jlTXKWxUcf+z4VwSCmbZE2TT67+urz7wAocTXOSV9S1hAdmYPU+6dmAyo2KthYfCdQiEgKBHdWFBbAYuThLhCsDBcm3AX+5TjSRhXq6OeMbFXuruHuil8Z01ayNLQOBYEiVIL6OhYHrkYT2jltxyNnp2hL76Uvd3loyKsaStENjdoFpRSVX35h65raIkYYtvH53Sxumn7h9etXrWZfXw/14QgNoShryi9v/YgQAoGB17gKt96AqswP3fl06MvFqPIW4x3jpBSAqiij7LV5x6Y3Gydnm7SlB3Cr2uj3MB8YzHfQkT5IlWcZLvXiGXM/u/ZqHlm9Ek0pzNd/fufNSODoYB+lHh+PH95LwHCxqa6Ro4P9VMzQETQZbGnRktxBzJwbMqIF/g2oQruouVFKyb7hN9kx9CKD+S4UNCo8jayL3s1C/6op9zkU+ys8nk3EEt8GCqK88fQP5tXAmgme3XeIQ929fNDexUeXN7PlyAmCHhf/8OA9mLbNS4eO88MdH+LWNe5cupgHVxbkZRwp+dbWHQylM3g1nT+/51bKg34k8Mzegzy15yAuTeNbjzwweixNUXDr2gWJUffEkzz+wV7eOdmK5Th8Zu3V3LV0MR5d42BPL/+w5T3iuRwRj4c/vvMmqsIhFCFwaRqGqpI7RyxdV1W8hn5J3RtCCNyuG8i6XsdKt1EQ+s0zPPwXFBf9G6paNqfrNEdmyWQ3k04/zRmSCyE8+H2PoijRcceSUtLbHaNuQSnx4bPGlKKIgtSPM13ABBShc2fNt6adex1sXm0vlKpomopfVfjNRz4yZyLDMEcGlpQSKaGrbYAtz+5m2+uHOH28F9sez/QhFEG4yM+K9Y3cct8qlq2qw+0tGBGTfZF+zcPSUC3fOPYc91ZtoMIdpSc7xAudO1keqpugg3UuhBCUu4v4WNUmBvMx9sfOL346blxI7LHFvhJyjgmzr2WdFAoKK0KL+Fz9vUT04CUzQgRQVxKhrT+G7ThURoPct37phO3q/MUcinfywWALR+KdLApU0BQsZ1m4mqvC1VR4IiPelcJFf25/pZQ4mZ9iJ/4X0ukCBEKrRfX/Dor7nivayErbMe4qeZR4519zTcmvEzM72Dv0zIzbG/4vkYv/Dwz/oyB8IDMIdXrhzojfwxe/9RR/+ODNKEKQNS/RhTZH+Mvbb52yGN7vmplzYK4MrIwd51RqF3W+1VNeV0IINMY/b9RJHoFjvfZnaq/G7rPwt0Ad8/CWSLQx2woEOlM/26Bwf/TlTnE8sRUuQ/QKwLZsXnliBz/559fxBz1oY1JRhKLwrc1fn9f+VNcU8e1vbqG3N05DYymlpUHKK6YuMH6l5Tibahu4urTAMvjjQ/v49NL5Y2GbCorwoggPUo5nv4L5dy6VuMKcTvWyIlxgh5NSYkmb9/sPU+8rnLeUlePDoVaG82kqPWEWBcrnOX4pOZXcyQL/eio8Sy76HGmKwhkyTAGU+HzYUuLRDOL5HLt7u6jwBVhaXIolL16zSkpJR3of7el92HJu0lKXBDchLjKz453+n/J2709YFv4Iy0IbsaRFe+oIL3V9i01lj7A8NHnqoe0M4nPfTSzxryPviHlikrsw2I7Erev8zqbr+K8vvs6Tn3+ER777OPFslr5kmp/s3ss3H76feDbLM3sP8c6JVlZWldOXSHH3sibuWrqYH+78kH/dupM/uP1GFCG4/6qlNJeV8LevvjXr/p3oH8C0Hf7x4x8l5CmkhRuqQt62+bvNb/M3991Jkc/DSweP8t+3vMPfPzg1Q+B8QogAfv9vYFrHyee3A2Ba++gbeITiom+jqfVcfPqoHL2UpEyRzvyMWPyvx4gbCwL+/4DLWMO5GU1CCErKQ7Qc6yVaXDCIpZS0tfaTzZoEziVkGtsWMNQQAf38JRb6OTXxNRWRwppmrFqJuPhn9qwNLCkliViGnz72Ns/84D1ymakXhdKWDPYmeOPne3jz+b2svX4xn/vKbdQvKkdRJw7Cr3t4uPYmBILHTr5KysriVV1sKlvJJ2qvJzwJi+C5EKJA2/6Zunv4XsuzHEmcuiypOOeDKlSagw18ceEnKfdMvxCfLaSEp7btZ83CaoSAdK7wnZ17/n9/2b383pK7OZnsZf9wB/uH29jef5Kfte0ECVGXjyWhKpaHq7mmaCFNofHeZif7HFbif6J6P45irAIc7NwHWIm/Q8NG9dx/Scc5O0hAYjs5MnYcRzpYTnZGLYUQ6J670D1nvYCa61o017XTtvvqvdeTN+3CsYXgd++b33z8C0Vj0ezTsYrddShCx5klA5cps7Sn9zNsdhIxptZuutAH5Uy3F2eEtGfYVkpJ1k5wMrmN/ssUvQJYuLya3/iDj472SQBnfl0O98d3vvUGX/pPt1FSGqLlRA9PPr6d3/6dqdNyt3e1sbG6FvfIVLa14/QVYWA5MsVw5iWGUj+n2P9p/O7rSGTeIeC+Bk2NzGtf7qpcyz8eeYbOTD+WY/NC5/u0pnrZF2vhz5YXaPjdqo5HNdiXbkMiWWrPr/4ZQE/uGCeT24m6aiYlGpopxrYqUDbD55av4vBgH3974x2cig1xoL+X2xsunsk272Q4lthGX+7URe9jLKo8yyh2NVz0mHcPvcqdFV9gVeSW0X1kIkm29T/L8cTuKQ0sRQlhOwMUGOTSZHJbUWYg0Ho5UB70U+b3Ux0OoisKIbebeDbH0d4+mkpLiHg9+AyDkoCfU4NDrKwqJ+L1UF8Uwa1rbGys489f3FKIzCpnUmDnBnXRCG8eP8Xfbn6bh65extXVFRiqQuvgMKcGhviPP3luxPEGddGLY6SbDoVMoQtd1xZGr2tLCAX/kOHYH2GaBwAHyzpEd88t+H2P4PN+Ek1bjBAKhTQ+MeZnQk84S8PuIGWWbPYtkqnvk8u/O6aPGj7vp/B5PzuivTUeqqZw74Nr+eb/fJnlK2vp743zg++8xYE9p2laWkXDgqmFf1Xh5p7a787oXmoI3o0ypvaruzfO61uPEk9mCmnSEpY1VfCRdRf3rJi1gTXYl+Cf/vI53n/zMJY5kuuqKWi6Nlo0LUacIo7jYFsOpmkjHcmOt47Q3tLH1/764zSvrEVVJ56QiOHntxbew6MNd5C0MrjVAunChU7/y0ML+cKCB/n+qec5EDs+pbDv5YBbdbE60sx/WPAJosb8PNzKIwGW1pSxec8xdE3FlhJtkgtSU1QWBcpp9JdyT9VKLOkwlE9xJN7FwVgH2/qO80b3IXrqYnw9NL7+ys48iRr4EqrnE6MUnMK4Dlstxck8e0UbWIuDN5OzEywIXs8zbf8PHjVInW/DjNpKKQsRK+G5oBybY539fO+NXfTGElRFw/zKjasIeedCp+XKRCGi5KLS00x7et+s9xczuzgWf5e1RQ9NW/N0JcDBpj29nz1DL1zWftQvLqeqvphsOs9QXwJFFfhDXjxeA8M9/yLsLpdGMOjFNG0CQc8oXfuUkILhbBZFCEzHwZ5FVGIukTGPcizJRAAAIABJREFUkB6haXdkBk3xE8++jsdYPO8G1urIIr6+5JM8cfpNytwRXujcTqO/kj9e/hlWRgqsjT2ZGEkry9eW3MW7fcfozcap8Mz9QvB82Bd7iRrfCmq8Ky86mnMuHCl58eQRWuMxNp86QWMowqMr11704tqRNq3p3ZxK7UDOQe0VCJaH70CbRUmALR0qPOOzAXRhEDUqGZ5GiD0S/AoDQ/8Fxx6kq/9hAEoi/+Oi+3EpoZ7JOlDGp2trqorlODhSYksH23FGCcqckddSSvKWjT5J3d1cuNsrQwG+umkjezu7+f723ZwcGOKBFUtRhKA06Oc7jzyIzzDm7HjnwnY6se2pv+fxEIVqY6EhhAsh3OhaA+HQnzEc+7NRIwuyJFPfIZl6DFWtxjBWoWuL0NQqFKUYofhHiDQESBsp0zgyhm33YFmnMa1D5PO7kfJckjkNr/dBAoEvo6rlcCYLagxUVeGWO6/C73fzzJM7sGyHXdtOsvGmJu7+2BqKSqbOXhNCoIvJianOlKycMb5WRH999DPHkfzNP73MssWVHDjayYol1bR1DNI8jYzU+TArAyufs3jyO2+z671jWKaNy60TKQmwZGUNTStqKKuK4PW70VSFbCbP8ECSlmM9HNzdSvvJPpLxDF1tg/zTXz3Hn/1/v0pR6dRpcYaqER3D8DaYSxDQPejKzIewOFDPlxc9zBOnX2bn4AGGzcRljWapQiFqhLi17Bo+Xn0rxjxR4woBH7/uKtyGTkNZBL/bhTZJvvFQPkXaypOycrSlBjidHuB0aoCebIzBXIqYmUYRgoXBMur9k0Td7EEUtY4JauFqDZYzPHH7KwhXRz8BQFPwNio8K3CwiBgz10zJJb+BO/BVLuQW+9ctO/jqRz9CeThAa98Q33vjA/70k9Mz4/2iQyCo962ZEwMrY8c5kdxGnX81pa4FV2wKaoHlqJXtA0+Qc5KXtS/5rMm21w7y/A/fo6t1AMdx8AU8bLp/Fff8ynUEQvOr2VRVU8TPntxOcUmQvt44FZXTGyO3NSzkH3a8R9TjoSuV4L6FzfPU0/NAWmhqEbpa8LQ60mRMeHDesSRUy59e9dmRvhQ892fuj5xj0pkZJm3l2TfUTiyfptwdviz3T8oa4oPBZwhopUSMyhGv+eygCMFnl6/CkZKeZJJ3O05zsQVmUjoM5ts4MPwqQ/mOWfcNCkyqdb5VKLMwKJsCazmW2IlPC6EJfYS4a5jeXCul7lrSVmJ0W5fiHpWYMPSllBV/B9M8CQJ0rWFk0fyLAUUIlpSV8vSeQxzt7SeVyzOUzrCqulCLmc6bHOrupdjv5a3jLayvqxpx+Ev6kin6U2nytk1PIonPMPC7DJK5PH3JFBnTZCCVZjCVJuz1oExzvcSzOfqSKapCQa5fUE8qnydnWdRGwwRcLt463sqKqjLO3P/V4SCmbdObTBHP5kjl8vQnUwTdLgxNYzCVpi+ZwrQdehNJ/C4XkWmcrYnEN0mmvj2LM6mjKD6kzDPRBJTYdhuZTBtzI2wgsK1TZDMv43KtR1HLUJWycTpYUKiL2nhTMxtvah5xWjOOhGmmkEgcxyTnxDCdNG41gqEEsGQWkGjiLNNvLm/xqXvXkExlefST17H7QBsnWmdquE7ErAysI/va2PP+CbLpPF6/i1vuXcVDj15fYKOa5mJMJrK88/I+nvn+e5w+2cuJQ128+cJePvbZjajazE7gPx9/gU/X3US9/8Ksy3J3EV9c+Ene7vuAl7rfpSPdS9ya30XOGcOq0VfNJ2pvpylQP2/HllLSHy94FPKWzYLyIk73TU4x+61jr/N+/wmSVg6XquFRdfy6m1pvERuKFlDvL6HBX0y5J4wxiaErtEXYuffQ1BqkEgIkOMPY+e1XrNDwGQzmWicY33Gzm6A+M7YjO/cOMvC1C1pOeXQdR8JwKoME3MYVTfI5JxAo1HpXIfg3JLOPPvRkT3BweDPBklI86uUnGDgXUkqG8p281/cDurKHLnd32L+jhdee2smytQ18+rdvxXDptLf08uz33iWXNfnc1+a32P2Bh9by1uuH6OwYoqo6wvKrps+j31hdy4rSMnpSSYo9Pizn0rF+XQgKekIqOasNVfiJZ15DwY1yGRavg/kEhtDwae4CMdE5c3POtkmYGaKGj/5cAo9qEDIuX+T8RHIbIb2M9cUP41Mjc2LoHR8aIJHPE8tmydkFZkH1AvcrpSRtD3Mw9hotyR2z7hMUnn9LQrfgVgOzGmdYL+Xd/qc4nT5EWC/FxmQg10nKitHoX8mbfY9zZuG8KnIr5e5CPZ5l96Aqxeh60xXrkMrbGcJeHSlduDWNxqIoAsHCkiJcmkrI4+aRdSv53vsfoKsq19TXsK6uikzeZGNjHf2pNN9+byduTeO3PrIeRQgGcp08/kErPfEUXl3nBzs+ZG1tOdc2VrO3o5ctR0+QsyxePXycjuE4D6xcikefOqLfGYvz+Af7SOXz+F0GD6xYRtjjRlUU/vjOTXz//Q954/hJBIJ7lzdTHQ4ymMrw+Ad76Y4ncBx4as9Bbl+yiLpomBcPHeNYbz9Rr4d/e383zeUlPHT18kt4lk2ceXN6m+Ty28nltyNwoenNFBc9hqZOvbYS4mwK/uBAEsPQ8AdmRiVvO3m6Mzs5HnuWvuxeVkQ/z8LgvfRkdpE0u1gUuh91pF7a5zGw7UI09OCxLnoHErMSXZ/VCu7Y/g4Gegs01jfctYJf++rteHyu896o/oCbOx5ai6oqPPb3rzDUn2Drawe59zPXkjQzKAgCuhdbOsTyEzWsJJLu7NBFp/npisbNZetZGV7MO3272TF4gO5sH/35GLa8dBO0R3VR7IpQ563g+pLVrIsun5YJ8VLhrQMtuPTCcdM5k/54mo8srZ+wXdjwcl3JImp8RdR6i6j2RanwhGZMHa96P4mV/AZWshehVgMSabch7V60wH+awxHNPfYPPztKvetIi4wVo9i9gA3Fvzaj9oq2ADu/HUWtZJR+VHhR1KnrllbUV/Dqh8cIel0kMjmW11x8aPoXBgKKXDVEjWoG8qdnvTtLZjmWeJeoq4YloZsxlCsnxVJKyUD+NNv7H+d48spgiDzyYSuNzZXc96sbCRcXMgSWrqknXBTgf//RT+fdwHr9tYMM9CVwHIe20wMkk1ke/PhE6u6cZaEpCjnbQgDlvkIh9I8O7ueLq2eWynsp4dIa8OgdDKWfR8ocWfM4Ud+DaOchurkUeLZ9K4uD1ayLLkYXE6f8kOHhrqqV896v6fDh8M9xq0FWRO6etZElgc5kgrxtk7FMrqmsuSCGOBipmXQSHIhtZu/wizjMTYlBxKhiUWAj+ix1hxLWEEtCZ2t8VXRK3QXh9QJZ19ka17Fsz/HkvxIOfAUxRUrVfMByTGJmDxKJRw2iCo2EOYCheHCpXlpSH7KwMkzUVYUjLb6yaR2qIvjyzU0ENZ2Y2UVzlcLKmrUFVmeZJeP043dH+cy6s2y2trQYzHUwlNfYNvAkX7z+txjO9yAEBLQiBvNdHE/sYHl1M+vqryVtJ8jbGXxaGLc6/VJ5SXkpf3b35JIq9dEIf3zXRAbisqCfr996w6RtPrP2yrofLxUkOUxzD1LOrL4d4LWX9lJbX8yGjYtntH3CbONU4lUCevVI1KoAXfhoSbzMguDdqMJACME9t1yFELB6eS1PvvABoaCH69ddvHTCrAys/p4Y6WQOw6Vx+wNrcHuNmReFC8F1ty7jxZ/sYHggwekTvUhH8nTXVnRF45G6m0iYab5/6rUJbR0k7Zn+WSf3FbnC3F+9ietLV7Nv+BgH4ydpz/TQlx1iMB8j58yeHcijuil2hSlzFdHgr2J5aCFLg424lJmfq7nG8rpyQt7CAz2dM2ntm1zg9AuLCg+Fiy13V1zXogkdJ/sq0moBbIRaiep9GMVYe1H7nC+sjDw4GsEynQw9mSOYztTaC+dC0RaQT30XVV8KI4saRVuIok5dsH/bioU8u+MgRzr6WFhRxI1L54Zh70qGQKAKg+bQTbzb929zss+41cueoedxqX4a/euvCCPLkQ7t6b3sGnyKE8ltl7s7o7BMG93QUPXxThN/0EM+O/8slu9vPcbvfO1uXO6Re2aKlJDDg33UBsNsaT2JMhKVkcDWzrYrwsBSFR8hz234XRuwZQJNCaEI/5ykvF0o9sdaaPCXXybakouDI23eH/gxeSfN1ZH7COmzo4w2bZsNFdW8euo4Hck4i6PF06Z8jUWBkCbOgdhmdg78lKydOH+jGUAVOsvDt896bAB3VDx6Ue1y5kGYg8yBi4ckYyfYM7yZSk8TIb2YlBWjJ9uCW/VR6qqnN9tCWoviUv30ZlsodzdS5Kphz9CrrI1+lL0jbT1qgMF85+ieqzzNlLhrR1/3ZVtpTx8ioBchkVhOjo7MYdJWjEpPE1k7SVfmGEG9hIyTpCN9hJyTwqMGWRa6Af0XKHXyFxHDQ6lp6dcLkHR1DFFUPHN5hYw1AEiawh/n4NC/j77v0YrJ2kOjDgdFEdx8XRMAN25YxIrmKhRFEAldvGzErAwsy3JwHEk46iNc5Ee5QK+QL+AmWhJAURXM/AhBhlBHp4GkleWN3r3cUbGGsbnrEokyhxNV1AhxQ8kaNpasoiPdQ3uml85ML325gqEVyydJWmnSdpacnceUFrZ0kNJBEQqqUNEUFbdi4NU8+DUvYT1AkStEqStKtaeMWl8FRUYYbQ7EDWeLRZVnJxfbcSiZ4gI6Gu/GqxpUeiOjRaPnImvn6c7ECOgeilwTlbUVYy2KsRbppAELoQS4XHUIF4LQGCY6KSWqMPhg4Eczbq/oTSh60/j3lOkjUj/fdQihCOpLI5i2zat7j/HAhkuZFnBlQBUqjf4N7Bp8as4WL725E2zvfxzLybEo8BEM1XPZFpgJs58TyW3sGXqevtzJy9KHqVDVWMKONw6z680jLFxehaqpDPUleOFHW1lzY9P5dzBHOHSwA9O00TSVgwfaCYW9BZ0Wtz6pFpYqFASCQwN9LCsuxVBUJMyJeOxcwJF5cmYLWev4SF1DAUHPzWjK/LK0lbmj5Oz8BWsyXm7Y0mTX4NMkrUGWh2+j1rsSZZII3PngSMmOrg6yloVA0JVMFBZVMzBqpJTEzR4+HHqeA7FXSNtzl0ZV7m6iwbcWQ5mb6NFgroukNYRzThaOVwtROsbQGAuXvpxU5ll0fcmoCLYQOoY+f/e+g42UDs3Ba0mYg5xOHSBsFGoXdcVFUC+hytNEiauWjvQhTJlH4pCwBnGkjZSSpuC1xM1+hvJd1PiW0Zc9RcoaooSz427PHKbK20yxUc3h+HvErQH8WhRV6MTNPordtZgyR5VnMS2pD3GwKXbVEDf7r0jm6bEQihdFubwi67OBQOHH//YumXRu2u2khMP721m24vwU7GNajfk5i5TVPUKGIUb2LclkTfYcamdgKIWuqdRXFxHwu9G1i5tXZmVg+QJuDEObgdU5NWzLAQmRYj9CwMN1N4xy5wsEVZ5iPt945wQRsuOJzjldLhUYzVTqfJXU+SpxpEPazjKcT5CwUqSsLFk7S84xsaSN7dijhp4iFDSh4lIMPJoLn+ohqPsJ637cqpuBvgQdBwbxLfbhD0z+RUkp6e+Nc/xoD9deP7PQ58WOcxzlhKIQ8EzumXny9HbqvMU8VLsOjzY5AcdgLsXTbbtYFCznnqrx4rJO7n1QSxFqHWKOJpH5wq6Bfx8zUUnS1tA4o2s6CCHQ3RdOTrG3tYvfu+9Ggl43fbEk39my4/8KA0sIhZBeRr1vDYfjb8zZfntzJ3h/4MfEzB6Wh28nqJXMawQh72Q4nfqQw/E3aU3tImPH5+3YM8XKaxfS1znM689+wBvP7UYIQS5rEgx7+dSXbp63fnR3DZPNmixaXE5X5zDJZBYhBIHA5GLDy0sKzopPLbmK+lAYXVGRUuKbpk5iPpGzWhlMP4UifOPqruRlYK+9tWwVb/btxVB0anyl6GNSvDVFpdJTRMrKETczl4U5cDpIbA7HX2cg10pT8AaagzcSNi5MTFoRgutr6snbNtdVldMaH55RxMiRFi2pXRwYfpWTye1YcvrF34XApfhpDt1EyKick0yWluRetg8+DwgS5gA+LUzGTmAoHq4K3TClgaUoYTK59zCtttFMC1UE59XAAkaNTF1x4dcjxPN9RFyVeLUQHjVAd+YEAoFfL+JUai8Jc6CgUSgEhnp2baEIdSTSpEwwioqMStrTh0hZw6hCozd7iv5cG34tjEvxoQsXOTtFR+YILsWL45jE8n0UuapmXBZxueB1342uXbp146WGohTx2ot7uftja9D1qc+1lJJW74VFEr1aKapwcyL+PEmrE0WotCZf41RiM5W+a1BHrnsp4ZlX9jCcyBD0u7Fth7bOQRKpLGtX1F3UuGZlYNU0lBCMeBnsSzDYG6esKnxBUazhgSQDvXFs22H52noUpRANOmMBRA0/v7HgjolRHwErQvX4tEuX+qMIBb/mxa/N3jCIDac5cbSbqprolIV5UkqGh9Mc3Nd2SQ2sC0Frsh9D0ab1fJrSpiXVN+kkYaW/V6BoVyd/uF/J8KlFZ0kXhCBi1FPqmdmkU2C8SZHPPIVjHgLhRjPWobk3IabJtddVlVf3HCPs89ATSxJP53hlz1GK/F7WLJg5g+EvIgzFw9LQzZxMbid/AamY58NQvoPdg0/TnTlCc+gmFgWuQx/DGnQpkLUTnE7t4URyG12Zwwzl269YD2hRWYjbP7GexStr6esaIpexiJT4qVtUTnXj/NULXb2qDtuRHD3cyeLmwgLaMm16eiYn4DmDRC43Thf12qor41lj2YNIaVLkf2gcK9t8R68A3h84zLt9B9g1eIyw7hu3WIy6AvzJ8l9hOJ/mWKL7ijOwzqAvd5L4QC/t6b3U+9axKHAdIaN8Rm0FsLGqFks6GIqK3zCmTQ+USHozx9kfe5XTqd0M5NuYS3JtgUKjfz0NvrXoytyknW0b+DlBPcKiwDqeaf9f3Fj6MMNmD8cTuzGUqeccj/sGPK7rzungfDopBF41SHOwUD9mKB7qfCtIGP24FB9u1U+1dwlJcxC36qdKi+BWfLhUD2uid+NVAzQFCm09aoAa7zLcqp9Kz8IJUh2VnmYMxYOheFgdvRuvGiJqVGIobnTFjVcNUue7ClXo+LQQLtWH7Zh4tOCcSQZcKhjGSgzjF7tuy+XSePDTG3C7pr7+pJSkRpxvM4Vfr6QucAunk6+TyLcRy7XQnz1A1NXEguBHUUaudykl7+46yde+cAtFER+mafP+h6c4crLn8hhYy9bUUd1QQn93jM3P7qaxuQKPb2YPDCkl77yyn96uYdwenVvvX42ijjfOPJqLVZEFk7b/aNUGgvr8RkXaTw+wY9sJMuk88Viam25dVlB0bxvkljuuortrmFdf2EMo7EUC2YyJqigEwx56umM8/9QuTNPm9ntWUltXzPe+9QaV1VFiw2kWLC4bVafu7hrm4N52Fiwuo65h4iJn944Wdu9swTA0ll5VzaLmSl5+fjeZtElldYRo1E9H2wDpdB5VUTBNm3sfWsPWt4/S0x3DzFvcdf8qyspnP5lKCZZjT64/Y3WMGBRXfkrguVgYvGnca0VoF6StlE/+CwgXmvsWkFkc6whWJo/unVr7a1VDFY6UmLaNz6WzZkE1OdPGtK8MbZ9LCYFKqWshC/zXcCi+ZU73nXWStKR20p87xcHYZhr919DoX0/kAj3h08F0cvTnTnE6tZv29H4G820kzP6LKob3qEF0xUvC7J0TZsXzIVISIFISwLJsHNtBH2GvnM8a0Ui0kF781P4Ort24GCEEyUSW1187wMqrp57c3us4zaJoEYaqIoTAUK+MhZAqPGhKGCF0dLXosvblupKlXBVumPQzl1pYXDhScjTeRUd6EI/mYk20njpf8Xx287zIOUlOpXbTkz3BscS7VHqW0OhfT5ln0bR1lkIIdFVFH1kke6fQmzKdHO3pfRxNvE135ihD+Y45jVqdQYm7kaWhWwjqpXOWttyVOcH1JV+nwrMAXXHR4FuBJU0ECl3ZE+MIMMbCpS+dk+PPBrriomSEkKPg2I7gUwtrEyEEhuIe99qjLhn5G0CM1lnpiouwUTb697lwqR4qR5ykZ7RZQ3rJuOdcsVI7ehyX6pugm/RLXDp87Y/uI+B3T7ADzkXjojJKSmfOEKwpbsrcqwjo1TQG7saReVThwqeX41GLxmW1lER9BHxugn4PubxFwOfGtC6e+G5WBlZxWYh7H7mG7rZB3nphL16/i088egOhqG/aCzKdzPLWi/t49odbScYzfPLzN7JwWdWElGjTsejPxanwTMwtLXLNPwVzOpWjvbWf2+5eSTqd47WX97N6XQM9XcNIIJPJc/JEL40LyyguCZJO5hCiEMESQrBmwwLyOZNXX9zL575wE9vfO87v/P49hKM+3G6dnu4Yw4Mpdr1/gkjUT1n5RG9nMpHluZ/u5PNfvgVVUzBcOgf3tSGE4KZbl3L4QAdvbTnIouYKEvEMCxaXs3tHCyeO9tByopd7HlhDX3eMn/3ofb741Tsm7N+WDs6IsSSRhQW/Y2M64xeKEkhZOXYOnKQ1NcDq6MQJXHGtRlotCGMto0x6vyB4u/cbE3LZx6LBfx2NgY1Tfm7l38ET/TZCBAEbOx/Gyr3LdL7BZbVl/HTbPvpiKaqLgty/fhllocCkGmX/p0EIgVcL0xy8iZbUjjmrxToLScLqI2H105M9wYdDzxExKqnxrqDUvZAiow6fHkbM4DqVUpKx48TNHvpyLfRmj9OXO0XC7CVrJ8k76Ys2jBShcU3xZwjqJbzU+f9ecp2sY/vbSSeyLFpejTfghpFc873bThAbTHL93fPjFR3oT7DltYPs3tXCj35QWBylUzmSyenZpTy6Rm8qhU+fPiox35CYDGdeYSjzErpSMqrxUh35U1zahdQPzB7LQ/VTxl/OnLFit59by5djShtVKESMiy/sPh9cip863yo6MwdJWgMX2FqSsWN0ZOL05k5wJPEmAa2EUvcCKjzNFLsaCOllGIr3vItiy8mTtAboy56kPbOfzvQhklY/aTuGLWdPcDUZ3GqQ5sCNVHuvmlMxdF0xRhiQBT4tzEC+g2JXNT4txOnUwTk7znzh3O9u7OvZGDvj93Nhx/0lLi1Wrqmf0fneeGMz6gXWRKmKQUCpIqBXjWaTTObcGBxO87t/+SRlxUFyOZOhWJpw0Mv23acA+PT961jeNHPH7LQGluNIdr93bOIHYqRmSVXx+V3c8/AGHv/WGzz/o/d55+X9LF1VR0NTOaXlIdxeF4qqkM+ZxAZTnD7Ry+G9bXS09pNO5njo1z7CvY9cg2cSBsL+XJzf+eCfWRlp5PbyVSwP1eOeJzHeqVBcGqSsIoRtOTz/9AfjPjsjhmYYKpGoD8dxEKJgFEWiPkrLQ/h8Lp772U6kI1FUhQWLylA1FcdxaG8bYP+eNgy3ziO/thi3Z+JYe3ti+ANuyqsiKEqhXqKzfZDq2iKqa4tobemnrzfO6nUNxP1uSsqCaJrC6dZ+Dh/oIJMxcRyHUGhyj9+PT23jBy3vAjCUT3Io1snrPQcnvRgLC808tb5i1hdNZLxTvL+KHf9bpBxG0VbAWBYexYdyBXjPpoJPi5Kxhqnyrkbi0J05iKF4KfcU+hw6X/RDWiNinlohhUk6nI+t6bEtO3lgwzLKw0HaBoZ4/J29/OHH568O5nJDoFDuaWJZ6DZ2Df7sEh2lwAiWteMM57toT+9DFTqqMHCpXvxqER4tjKG4UUXh/rNkHtsxsWSWtB0nZfZjyhyOtLGlOfJjzUm0qSlwAwv91+BWg2jCYO795+Oxd9txMsk8dYvKCgbWCCzL5olvbpk3Aysc8XHtxkUc2NdG85JKBKC7NCqrpi/cbovH+C9vvoJH11EQaKrCv9z5sXnp83Rw6QupjvwphXte4YwpoynzH82aKSFUZ3aYbX3HqfUVcVPZEoL63KfgCxTqfFdzS/mXaUluZ3P3Ny4ySiQxnQymkyFh9tGTPcbB2BZUoaMIFY8aIKCXYCheNOFCVwwEKqaTJS8zZK04CauPnJMeubfzWJOKrM4dFFTqfatZEroZfYoo2sWi2tvEyeSH1HibqPMu4+Xux2gKrOdUah9hvXROj/VLTISUeXLZlxEouDz3zKiN4ySx7ZOoaiOKMpEg7P82zLS8yOe/MEmDRL6duHmaSu8GhFBH17I5O0ZvZi9VvmtQhI6iCH7j4Y2Ylo2qKEgpkRJU9ezat7pieuH7czGtgWVbNn/5lX+fbhOEKBhi+ZyJlNDbOcxAT5x3Xz1QoNgd0QeTsrAgd2yJbTujodcXntjOsYOdLFtVx6e/uAltjGUaNQL89uJ72dz9If/t4OOUukLcUraKTaUrKHIFL4t3QdcKqSiKIpBS4nJppFN5HMehp7PAMCQQCDFeHC0eS2OZNoP9CcIR38jnjAuHaprKqnX1NC2p5L03j3DXfavQzin4i0R9dHcNj9YdKIogUuSnvzdBPmdhmRbeES2ys30QlJQGqa4t4tEvbkJVlSnpj28uX4pPc7G17xjb+o8DYAh1omcHgU9zsSRUyf3Va1gankgAYQ1/FWkehNwb2OewPwltCUbxT2Z+4ucZXen93F39l6MFkMWuBewdeooa3xrg/NT1hv83SfV/GlVfAjKHlCau82h/uQ2N1Q1VaKpC1O/h3UOtczOYXxAIIfCqIZqCN9CZOUhX5vAlPZ7EJu9kYESfPmnBIO1jvlsxumXhtxz5fWkWYSWuRlZG7iaolwKCoFFGKjPEpVz0xQdTBMI+XN7xC76y6gjtJy9ewf5CoaoKlZURPvXIteNILaZ6Tp3Bf95wA5Z0xtyNV4bHWRVBfMaqST6Z/2j0S107KXWHWRFqmJLFtj+bIJ7P8KXFt7B94CS92RglrtmJ306GgrD41XiE2OcoAAAgAElEQVTVMI3+DVwdOc3OwSdntU+JHGMgFZC0+unPtXL2SS3GbH3m//lNvS73LGZD0cP4tSLm+jrdWPIghnAhULim+KM82/EN3up7nBrPElZFLpxw6Ze4UOi43BMzgqaDdPrJZZ7H63sU+KWBNRZSgpm3eOWFPWx+YQ/9fQm8PoNVaxu4+2NrqK0vmQkJKAAx8xRtybeo8K4bV0tnORkODH2Pcu/q0TqsZYunFjsGLjhL4rwpgtnMhYfKbdvBnmHdSDqZY8/7J9i3/SSf/MKN4wwsQ9HYWLyMa4uW0JMd4vXevbzQtYN/b32dDUXNfH7BnRRfhlTBsViyvJqfPf4+f//ffk4g5JlyQWDbkh8+9hbx4QyfefR6VG0So0UIfD43azY08uarB9ix7QTXfGTxuAspHPFx8x3L+fM/eAKf18XqDY2sWd/I9//1TfbsaqF+QSnrrjlTt3a24eLmClpO9PKPf/cCABuuW8TNd1w1oZ/l7hD3Va/io1VX87sf/JBabxFfWLgJrzYxp1lQmL4UISadiPXIY8BUaXazyk695Ejbw2TsIQJaORKHtD1EzknMOK1Dc9+FaqzCzu9HCC+qsRzE9DVvedPmL36ymbJwgPaBGIlMln9+ZRvVRSHuWbNkLoZ1xUMIQZn7/2fvvMOruq60/9un3F6kq94FQkIgOgYMxmATA67EPXZc0pPJTPq0fJmZZGYy5ZvJFE/8JZNeHMc97r0bjE3vHYQANdTL7feec/b3xxVCQkKoAnb88vAYn3LPPmWXtda73lVOlX8l7fFa4tbAQuMTCXmBxKwdio95gRvJc07r5YRn2ks4GT2EPGsfGjs0XSMWTWAkTKRTIkTKcdTdGUHTz18flVIiBFROOx0ZjseTbNt6jCVDFJRsjob5xY4tVHe2UeDx8eV5i/DYLrxccWo8vDjywd44uY3VeZcM6RiwkMTMBMFkjIgRx7BNTH6zIhSK3LN7cmn8zEq7hq5kI4eD68f9WqcMqItBXsav53JZ5r1k2odHgxopsmynaadeLYM7S/4mtUoVSkpt7wMAKQ2MxA4iof/BsppQtQqc7i+h6TMwkjuJhO7HMhtRtVI8vn9CKOmYxiFCXd9FUXMwjaNo+nRc3m8hhINo6FeY5mEssw0pQ7j930XXFwAKycRWIsF/R8oYqj4Ft/evUdUcpBUhHn2aWPRJLKsTm2MFLs+XUZSzRy5Ms5lY5CESsVdwuO7A6f5UarvRSLj7HxCKEyNZDRh40+9DVcswkruJdP87hrGfZHwDml6F030PqlaJaVQTCd2PadQgFDce3z+hapOBJOHuf0VVC4jHX0UIJ07Xp9Bs84mGf4NpHMAy25EyiNv/d+j6QsSYaKiyn4DQRKNvvzBNk9/98m1eeW4HS6+YxmVXTCPUHWH7lhrqazv47J+uYPKUs5e96VtMW0qJJY1UkKfPaCCRRI02ZE9KjBACdZz75jlnUPUcCWcTiVOS4gKFfGcGnyy5ghsLF/Niw2YeO7GWW4ouO68GVnllHuWVpy3cv/vnWwH4/n/cMarf+5+ff6b3oxJCMKUilykVKWWkm+4YvFimEILV189h9fX9JdG/9pfXnvU606pS0aVP3LPkrMf0/f2U0QSl7kzsig1NUdFHUV9GKBenItVwcGnmZ/nDsa/j0TNTMQtpsTTnT4d9fiL43yi2mai2GQglh544LkN5LlfPqSBpWEgklfnZKErq+0/3XPhCuecTCipTfZfTFj/Bzo4XRiUU8UGCJuzMCVxPhfdylD6L8kx7KYoQmBM4yeWXZvL2s9s5urCB6fNLU3TuWJLH//dNZi48f4WuGxo6saz+TrlwOM6enSeGNLDu37qBWyqqqMrM4nh3F/+4/k1+c92tE93cDxy8mgtliLEn35lOhyfM4yc2Uu7NpcyTPSHBQI+WQaDHGBBCkG4rYEHgVsJGOw3R/eN/wYsATtXHoow7KHbPnVDWjez5Y0kTTeg97+9iMC+HA4lltRAN/wKH+15s9qugZ9yXMkgk9GOcni+g65cQizxMOPivePz/BtLEMPbi9/0NippDLPIIyfg72ByrMc0aVG0qHv9nSMTeJh55At0/GykF4e7v4Q88CEIjHn2KaOgXePzfIRFfh2Hsw+P/J1RtKhAHhqZzKkoWLs+XEMJF/zQASTK5A4//+3j8K4hFHiQa+hke/w/Q9Nm4/d8jEvoxHt//6VkjABhEw7/E6boHzTaLROwNwt3fxxf4Vc+ziJBM7sIfeKCnXRIpg5hGDao2BY//8yTi7xCPPInumw1i+I6SlFHS96+FabZgWR1YMggyOWHOPrttUc/zS8E0Ld56dS9f/ctrWXrlaefyFdXN/O4X71B3om1IAwsgbnbQHN1Ja3wfYeMkteG3eyNYEov68HrsavoYjdChMaSBpekqj773txN28TNhs/dvjpQpf7JhmTTFOlnXsoe3mnfRmQhySaCCdNv5DatO5OA4kt8+X9TI5dnTSEqzX92UEUGAlCbIJL0Dj1AAfUI/6vFAqWcxd5fNpTNRh0AhzVaANoTc7ZlQbbMxk3tJRv6AtNoRSha6YxW666aznlOY4ecnr27gZGeQ4sx0Pn/VAiZlX3hv/PnGKe/2vMCNBI0WqoMbzjud53xBFTqVviuYk34DdrX/ZJhpLx2W6MZYcMnySnZvrOYH33qYgtJMHC4bxw+fJJkw+ecHvjCh1+6L//y358nK9qH24eEnkyaRcxSezHK6mJIewK5pTEkPkOF0kzBTi4CLRVHwQmN+oJzqcAPT/cU4sQ+YP1ShkLQM2hNhupNRmmPdhIw4Hs0x7kZWkXvOAMGCfNc0Ls38JOuaf01LvIYPjlFwbtgVNwszPsGs9Gsm9DqGTPJe65Ps6HiTsNnFV8t/gqboHApuJk3PocR98eY7Az1r+jCW1YTdsYLUh5eibZnJ/ahKFqqSjxAadud1REI/Sp0nBIpagG6bhWUFUZQspNXds8uHps9AUfyo+mQSsedAWljmEUyjmq6OVKRJoKHbFoOUWFYDipKJplf0tOHcc34q6j94R1GUTHTbfIRQUbVKErHX+3z/p/97aptpNGIa1YS6vwM9JV0UcVpJWggbum1Bv3IvqUBln3vVJpGIPsdw+1HKsDKwrHZi8bXE4u+QTOzEMI8jZXJYvzFW5Oa8h6L0F0qTUjKpPKffeBHI9OJPcyPPWXtXkrDC1IReozm6k7jZSVtsP30HNJeWzfzMr6GK8SmVMBiGNLCEELjPUrfpfCBuGWxsO8A7zbvY13WCDLuP1bnzWJ49kyy7/yOFlwnG/IzBpX2HC2lFMGPPYEWeRpp1IBSEUojivBHVeQNCmTilqrFCCIEunGQ5ykd1vqLPRCjpCCUHyziMNBuR1tCKWT99dSPfvH4peek+jrW088Bb2/jeJ/54+fPptnwWZXyCmBmkPrJvQqlyFwKasFPuXcKSrLvxaIMopdpKUpTUCVxv+gNuvvCdNcxeso89m2tIRJOsum0RH7t5Ptn55y8CvWr1LD62qgq9Dy0xHIrxysu7hzxPIPjPTe+S4/bQEAzSFY/xsx2b8drsfGrmYDlQf3xYnDmdHx9+jpPRDip9RTj6CCw4VBtLsqbTEgsSMRL81fTrWd9yiJZYN7mO8a7ZJSh1zxt0+yTPAkxp8F7L72iNH/tQOFScqo+lWZ9mdvrwRA/Ggg1tz7Gnax3zA6tZ2/IYkOobYaOLptixi9/AApACUJAygRDO0zQvofdQu6we4YEoQpz6hgVC9GV4nIq+pIyR/vWrTg2kKqpaRFrGEwih99DgTu+TWEhpIoQyZpn2VNv6nnvmYC76f+tCQVEycXm/i6pV9cjJW/Q3xgZL17AxkJJ87olDSgvLaiMceYRQ+NeYZuM5z5koRCOJ3udtGCaz5pawbdNR/H4XiqogLUnNkSbsdo2snKGZa0Io+GxFLMv7Z+rD71EXWsf8rK/25lqleHHahNsQF3UiTGciyC+PvswMfyl/Me2WYakIWlLSFGsdsN2jufGe57pZEwkpTxECQGHwHKiRwrBMLCnRFHVcJI/N8G8xY0+i2lcitE8AII2DmJFfgexE8/zJmK9xsSLSdg+KVoRqW4rmWI2ilSHOoRTk0DVsmkYolsCmajhsH3ng85yVXJH9Rda2/Ir6yB7M8+RRm2jYFTdTvItZmvVpvPrgBX09egCXlk4iEZ3Qtrh9Dq5cM48r1wy2+D0/uPq6lFphMmEQ7plopSW5dMmUIc9bWVpGxOihkOadpuDaP4pe9eKBmtdpjLbRGG1jR0dKuOjUk8q0+1mSNR1dSS0sa0IthI0EWQ7fuEevNKFT6Jo16D6BoNy7BFXovN/6e5qihz+w1GCBwKNlsTzn81T6lp+Xa+7pXMuq3M8y2TO718DShI5b9XMyWnNe2jAmCAGKF1UrIx59Ed02H1AQSgBFTdXIMpL7UbFIxF7B5rh61JdStXJQ3CRir6Pp0wEJwoGq5qFqJZixYyTjG1C1IkBFUXNhiAIrUsYxzUak7ERKHdM8OWTO1ulbtiGEE9M4DCgoShqKkoNQM0gmNgP23vIOilo66vs9OySm1UB3938RiT6NlBM7z5wLTzz0PtFIolcYz2bX+P0v17Ft01EyMr1EwgmOHjlJ6eRsfP7hreUFAqeaScAxFVXYUcT5NXkuagMrw+7j/87+LPnO4UvbJqwkf7v7R/22KUJwfd4ybihYPmzJ2osNScsgaIQJG1GiZpyklSRuJTEsE5uqYRM2bKqOU7Hj1py4NSeaclqScjioj3RQE2qhKq2ALIePhkgHNlUjYHOP6rlZ8TfQ3F9Ccd7UO1BImUSokzBjz8KH2MBy+P8RM7kLK7kbM7kdRclGtS9Gd5w9IjW1IJtnNu8j4HHSHopSnj/4wvuPDbnOCj6W82XWtfyGE+GdJM6z8MV4w6tlM9W3jEWZd+BUvUMem2WfRGei4Ty17MJj65Ya6mrbaW3txuWy43bbueX2wfNRAebmjl+x6A8r/nLabVhnyVY/5UjLtHvJc6bxfP12pnhzyXemj1sR3FPIdpTh1oaOik72LMCl+tjQ+jAnIjtJWJFxbcNEQxdOcpzlLMm6hyLnQBGpiULMCg8YSywsEjI2rvW2JhKKEsDhvpd45DGS8XUoajF258fR9DKcns8RizxKIv4aipKNy/NlTkWvNC0VnROoKGo2yCipKFVxbx64EG5UrQKECtjw+v+daPg3JOKvIYQHu/NGVDUP3bYwJXQRexFkFM02F7vzZoQ4u4FlmU3EIo9imScAhXjkSezONQjhSKkI9yyzFcWLqk/tc79Z6LZFxCJ/QNOnYXdci6oV4/J8mVjkEaLh/wUsbI5rsamlqTtUSxDKmWwHDVUrQul3r+U993p2WDJKJPIUkegLF9y4AmhvDxEJ96eEz1lQCtBbD7G0LFVyoKszTGHx8OyCDMdUMhxTz30gqcCFaVpYfSiIiiL6ie+NBBNiYCWTJt0dYcLBGMmEgWVJNE3F7tTx+p24PI5hiWfoika2PY3mWCcRM95PGQQg35nRW4n+FCSS5vhAKlZjrJWoGcetfbAEA2JmnIZoCzXheg5011ATrqcp1kZ3MtRP70wTKuk2P7mODErd+UzxFFPszqPAkYVDHci7Hwz7u+p55PgGvjDlSrIcPn5dvZZidwa3Fi/EqY2ibofiAeVMSVoBagDEh1yWVCZQ1FKECCBlJ5Z5AmkOvVD+5OVz2Ft7kpauMNMKs5ma/1H9klPIsJdwVe5X2d7xLIe736U9UXuhmzRiqEIn11HBzLSrmeZbgaqce/jNdpRxJPjehEnDX2x47pltfPKey3jxuWZmzirm6NHmC92kDzyGUzsybMRpjYfIc6YRNRN0JML4dee4UmgmuRcM67hc51Q+lvtnbGt/liOh9XQk6setDRMJv57LFO8SLgncikcLnNcUhlL3DPZ2rUcTGlJKOhIniVthToT3UeT6YCjQCqGh6zPQ/TMG7NO0Mjy+7wzYrmoleNP+JXW+4sLuWNm7z+n5TJ/zJ6P5/vr0/+sVvef1b4MTu/Ma7M7h58ypWjEe37cH3ef1/2Ofa07H06f2p1DcOFw34nD1r9unqvm4vd8a5Nd0nJ7PDdiqKJ5e5UI4da9/dc52G8lqYvG1SNl9xh6BomShKpkoig+EvYeSKSYsJ1gRLr7+V4NTaS1LYhgmqqpMqOielJLdBxro7I5gWrLX3ijITWPq5KEFNc6GcTWwujrCVO9roOZwEw3HWmlt6iIaSWAkTewOHa/fRW5hOsVl2ZRNz6egJAOb/eyegYRlsKOjmnUtewkZUZKWiSIESStJtj2duyetIEsdHk/8VPTng2JgSSlpirexpX0v77Xu5GDwGAnr7PQoQ5q0xNtpibezu+swdsVGmaeISwLTmZc+jRJX/llroJxCzEoiAUeP0Xo83IpN1UYtXK3Yl2LFXgbo8bpIpNWKFXsVRavASp7OrxBKLkL98ERsjOR2FJGOohUi1Fkoaj5CGTpaIQTMKM49Ty384MGjBbgs8x7yHFPZ1/U6dZG9RMyOC92sYSFgK2KS5xKq/CvJdpSd+4QeZNvLOK1A+eGH1+ugclo+b76+F5fLTrD7wntWP6xIWgZb2g+zOHMaQSNG3EzysdwqtrTV0BTrItvhw6nq48b6KPUMn4Lq1bNYmnUvuc4KDnS/TW14JzErOC7tGG84VR95zkoqfVdQ4V2KKmznPT/80owbeLflD7zX9gwSybutf8CSJgFbLlO9wzNsP8IfFwyzFsOo7rdNCDcOxwrs9iXoajmqmouieBHCDagTKE420BQxTYujh5s4crCR7u4oTqeNguIMyqfm4fOP/zresiQP/GEDMyvzsfexS3wjLGzcF+NiYFmW5OCuWt5+cSc7NlRzorp5yPWAL81FxcxCLltZxZKrqvD6B/eUBZMRnqvfiE93YVd0omacOf4ydnQe7c09Gi6CyTBhIwJc/KpslrSoCTfwUuM63m/dRbcRGvFvxK0E+7qrORI6we7Ow6zIWcjijDnYlLMn9ilCIWYmiJqJAdHCUcEKYiU2Io2ankiWBVYb0mpG0Wdghn56+trONajqqrFf8yKAEAKH9xsXuhkfSihCZYp3MTmOKdSEt3AstIUTkZ3EzItz8ZWm51PinsskzyWUuOejKyNTLMpylCEQfyTmFVy+vBIhBNOrCjhW08KU8o8cDhOFmJnkgZrXWJw5DbuaWgpsbz9OZyJC3DKwKxpTffm4RsNeOAMeLYNM+8hk/1VFZ6rvcvKdlRwJvs+x8FZqI7suGtqgLhzkOiso81zKZO8i0vS8C0bHy3OW8bHcezgW2kOWrRALizQ9h1JPFf6z5Hh+hD9uSCuIZfV3ULqca/B5v4WqFlxQETnLkuzfXccTD72PlBKH04ZpWGzffJS5CyZzxVVV+NLGWVNBQH6OH4ddx+tx9N6/03H2INC5MGYDS0rJ5ncO8tQD77Jn6zFM47QiiqIq2B06qqqQTBgk4kZvEcst6w5x/EgzzQ2d3Pyppbh9jgEvNG4laY538dnJq6gONXIi0sJtxUuZ5i/i5catxMzhJ7wHjTAh4+L3hkopOR5u5InaV9nSvpeYNfJCz32RsJJs7zxAY6yV5ng7NxasQD+LekqazYUlJU/VbuFoqIXmWCp0/IcTm7Gdg85U7s0ZoDoo9Llo2tBJ6r3HqmNTLPwIf1zw6lnM9F9NkWsWDZG91Eb2UBfdTWeikQsd7RGoZNiLKXXPo9A1k3zndJyqb1QTlkcL4NYCBI2WCWjpxYclS6cCksuXV9LaEiQQuHiVRi9WhI0Y9ZFW0m0eXJqDhkgrsUHYD8FklM5Eynnn113MSi8mYRmUeDIBcKo6mjI+0asi12w0MTpDzaNnMif9Bords6mP7ON4ZBu14V1EzM5xadtIYVNc5DqmUuqZR7FrNhn20hE7TiYCAVsegUBeL514vHPoPsKHCym1xL5qnQpu122oat4FV+g2TZOnH99EbkE6K6+ZhcfnIBE32LPjBDu2HqO0LJtZc0vG96ISuoMxMtIN3C6JEKl+NJZgw5gNrP07TvDEr9ayf8cJTNMikOVj/tIplE3LJyPbh27TUBSBaViEg1HqjrWya1MN1fsbaGns5PlHNuJLc3HtJxYNqIMFoAkFTVGxKRqGNAglY5S4cmiOdRI1h66R0hepCNbFb2C1JTp56eS7bG7fS3yMxlVfnIy18nTdWyRNgztLrhl08J3qzWNxVjkv1e9kW/sxwkaC5lg31aHmcw7WHy+aN8DAUh1Xjlv7P8JHOBOpQqX5+PVcitxz6UjUcTJ6iNrILppjR4iYXZw/Y0vgUtPId06j2D2HbEcZGbYiHKoXMQaKlSJUshyTCYb+OAys1LwusNk08gvOrcT1EQZib9dxNrS9yA0Fl3JJoIKHT7zN0dBA+WXDsnoX4w5VZ5Jn4iIdpZ5LRn2u6JEVC9iKSbcVUOSeTZvvGPWRvRwPb6ctcWLC1UVPKQOWuudS7J5Dpn0SflsOuuIccm40EgaHdhxn+sLh04JHg4QVZ3/3+7TGa0la/ddFuY5JzEn/2IRe/yN88KAoPlQlHdNq6tkiEcILE1x7cTiwLMn+PXX8w7/fQVnFaRaDy2Vn3+46OtpGzuoaFgT4fU4CaS6EkurXbtfonSdjMrCi4TivPrmVQ3vqME2Ly1ZWceO9l5FbmI7X58LmOB0pkVJimRaRcJwrrpvN+tf28cIjG2hvCfLkb99l/uUVFJZm9rOcbYpOtiON6mAD2Y40Wlu7ebr+fdQeKtu5cor6ImhECJsDDazWeCcnwg0cjzRyMtZK2IgSMeMYloGuaLhUJxl2P4XOHKZ4iyhw5qAPIzl9NIibCXZ0HmRty9ZxNa5OIWiEeb5xLZn2dFbnLRmwP8vh5e5Jl3FF9jSa49387PCb5DnT+FhuFfZz3HPJBE3O5d4lZDomwRi8CKmFeOE4tmp8sf7dQ7y3/jBf/+ZqbLZTaouS1tYQjz78PjffuoD8/P6LTY8W4Jr8vyBpxcZ0bafmRxlQPwO6u6O88doeVFVhzY3zx3SNiYVAESo+PQuvlkGuYyoVvqWEjQ5a48dojO6nJX6MjkQ9SWt8HSwKGun2QnIdU8hzVpJln4xby8CtpaGJ4QnLDAfLsz/PgsCtIz7PpfkZd63tPshxlLM671ujfq5ePRuben5KZ+Q6K7g678/P2V+6kt385tgDXJt3DeWe04tivy33jJo6E4c851RuLPwHLDlymXIhFOKWTiipU+hKRaJqQie5Nm8hOc7+Y0gwGeWnR54f6RVYknk3c9KuH9FZmY6xMxSEEAi0HqdKDvnOKqb7r6Iz2UBDZD+NsQO0xI4SHyeVUVXYyHaUkeeYSq6zkoCtALcWwKWloQ5T7jmZNNi+9sCEG1ib2p5jV+da8p1T0JX+kUJLjn/9wHmBm5jqW35GBGTk8Ns+ogBfKGjaJHR9Omb8tIGVNA6h6xXA2GnBY4XdrtPd1Z8OHIslsUwLVRt/I1AIyM/2094RJhiKcWr6VoXCpKLMUf3mmCyFw3vrObSnjkTcYMb8Uj7zzdXkFWcgxMDCbEIIVE3F63fh8TnJzPETjyV44ZGNtDR28f7r+7jlM0tR+8ghejUntxYtJcPuw6e5mOkv5Zn6jSTMJNcXLCTTNnSxsb6ImnFCRgRTWljSYk/XYda2bONAdw1RM0bcSpKwklg9+0/VCVGEgq5o2BQdh2qnwJHN4szZXJ41D5c6kNY4FrQnuni5cf2ERtpCRoTfH3+BCm8JkzwF/fYpQiHb4SPT7sWUJi/W76DIncGK3Om41KGt+PGomzUYPHomHn10H/cHBW1tIQ4fOtlPGhQgHktSXd1MIjFwoaUpdnKdFUP+rmlaxOMGuq6i6yNbHCaTJvUNHaOWJ70QEELBrrqwqy7S9HxyHOWUey/DsOIkZZzuZBPt8VpCRhtho4Ow2UHE6CBuhjFkAlMmMawEFiYCgSp0NGHHrrpxqB5cWjpeLQOvlk3AXkS6LQ+b4kZXHNgU57gaVX2RYS8mw148onMiRoRgcmLz0hyqh1zn6Apxn284VC+5zqFFZqSUOBPtxCwX6fZJFLkHr9k0VkTNKN3JbrLt2YN+Lw7VS4Fr9IVhUzUST5vWDsXGzLRJFLr6O8GCyQj6COvCCCFG9T2ONxSh4tL8uDQfAXsRRa5ZJKwoCTNKl3GS9vgJOhONBI1WwkY7MTNIzApjWPFew1VT7Km+KxzYFBcePQO/notfzyPNlodfz8WmurApTmzCiaqMPBdDCIHNrtPe3E0ge/jrlZFid+daFmZcx1TvggGiJOoQEuNnQlqSk/UdPPPbdzmyt55YJIHb52DJyhlcecMcfOkpym66LZ90W6pEwtvP7+Dp36zjzj+9ikUrPhiKhecba1/axRM/f5s7v/wxFq+sutDNAUDXpuB0rCSR3INlpRgSofBvsNsXoSr5F5QmqKoKS5ZP5Tc/e4v2thD5BekEg1Hee+cghmlRUDT+WgpCCG67fqAz2W4bvZk0JgPryL4G2ppTeTpr7rqUnIJ0FOXcL0UIgdvrYNVN89nw5n7CwRib1h7kxk9d1s9HaFM0Kn1FiJ4g/Krc+SzNqkJKcGl27CMY8CSSrmSQvV1HeKFhHXu7jxA2ohhDeHckKe+PYZpEzThdyRAtsQ72B4/yfMM7fKL4apZmzh2XDzFhJdnXfZTDwRPDPidVRM2OQBA1Y8NW++tIdvPbY8/yvRl/Mii9QRECRWgE7B7sipYyMNWLumTahxJ5+Wn8/T/cjNszuhB1a0uQl1/exeWXT2Vy2R+X5LsQAl3Ye3MjJJKArZBi12ysHu65hYmUp2hSPWQpmfr3qeVpqm8rKYFaoaRqrQgFRWgoqBecq342bO/cSW3kBLcX3fZRLsZFhh0duzgeOc5tRbegTkBULBXpOY2/m3EXHs0xwAlmV3Wuyr1wxaXHBx4ys0gAACAASURBVAJVaKiqF4fqRWqSgL2QYtccLGkiMXscpj39vC8TQpzKU0rJTytCQUFFEam/pyKWY+njpmmxd/MRNr2+G7vThhBw+Zr5rLpzIINkLIiaIQqcU/Bo6WNqbyyW4Ed//xQHd9ZSUpHDpMo8opE4mqaeVfE52BWl4Xg78diFLwIfCcV48ZGNWJbkls8tG3dZbyklRw808m/fepgfPfN19GEuvkM9zyh2ETyjUxBCx+W6GcNsJBR+ACm7SCS20d7+Vfz+72HTZ12w+U1VFW67awlCCH7707eIRhOomkrl9AJu/eSlFJeMP2NKSnh7w2FuuGom2jh9N2NaNXe0BomGE3i8DiZV5o84bJdXnEFmrp+6mhYajrciz/DgCyFQ+0wVdlUfUPdqJHijaROvnHyfUDKCxehC2xYWUTPO8Ugj9x36HRvbdvOV8jtwnCPCcy5EzTjvt+48Z7u8mptr85cyP72KQmcOao+3KmrGORI6zjst29javpeIOTQVZk/XETa07WJxxuyzHrOmcB6qULCNgIr5EUaOwYYwIQSqKvCPUilHSkmwO8re3XUsWfLBiDJMJAQC0bNw+mPA3u59I45OfISJJFSexv7g/vN0pRT8tsGFQuyKzidLP1x5sinj8uLp5y6Pg2//5PNIKXvfuDpCNsFwUOadw6HgZnIdI1Nq7AspJaGuKDs3VDP70jL+5od3o2oKUqYWvGdb3119+wI+duO8QXPozzc628Ic2l1HfsnwitCOBtvXH6ajJTiirIWVt1zCFdfPuSie0WkIhPDh834TTS2gO3g/plVPPLGRltabsNsuweFYha7PxKZX9BQyPj/jlhACn9/JvZ9fzu13L6G7K4qqKqSlu7HZVJRRGkCWNHvWAgPPl1Ly2rp93Lhq/JgLY3rbkXAcI2mQkeND00buzVUUgdfvRFEVujsHSq9a0qI20sJjJ9ZRHWocUAfqezPupsQ9fM98e6JrRO07FxKWwdqWrTTGmvlu1Z/g0zyjsvillISNKLu6Dg15XKV3En8+9VNkOdJ7JeqFEClqi2pnYWAm89Or2NtdzYPHn+dgd81ZY1oJK8kLDWu5NHB2L8Xc9HFWabnIEYnE+cLnfsk//8ttPPXkFtauPYCqKtx++yJuv+PSVF5US5CnntrCW2/sQwJLlpTziTsuJTsnpRLX2NDB7363np3bj9PdHSWvIJ2bbrqEq6+Z1fuuduw4wUMPrufw4SYqK/OYNCmrn1JNImFw5+33EwrHyc1N49vfWcO0afnDvo9wKMa3//pRjtW0EI0m+LMvH0cImDuvlC986UrKynJoburiscc2smljNe1tITIyvVx/w1xuvW3hgO9BSkkyafLgA+vZv7+eP/vqSkpKUrTNd97ez0MPvk9jYweFRRl8/MZ5rFo9a1iR7LHAkpJlP/o5bZGBdNrbZs3gr1dcjtt24Xnkw8XzDS8SMaOUuIp4p2UdNeFjeHUvXy//CvmOPCAVYzscPMIf6p+iNlJHwJbOypyrWJx5KfaevIsnap/k/faNtMfbkUjWta4HwKN5+O85/4EqFI6Ganiq/hkuzVjIZZkpT3rMjPF/D/yAxRmLWJF9JbqiY0mLb+74C744+fPURup4velNolaUxRmXclPBGtyam+fqnydsRvBoHja0baAt0U6eI487im+n3DNlROPhfx68j0rfVJJWkreb12JIgwWB+dxccCNe/TS97+ETj+LVvGTaMni9+U3qIvX4bT6+VfENsu0pz2ZSJtncvpWXTr5Ce7yNAmcB1+Zdw0x/FapQe/virq7dPFH3B5piLRS7irgu75p+S4g9XXt5tel1rsxaztz0Ob3P6u/2/D3X5l3N8qxlvRHCoBHimfpn2dG5i7AZxq/7WZG9nOVZy3CoDp6uf5b1re/TGm/tqVWUejcOxcH98+7rdZaNF85UvxqMtv+RET6xsCxJ7aFGtr69j0Q8RU2csWgK864YSKX75IOPsaOhccCcXZmdyf03Xk9h2uman/u61tMSP11s3aX6eK/1aY6F95LvnIKtj6phpr2IKv9lZ23jqe9ESklLYydCEeQWBnC4+o+ffb+fvt+WpqnnpJIPR4ltsHlnOMf3Pa6jNcixQyfJL8lIUWXP0QeGi9PPCLauOzRg+2C/3/8ZKWhnKXcwEpW60T6jofc7cLvvwe5YRij0S8KR3yNllFj8XWLx9XAqyiucKEoWiuJGYAOhjRs7IhD4MZqa1/v/p+5L01U8uorHe6oWlWCkrzBVePsQe9ofoDGyibmZX6bMdz2Nkc1YMkGh+3KUnnHQ7bITTxgDaIGj/W7GNLraHTqqphKLJLAsK+WlGUFDpJTEogmkJXG6B358nYkwPz78Aq3xbhZmVOA4gxLo0UZfAGy8IJEcCp7gH/b8hO/N+FN8mmvEL8OUFjXh+iFVEQM2P18pv5McR4p72vcaff+tojDLX85XptzBL44+yc7OQ71KUWe2uzpUx4FgDdN8g3u9zhwseoaYU3tT3e4ipUiNFqZp8oN/e4GVq2dwy20L6eoM9xadC4VivPjiTk4cb+Xb31mDqio88tB7PPzQ+3z6M5eTlu7G4bSRmenh//zNGnx+F5s3VfPQg+spLc1k2vQCThxv4+knN5OT4+fTn11GQ30Hv/nV2n5UBl1XeeKpb3D8eBt/+53HRizw4XLb+ff/uJN9++r56Y/f4KvfWE1ZWTaqqvTmYtkdNgIBD9/882vJyvKyd08dP7zvFcrKspk3P5WQLnr+JuIGT/5hM4cONfKFL15JcXHKuNq6tYYf3vcKX/naaioqcjh48CQPPbgeRSisunrm2F/GOWBYFoY1MOJrytGWxr5wkEj2du+lLlrLwsAC1uRfz/HwiZTB0FNn+ESklv935H+Zlz6HNfnXczR0lLea30ZTNC7LWIwQglW5V3FF9jJ+dOQnZNkzua3wlh6vvuhXN9CS1oBxYbBtCSvJq02v41Dt3Ft6F6Y0U/kvPeIUFpJN7Vvw6l6uy78Wv+7n2frnuf/wj/i3Wf+CSxt+BNaSFi80vsQMfxVfLPscbYl2nm94AYnkUyX39I41lpRs79yBW3OxIvsKArYANeFjZNozQIBlWWxp38qjtY9xZdYVlHumsLt7D0/XP4PEYm5aylBqiDbys+pfMjOtiruKP0lLvIXfn3i4/3uRctDnYp6xLWbGuO/Q/YSNEGvyryPbkU1LvJV0Wxr2nsXuiuwrWJq5hJ9W/4I0Wxq3Fd7cQzsVI6rpeKpdp3C2MdgwLP77h68wo6qAFVdMxzGGei4XO4bzPC4EYqEYD9/3EotWzeTQ9uNkF2UQiw4uYGVIq0fZ8Yzt1sAZvD56mOrgjn7b0vVcokaQ6uD2ftsne2JDGlhb1x3igf9+heaTXQQ7wliW5MVHNvDSYxsByCkI8Jk/v5rLrznt2T9xpIlv3/tzgp0RLEuiqIKvff8WVt0yuFrk0f2N3Pc3T3DVTfNZdu0snvrNu7zzwk46W4MEsn2svm0Bd/zJit7jpZS0NXXzxtPbePeV3TSeaEO3qWTm+Jm3tII1915GIMuLEIJE3OD1p7by2pNbOHGkmWg4zmNHm3n852/3/t7Vty3ks395LW7v6NaMG97YxwsPvc+hvQ0EO1IiKjfN+dve/cVlOXzmL65h4RWVvdvqalr47ud/TUtjZ09+teSr37+Fa25f2O+3jaTJ4z9/m4bj7UypyufVxzdjWhZf/cebcbrt3PedJ2hp7OLaTyzk7q+v6nVeSimJhuO8//o+Xnh4A8ePNOFw6MxdUs4nvryCgtJUFG84/UHKBEbyAIZZ20e45BRd/tQxQUwziDn+milI2Z9xZZoWD/16HYuXVVA+dfjO5cEQTNaxr+MRDCuGTy9OjRUSFBT2dT5BnmsRikgJ8i2eN5m/+4/nWDintNfIKi3MYNa0gnNcZXCMycDy+l3Y7Tqd7SHamrrJLUhHqMMf3Lo7I7Q0dmGaFtl5A7nDMStBRzLEX0+7lQrfxasCB1AdruMnRx7lmxV3Y1NH5jk3pcmRc+ReXZm9gCx72jA9ElDizueO4qvpTAQ5FmkY9NiEleT91l1Ueied9XellCQsg24jyr7Oeppj3ShCkOv0U+HNx6870ZWLNxdlNJg1p4gb1sxLGT3Fp6kGzU3dHNjfwFVXVVE2JRU5vWzZVJ5+cgvdwRj+NBdpaS7uvmcphmEiJSxaNIV17xykrq6dadMLOFrTTDJpsnLVDKqqCqmqKmTf3np27jj9/k9510cbBRJC4HDo2G0aQhE47DquM6RGfT4Ht962EMNIOUaWLCnnySc2c/RoS6+BpagKpmXxwvM72Lu3nnvuXUp5RW7vu3704Q1ctXIGCxZORgiYOauIqplFrF9/iJWrZ3yovonzgWAyyK0FNzPDX4UQgkrf1N59JiYvn3yVLEcW95TehSY0St0lhMww+7sPMN1XScAWwKenEul1RcOhOsiwZwxIeh8JJJKwEeZr5V85a4TFlCafLP4E5Z4pKELBq3n47p5/5HjkBNN8lYOeczZoaHxh0ufQFY2klcS0TN5ofpPGWCP5ztMTbVeyi7uK72SSu7Tfs5JSkpAJXm96k7lpc7mp8OMAlLpLiJkxdnXuZpK7lHRbOuva1uPW3Hxm0qewKTYqZDkSeKz2iRE/p+2dO2mMNfLNiq9R4U1Rcs+MUZx+NynBpAx7BuoYqGxt7SGcDhtu9+D0dCHAbtew2/UPfV8MR+KYpsTjtqOOYA0y0RCKILswwJzLK0nEDIorculqH7vE9MrcT7NynAT4svL8rPj4PCwrFcF67vfvMXVWEUtXp5xkLq+DyZV5/c7JKQzwl/9xBx0tQd57bQ8b39o/rGu1NHbyg798lGBnmEVXTgMkh3fXDfAhtjV187v/eZX3XttD5ZwSZlwyiUgoxuE99bz8+CY+fu9pg1FRBNkF6Sy/djb1x1p589ltVM4u5pJlU3u/+9KpuWOi5/kCbhYsn8a8pVN57GdvEY0kuOdrK3sdo750N8VT+rOpsvPS+Ma/3EpbUzfvv7GH9a/sZaiyIQd3Hqe5oYP80kz2bKnht//1MrFoktKeOfeJX75D1YJJzF+aEreKBGM89/v3eeKX75Bfksnya2fT1R5i0zsH2L3lKN//xecomjx0rpKUJsnkPrqCPyAWewcYf/Xq0cA0LF56dhuXXjb29IawcRKQXJL1dQ50Pt673aMXEjGa+hmUjc1dlBZl0Nx2WiDK73WO+tpjMrBKyrPxZ7gJh2K8/vQ2isuy8aUPL4KTTJq8++oe2ltSNzJ3yRSUQQZGXag4tQtfxO9csKTFto79vNL0HtflLRvRosaSFvXRprPuFwhmpZVjH2GeV5V/CsuzL6G17nVCxkAKZsJKsrPrIHErMWgOmZSStkSI3x1dz9O1W0haZm+itCklHs3OzcWXcFvJIjJso6NHXoyoKM8dcC9SSmKxJLt31XJgfwM//cmb/fZbZqqTtrR08+zT2zh4sJHOzgiGYRKNJEj2FOAOh1IJw17f6U6bl5/Gnt11E3xX/dHeHublF3eye3ct7W0hTClpauzsr1goYdfOWnbKE6xePbOfcSWl5MTxVg4eaOTtMybXymn5WJa8qBY65wOGFcOQMfpOonbFP+w6WPnOfNJs/kH7kZSS6tBRKr0VdPVQnSUSh+KgPtFAyAgTsI2/spKCwjRf5ZD0tRxHNmm6v3fMC9hSTonuUagYFrsL0XqMjpQRWUzcStCaaOtnYBW7ivGchZIdt+I0xZu4MvuK3m0e3UO2PYuDwUOEjBDptnQao41McpeiovZSXSa5S8/ZxjOXSBLJ4dBhvJq317g6H/h/P3mD1VfNZPGiwSXANU3l619Zdd7ac6EgpeTtdw4QTxhcdeV0/P7zI/0/HAghcLrtWJZF04lWGo42UTazaNyvEzejKbEP0bc0jkVSJhGIAdLtfVFSnktJeS5SSg7uquPFRzYwqTKPmz5z+VnPcThtzOtZ/Ha2hYZtYL3y+GaWXTeLv73/bpxue68zMRnvr5RbV9PCwV21rLxlAXd+eQXenlxkKSXNDZ2k90SvAHSbxoJlU1mwbCrb1x9m/at7qJhVxMc/tXTcRC6q5pVSNa8UKVPRPdOwWHPPZUMabXanjdmXpvpmd0eY9a/uHfIabU1B7vyzq1h+3Wzu/+5TvPnMNq65fSFf+M71nDjSzNdu/iH7tx1j/tIKLEtyaHcdLz26iSUrZ3Dv11eRmZuikL7+1FZ++i/P8cB9r/Dt//okqqacZU6xSCR30dn1fRKJ98fwdCYAAhwOGw7n2Gn+lkwAJjbFc8b2JH1Hc0VR+LN7l4/5en0xJgOrYkYhBSWZnKxt543ntlNQmsHya2eTluHBZtcGfamGYRIOxti77RjPP7yBzrYQbq+DpatnoCgK7fHTk3LcTFLkymJdyx6uzJ6NTenP+fTprhHVwjobFBTsqg27ovcohKUIG5aUmNIkYSWJWwnMc9R8iJgxXm5cz5y0Sopcw3cvWUia4u1n3R+w+QnY0kbF0b8q51I2tu3mYPDYoFTBrkSQ6lAtVf4pA/Z1JML8657n2NNZS4Uvj6q0QgI2FxbQGutmT2cdz9Rtoy0e4itTV5FmG97EJqUBVgtCzTv3wRcAZ1MGklKSl5/GnXctYc6c/vlpfr8TIQT3/8+rdHdH+erXVlFckkmwO8rff+/J3uMURYAEy+wTercmltA22Ht/8IF3qTnazOe/eCXlFXmoqsKXv/jLfsfE40l0XaWkJJNt245TUprF7DnFKb69BEvCmo/P4+Zb+1MeNE0Zd/WmDwIaIpuoDa9DEXrvODU340vY1eHJM9sVO9oQOTFhI8zWju0cCh3ut73EVcJYCyoPRoM7Bbc2uEjCKThVZz+H0qlhX45CSMiu9KfwqEJL0VTN/p5Vh+o4a/QnYSVB0puXdgqaomNi9Y7jMTOGX+//bs48ZzCk6gr1f1YxM457BHTIsaChsZNoNMHOXbXMmlHEkepmVFWQEfDg63HcdHSEae8II4GMgAe/z4GinH5HUkqCwRidXREMw8Ju10jzu3C5bOd0lFmWpLaujZxsP7qu0tUVJRpLkJnhRVEEbW0h/H4nTqeN7u4onV0RkkkTXVdJS3Ph6/EISykJheOEw3HcLnvvcR63nUDA3ZvX09UVoas7SjJpoqoKTqeNQLobXVcJheO0tQXZu78BTVOpOd6Kx+0gze8kI+PCO/00XaV8TgnhriiXXj2bztYg0+aPvSbYmdjQ+gzF7umUuk9TsxNWjIPBzahCG5IieD6h6So3fmppr3EFPVL2Z9BXNV1Ft2kEOyO0NXdjc+i9a8qcD2kB8oxcH4EsL6qqUDQ5C92mMmfJFBRFUFCaCTJlzEJKLXHv1mOomsKCZVN7jSuA5dfN5vFfvMOmtw4QCcV6jdMzYVkdhCOPk0hsGqJVdoSwIYROT+Gi8bvhPjizxqCqKly+YjpbNh7F63em0jT6dGWbTRt2CRmb4kWg0RY/gCFjGDJKxGzmeOhN0mzliJ55REqJaUna2kNEYglURcHrceD3OkfNJhqTgZWZ42fZNTOpPdpCU307v77vVXZtqmHJyiqKy7JxumyoqoJQBKZpkYwbtDV3s2NDNe+9vo+25m7sDp1rblvApPIcFEXw25rXeqcuiSRkRHmydj3b2qvJdvh7vZsAd5euINuRNur2+3QPWfY0su0Bily55DuzcKlOHKodVSi9tbOaYm0cDzfSGGuhJd5B2IiedTHSEu/gjaaN3F1y/bCNP0tKuhJn9/bmODJGJEnfF2k2L0sy53A80kh0EGXBmJngUPD4oAbWK4272d9dz72TL+fW4gUpA7dPBKMrGeWhY+/x9sn9bGw9wur8YaqvWG0Y3f+Knv7DUd3ThYAQAq/PSXa2j7raNubOLcHh0EkkDEzT6qU4VB9pYtXqWRSXZGIYJkePttDehxISCHgwTZPa2lby8v0kEibV1c0YxiCL0R6u8GhrLPcuUDojxGJJFEWgaQqKonDieCtTK/Mp7RHYOFrdREtL/29Q01WqZhTyybuW8PhjG3n11d34/E4mT07lc82bX8qB/Q3E40nS0ly9Ub4/VgihkmGfRrq9rDdpVlNGTy84E1n2TPKdedxYsKbfdl3R8Wr9azwJlLMmQAuRShQ2rdNk+s5kF4Y18sK2fa84HuhMdiKRCAQSSdAIIlD6iVycC04lNYa3J047rQzLIGyEcSh2bD1GlF/305nsQvb5057o6PdbpwxHq49zrT3R0c/ZJhCk2/wcCh0iYkTOmXcmECNKbD8Tzz6/neqaFjo7Izz/4g7WrjuIx+Pg+mtnc2lPQdut24/xymt7OHSkiTtvX8Sa6+fi6vEGSynp7Irwh6e2cPhIE/GEgd/nZM7sYlZcMR2/b+hvNpk0+d73n+YbX1nFpNIsHn9yMwcONvKlz1+B223nVw+s46Yb5lFUGOCpZ7dx4GADsVgSu11nakUeN62ZR0aGB8uSbNp8lFde283iRVPYubuWjo4wM2cUcuvNC0jzuwiFYjz4yPvU1rUTjSbQNJXiwgzuvnMxGRkejtY088xz29m9pw4E1BxrQVMVli2t4Ibr56IPcxGWNE0iiSRWz3vRVQW37dzG5nAQDcZ46w+b6GoL4fI6cbjtZOSNft0yGHZ1rSXP1T96KoRCworRGD1y0RhYRWXZeHzOcz7X/OIM5l5WzlvPbqe9pZvLVs1kSlUBeUUBPP5zn/9BhMNp63Xu2h0pWq8/4EEg0HQVoQiSydSYHQnFOXGkCU1TaG8JsuP9I/1+S9dUjKTJydr2sxpYSeNAj3F1ZlKVHU0rRFGy0bVJqGouihJACAcpk2H8n72i9DeahRAUFAZ4+rFNHKtuIq8w0M9pu+iyckomDU+q3WsrJs0+mcNdTxNKNhBONtAa20s4eZLZGV9AFaedavsONfLG+v20tIXQNZWKyTlcsbiCgtzR9dcxSwgtXTWDlsYuXnxsE21NXWxdf5it6w/j9jjIzPXhdNlRNYV4zKCrI0xna7D3I3F7HSxeMY2P37Ok14NhV239jJc8Z4A85+DUl9EqmNgVGxXeYuYHqlgYmEGhM+ecHdaUJsfCDWxu38umtj0cDdViDuKhjZpxdnUe4mROK4WunGG1J5XncPbiwuk2L7oy+ld1acZMnm94Z1ADK24lOBqu713U9MXOjuMUOgNcWzB7gDy+EII0m4uVuTPY3HqUI8EmVllRkOcukiytFqRxbNT3c6GQneXj8mVTeW/9YZ56cjM+n5N4zCA94GbZ8ko8HgeLLi1n7946Xn15N6ZlcfjQSTIyTi8Oy8qyKSrJZN3ag5w8maJ6hUKnxU2klBw92kxdbTtNJ7uIRhNs3VJDe3uI4uIMikuGV3T5lMxpfn46b7+5n4b6TvLy0qicno/P52T2nBL27q3j9Vf3oGoKR6ubyc7xD/pbPp+T666fw+8ffI+XX9rJLbcuJDc3jdtuW8RP/vd1Hn1kA4WF6UgJyYTB1Mp85l8y/l7aix7Sojt5grjVhdLjkfPbSkdU6PNsUITCgsB8tnZsJ2SEU4IOpKJamtQGRHPSdD+tiTY6Eh3YVTuWtHpzgOyKHYfqoCHWSGu8DQHs7tpD2AiPuZ1jRWP0JAeCBylw5hMxomzv2EHAlk6OfXhqsUIIbIpOlX8Ge7r2UuWvwqt5aYqdpC5SR5G7qPc5VHoreL7xRY6Eqilw5hMz42zv7C8c4NKcqEKlPtrA5MQkLCnZ2bmLuNVfkGiGfwbvtW5kXet65qXPxa7YiFtxVKHi1/393k+a7qct0U57ogOn6uj3boaDz336cuJxgxtvv5/P3Hs5ixakRIq0PjLaV62oYvnllXz3+08N+huvvLqHXbtr+fIXVxAIeNi9t45XX9+D3+tkxZVDFzlWFMGUshxqjrWQk+OjpTWIx2On8WQnPp8Tn9eB22PnpVd2sXPXCe6+cwmTSjOpq+/gp798G8uSfPFzp6k4x2vbqaqKcc9dS3DYdCzL6jUGq4828/yLO/n+925mcmkW3cEorW0hvL5UpLNqWgHlZTnc/7+v4/E4uO3mBfh9TlRV9IvYnQsHW1pZe/QYoXgqUlqWEeCmmdPHvJS0LElnaxBVU8ktySQjN21CCg7HrQgerf/4raCgKzYS1tAlW84nfGmuYb2XQLaP6+68FK/fybZ3D/PQj17Hn+5m4ZXTWHxVFeVVBYgJVqo931AUMSBSop0p6S97UjR6mGDNDZ089et1g7JuCkozh+Q1mOZJDKO23zYh0nA5r8HlvBGb/RIEF8aYtUyLDe8eIjc/jWB3jOC+/joClVXDF51wqGlM8a3BreXSHN1JwurGrqZT4b+ZbOec3pIOliV56JnN3HrtXKZNySUUibN242He33aUW68dXb3AMRtYDqeNNXctxuN3svbFXRzeW088liQcihE+MnjH1nWV/JJMLl0xjWtuXUAgy9f7Ev+0/PpBzznl8Rvry/ZoLpZmzuX6/GUUunKHTbtThUqZp4jJ7kKqfGU83/AOG9p2D1q3qjXRya7OQ8M2sECSHMJ77O6Z5EeLXGcmJe48WuOdA9prSJPmWBsxM4HzjDysiJHAb3OhDhEW1hUVl2YjbhlYiY1Y8XXnbpDshlHWIZtIaJrK1VfPJj8/5a2o7e4inEhQmZnylDhdNi5fVkkgw8P+fQ20toTweOzk5afREo9gd+rceddi3n5rHydq2/B4HHzsqirauyPEbRZ13V0UZPm49ro5bN5UTWtLMEU5/ORi9u2t7/XQNJ3sZtfuWrY01HPFiul0dUU4sL8Bl8s2wMBKmCbBeJyA8/RAmDRNdjSfZHZmDrfetpCtW2pobu7C63P09qPrb5iLP81FY0MHdoeN5VdOY9780l4xDIdDZ9as4t4BPzc3jZtuvoSNG6qJxw2klEwpz+ErX1vF5k1HaWkOomkKObl+cvMGN9Q+7FAVOx4tupYMAwAAIABJREFU7/+z996BcVznufdv6vZd9N4LQQJgA8VeRIrqVG+RuyzHsR07sZ3iXCdxyndTbm7sOIpL4rjki225SrYsiWoWVdl7RSF6L7tYYLG9zdw/FkQhFiAaJSXx8xcwMztz5syZM+973ud9Xsxy5kTelbhMhWQFBLZnbGMo7OLlgVdIURM1SSJamBp7Neun5EAB3JC2gef6XmB//4uYJTMW2cwdubcDCQN/pa2K0yNnea7veVTRQFyPo44XLX83kW5I45DrCDbZii/mxxl2sitzx/j9zg+KqHBT1m6e79vP8337sck2xmJjWBQrdSnrsYwrIG5Iq6PB28RzffvJN+UhCRLBeBCzPBnByVAzqLCW0+S9zGh0FFmQiesaRnF6X1VaK9iVuZPTI2foDfZhkgzEtDhl1jJuSNswbf6uS13Pc/0v8EL/i1gkCybJyL68O+d/f4o8rkqWmLPUWSjNgjD7WvMLL58nPy+FhsZ+ADxjAcY8QVrbnezZPbcasCAKVFRk0d7hYs3qQkKhKOVlWQwMeAiFotisRgyqzJHjrWzfUsnaNYWoqkxampWb96zi6WdO85EPbpuIsGekW7mhroTy0plOdEqKmZLiDE6d7iDgD1NSksH6tUUTc6UkiaiqjCSKSKKIqszeH3PhjZZ2/uPEacbCCcd5T3kp99WumuS7LgGappNdlI5qVNA1nXh0+WXYUpVs2nznyDaWICEn2ARaAGeoC7P83pmPF0K1ys5P5YHHd7H5pmounGjj0skOXvzpMS6d7uAP//4RsvKvLfr1XwoLuBVRFFAMMll5Kdz60EbyZll4zSmcPS9X10Po+vTcfLP5Phz2LyAK727fyorE//rr++fcvxAYJAcltlsosd0yEcBJ9q3zeAOsrsrDYFAwGRUKclJp6XQurPFT27noX06BxWbkzkc2UbEqj0tnOmlr6GOgd4RRl49wOEo8pqEaZKx2E1m5KZRU5lBdV0z1+iIsNuOcCnaBeIgzI220+fops+ayOb2K4fAYgXiYfFPGtMiKrut4o7Ovwqqiwo2ZG3iw4BYy5qHIlwyCILA6pZI01U4wHubMaOOMY7xRP82+TiLaFtR5UvuSRcOuwCgalqQEJiBQ66jk7EjTNKrLFfhjIZwhN0WWq5SCjHYuenoZjviwKTOfU1zXGAqNMRLxk26wokdPoscuIyrVzDVb6Pp7s/aKqso89vguIDGW+rxjXHa7qErPwB0KcmFoEJOiULUmn9SKFLrHPBTa7dgMRn5Wf5HVWdmUp6bx8CObp1EpA9Eox/p6uOweJttqJWyFlBsyWGsvJ8dq46JzkLQtGZxzDVCdkUkwX2Rd4Qo8XSof2LCZhmEnsiCS43Bw2e2iz+ulJCWFPKuNU/19hONxdhYWE47FONLbhSJKHOzpZGNuPjW1BdTUzlTgTEu3cu99G2btC4vFwK4bpyvAlZVlUVY23QgqKcmkpGT5q6r/V4RRSiMYP4Un0kWWaQ2huBtNnx/trsq2ghxjDlY5ORVOEARSlBQeyL+XRm/TBJXNodgpNBXMmB/WpaxFEiQGQ0Po6KQokw6KSTaxMW0jDiUFV9iFKipU2iqpsJaTY8qeOJeAwN15+6i0zqQPX8Eq+0pyjDkTTguAIig8UHAfheaFK7/mm/LYkbGNzkAXDsXBprQNrLRNH4drU1YT1aLTHKGpEAWRQnMB9xXcS7O3hUAsQJGliAprOdnGSbaCQ3HwYMH91I81EIgFcCh2qmwrqLBWkDtee8yqWNmesZVMQybuiBujaGSlvYoSSzHF5sLxopUCMjJ35t5GqaWEofAQMS2KSTKRZ8qdRmsHWJOyGlEQGQwPouk6DuWdNYB1XWdwaIycbAdDrrGJ7evWFVE9j3p7oiBQWZ7NwUPNuN0+zGaVgoJU2tqcjHmDpKZakCQRvz9CWpplwqgWBMjMtBMIhgmHYxMOlsVsmMjLuhpFhek8/pEdnD7bxaGjLRw62sya2kJuvql6onzGUhGMRmlyuvBHll9BTRAF0nMchENRhgc8REIRMq9DDlFd2q0ccf2KmB4lVclCQ8cZ6mIg1M6WjHuX/XrvFCRJpKg8i6LyLLbcVI0jzcLzTx7h7NGWpJLwgiggSmLSGljL1iZZREdHS1Ii5J2CwaSSU5hGf9cwheVZ44qMC4MgGBEEE7p+JTVAxGK6H1FILrT0TkIQBAzLVFZC1zX8sQFcoXrC8dEpqoEJVDruQxJVBAHWrCzgx8+eJD8nhXAkxoBzjKqy+QZKZmLZLF1JElm1rogVqwtwDXhwO734xoJEIjG0uIaiyJgsKqnptgR1cEqS42wIa1HeHLrIa0Pn8EYDuMJj1KVW4Ax7OOi8xAOF28mWpk9Wc8mdr7KXcXP2FtINSx9A+eZsPlC8jxZfF96rFPoSUSE3w+FRck1LNz4VUVlwnZSrscJajCRIRJMYfBEtgis8OsPB2pW9iiOuVr7VfIBbc9dQYcvGJhvRAU/UT4Onn5f6zmGUVOrSSoCziMZbkEwPzdkWPd5LzPPHS7qfdwLWKYVqRUEgFIvS4Rklrmk4A3484RClKamooogr6Mcoyxik6caUIAhIoohJkQlGYwmDDHAF/DgDfkocKXR6RonG44yGQnjCIXyRKFkWhaimMej3cXqgj70lZQz4vDgDfuyqgVP9fZgLE0Ib3WMedOBIbxe+SJRMs0L8Ogtn/AYzEdV8WOQsQCDDuJJu/8FZczWvxnzU5xK03BS2pG++5rGKqFCXuj75eRBwKHY2pk13sIvM09XNBEHgjtzb5rxOsnYrosLdefuu2cZk0HSNlbaqOeXdax011zyPJEgUmPIpMM1NJckxZpNjnP4BzTJOLiIICKSpaWxJny7kkmeaPlcKgoBRMrI+de0126aIykTR4sVioibYot5zgbRUC6UlGXzkg9Nzc2Tp2iU3BAEKC9LweAK0d7ooKc4gPc3K5eYB+vs9lJVmTQhmuFzeiTbqOgwMjmGzJgQwpp5vtsiGIAjcUFdKTXUB3d3DXKzvZf+L5ygsTGNN7ZTxKkyt1bgwdI146B/zEr8OBrmu6XiGfZTVFlC1rgRJFjHOIqu/FKyybyGqhenwX6Av2AwIGCUL61P3Umyem/L5XkTAFyIWjWNLmVSlTs+yk5WXgigKBAPJa4aqqozFZmTM7cfnCZKSbk163FKQlmnH2e+hv2uY0qp3R6jLYjdSU1fCkV9f4szhZiprC0jLnFyci0ZieNx+0rPts77PspSHIpcSiZ4f36IjCAauR47VQqHrCRrkhbNdXDzXhXcsiGqQKSnLYt2GEtIz7fMOLvtjAzSO/hxPpAOD5JgRuaogkdMsCAL33rqW42c7cLl9yJLIqoqcRdfAgmV0sK5AkkSy81OXRenFGwtyyFXPjZmrGY36cIYSOSspqoVWXz/+2HQKoo5Ok68j6bnMkpFNabUUmnOWFA2aikpbETsz63ih/+CMfWMxP4Oh4WVxsCQhuczmQlBkyZ2VDhnRooxGx2Zs35BWwvtKtvKDtoM0jQ2QqlowjOeCheJR3BEfJknl8fIbWWHLQdRuRxAMCOI11LT0NER1cZzWdwNRTeOSc4iopmFVVHyRCLWZ2ZwfGqDXO0aWJZcUo5EVaemkGefmLLsCATo8o1hVAwM+L0ZZptc3RprRxLacPF5ub+HmkjIyzVZebG1ORB8MRqozsjjR14skiKzLzuWSa4hQLEaezc4llxPQuewe5uaScjLMZg50tL5zHfQbABCMjWCWM4npYTQ9TjA2jD4jgfg3mAvXadH5vx1kWSIt1cy5811UVWYjiAIm4/R6d5quo+vjTtiUfhUEuOvOtbz864usri2ksiKbcDjKyIif9AwbBXlzf7sFQcBsVklNMXOxvpc7b1tDaqqFSCSO1xckNcWM0aiyfUsFB4+0UFaWRXlpFt29bg68dolb9lajKBLx+LUjAA1NfQQCEfJyUshIt5GVaccfiEwrJyGKAjarke4eN319I8RiGqoiYZuDHTMVTU4XrsDMMibLAV3XicfirN2eqNPWdKaDge5hsgvTr/HLhcEoWahLvZlS62rC8QAgYJKsOJRM5EUKZM2FzuZBvJ4AoUCEzuYBdE2nraGPU29fxmhWcKRZyS/JWLTd0ni2ixd+coys/BSyclORFQnnwChHD9RjT7WwfmvyBan0HDuVtfmcPtSMwaRSWJ5FPBanqCKbmg0lsyoELwTbb6vlwvE2vvePL7LxxpXIsojBrFKzoYScgklKXnfbEGNuP8FghI7LA6AnCi6ffLsJo0nFnmKmsHx+uaVXQ1FkqutK2HZrLcdea2DU5aO8Og+DUcHrCdLZMkhhWRbv//TeWculKMoqDIYbicZaxqmCOpHIGRSlClhcQeblgqZpHHjpAi8+e5rMLDtWmwm/L0RLYz+tlwe49+FN5OTNjzbui/bhjXZTYb8Lh1o2o2zKFZELQRDIzbJzx54afP4wsiRisRiQl6CI/N7kao0josVwhce4Ia2SMyOtEw6WQVSJaLGkK06d/v6k58o3ZVNmLUCVlm+yEQWRm7O3JHWwfNEAw5HRZbnOcoRrrbKZFNWGPzhThCKqxRiNzix+aJYN3FNQxwp7Dm8ONlLv6WUg5EFEINNo4/a8tezKqqLMlpWgaorJ67HMgOhAsvzOUm/puqLf5+X1zg46PSNUZwzQ5/XSOjpMitGEKkv0+cZoGx0hpmnUxrMpsjl4pqmBLfmFVGdkTjyzmKbRPurmYHcXiiiiiBKtI26CsSiyKGKUZTo9HrzhCK6MADfk5POLpgYK7Q4MkoyIgDoeFSuw2+nsGeUHF89hM6iE4nGO93VzYWiAUwN9bMjJ55dN9RTYHajSe/rV/m8JVbLgDF1kJNxGMOZEFNRly8H6DX6DqRAE+OiHd/Ls/rNcauglJ9vBfffUsbqmgPYOJ8/uP0NzyxCdXS7aOpwcPtpMTnYKX/iDO1AUiX13rEUQBH71/Gl8vjAGVaa8PIs7bl197YsDsiRSXJzB5eZBysuyErlPioQiS+MlK+DO29cQ13R+/vQJ/IEwJpPKphvKuPeu5JHVZPB4gjzz7Gm83hAIYLMaufXmGlatnKQyCoLAjm2VPP3MKb7+rwcwmVXuuHUNu3etRJbn/nbqus5lp4th//I6WLqu4+x18/ovTnL6jXoEUUDXdJx9I5TXLn8dLABZVMk0XJ9zX43v/uML9HW4iMc1fJ4gmqbz+nNnOPZ6A5IkUruxlN//3w8s2nYx24wgwIk3mggGIsiKiMlsYMXqAvbeW0dBafKco/QsB/vet4V4TOP4G40cOVCP2WLgrg9sZdX64qS/WSh23bmW0WEfb71wnqe/9xayLLJyXdGMaNaTXz9Ay8WeRB+NBdF1nTf3n+PkW01IkkhJVQ5/+sQHFt2O1Ewr9z+2k+z8VI68eokXfnwUTU/kimcXpFG6ImfOKI8gOLBYHiUe7yMY2o+uh/D6v4OirkZV1s+7fuP1QDym8ezTJ9i1t5pdN1WjGmTiMY3mpn5+vf8cnW1D83aw4noEWTSRaVqLWU4+bv71B2/xiQ/s5PXDTezdsRLDMjji8B53sCRETJLCcHh6dKXNN4BRUlGTKOs5wyMztgHkmjLIMqQtexJ3iSUfh2zDE5sucR3SIozNkQ+2ECxHi0VBIMOQQl9waAaNIqbHkxYiBrApRurSSqiy5xKMR4iP844VUcIkqZhlw0TxYeb5QgqCDNIylaG/TsgwW3i0ejUxLY7dYKAyLZ1AtBhVklHGOd4rUjMwKjJWReX28kp8kSgOw3T6hyQIlKak8tia9QgImGSZ6oxMNHQkQeTlthY+VLuWQruD75w9yR9u3kGB3T7uIOlYVZU8W0J1Ksts4ZbSCsKxWIKOKEtkms3sLSnHrhpQJInC8d8KS6yL9BssHFnGNRhEByYpA1WykmGoQRHnriH1G0ziY6WPvasf9f9q2LN7FevWFhGLaShKwrEByMtN4X0PbyEUniyZIAiJqJcsJyiADruJ++5ez027VxGNxhFFAaNRwWad38q1qio8/uGEmmFamgUBeP+jW4hG46SMF/p1OMzcf08de/esIhbTkCQRu82IdfwaoiiwZXM5q2sLSE1N/p6sXV1ISXEGsWgcnYRAls1qxGKePs+uqMzhdz9xE8FgJKGgajPNq9D5cCBA1+goodhSShQkR2qmnXU7quhq6qdkVT4CULu1krwkYh7vFZRW5fCNZz+HxTb3OPjdL91LNDp7nxlN0yXuC8uz+POvfwhZFrE6rl26onxVHr/7F/cRDkWIxzQEASRJwmRRsdrNiJKQ1HmTFYkVqwv55J/fQ8AfRosnxp0txbws0StBELA5TNz/0Z3cfP8G4rE4IGA0KdhSpo/hx//odsJzlC1RDQkpdlmRuOv9W9l734YJSuPuu9exfnslmbkOEBL2278+/3nMU95PURTJzHVw28Mb2XHb6vFr6YiSiMGgYLmGHL4gCMhSMQ77F5HkIvz+HxCLtTPs/hQW8/swm+9FlkrflXwsXddxD/vYumMFuVPYcKoqc+xQM8Hg/MvBGKQUFMGCL9ozq4N1rqEHTdd59VAje3fMTk9fKN7TDpZNMbEmpYxvNj9PusHOWCzADzoOcGS4kV2ZtaSp0/m1OjCShOoGkGFIJVVdfnlUWZAoteZxdrRp2vaIFiWQRBb93USa6iDhrk03vuN6nFA8OacZEhRFu2LCrixPTR89Pkzc/2/I9j9blvNdD6iSRIZ5kuqo6zo2dTJv8Mr/kJiorKoBizIZar4CQRAwygpGeTJyalaUiX3rc3I51N3Jqf4+bi6pwCBJ5FisIEwuBRjGo1GSKGI3GECdvI5hSqRK1/UZv/2fCIF3h0Ue00MMBs/giw6wMuUBRiNtGCUHsvDu0i3eK3B7Axy/3EVOqo11ZTN57WmG2RWvfoPpEAQBo0EhN0l9FoNBIStrbqZGguZnmEYpXAhEUZjhFKWmzHSSLBYDlllyjgRBwGI2zHCWpsJkUqfla80GWZZIT1t4vk3neP7VckMQBGRVpqwmn/t+Zw+l1YnxLojioouWXm9cERYomEd9obnU6ZJBNcgLShtRVHlaTtFCICsSKenW65J/BePj1mrEco3FiKxrUG2nwp5qwT7lfbLaTVivqkeX7LkIgoDJbMC0yPdYECQkKQ+79TOYTXcyNvYvBEMv4/V9DZ//24hiFqqyAlEsQJIyEcUURNGMgAGQ572ofi0Y1C2IU1JLRFGgZk0hne0uiqbct3s4IaqTlj7/hUvjuE7DCedXyTSuxixnTStsvDLlYTRd599/9Dbt3S5++Itj036/ojSLTesXV3ZmSQ7WiMvL2aOt5BSkUVGdtywrBFNhlgw8WLAdq2zk+d7jDITc9Afd3JF7A3fnb8GaREUqHJ+pBCQiYhTVGWpOywVHkiKYMT1ORHtvFV21yZYk7lVCDXAuB2vZoYfQIiffuestA65exUm2qjPflZ6px61IS6c8JTEBTKptzbHqlDhgXm38H4t3ycEcCJxGES0YZAeaHmcgcIoMYzXyu8xnf69A03XCkRjRZEW1f4Pf4F1Ah3vkujhYuqbz0yde4oHfvRln3yiVa5eHnvbfCQF/mI89+k383hAWm5H//eVHqUgiGhGNxvnnv3+OG7aUs333qkXJ8EciMf70s0/y/sd2sH5T2XvuW/nqi+c5e7KdB9+/ldJF5mUtBrFYF+HIMSKRC0Sj54hELwERdB10PYimjRCLNQMik8uWs/XdFesymZWZbNskcrPfRBRLJv4XJZGatUX82xMvc/xwM1k5DrxjQRou9uBIMXPhXBcNl3onjr/vkU2zqor6o/04QxfR9TiDwTMzWGwrUu7jz3/vDg6daEVgZi2ypdRbW5JH1FLfy4+/9To97S5q6or5y69/aIbXvRQIgoBdMfNQ4U4eLNwxIbspCglNvWQvSbJ6UoooY5CU6/ZSWZWZog6arhHT31sJ7mY5uaGn6VpSZ3AsGiSmaThUE+K4HLGu68R1jePDbbR4Byi1ZrE5vRxFlNDjfejxviRXuPqCA6C/M87nVKnW2V7vq0fFOzn5ioKAKL3383Su9GOyaRPm7rO5nsF8fr9QXBmrC2nH1e2Z+H8B7RIEEbOcSUQLoCeEfOe40uJwtfTwUu6jxzXK0cYu1pTmkumw8q0Xj/Dbt23mR2+cYcDtJRSN8fgtGynJTuMfnnqNYCRGlt3CY7dspKFniANnmrnc5yIvzc4XHtpNTurkQpOu6xw418KvTzcjyyJGReaBbbW4vAHevNjGD147xbZVJdxxw0p+fvA87QNuQtEon7l7O11DI7xwohFRFIjFdR6/dSOyKPKLQxdwjfnZXlPKzesqsJrmv2p7rfE7Wx9N/e1cv7+ec8Z8xu3Utlzv9iwE79X5N/Ed0+kcHcW1zPlXkBDcaq/vJRqJ0XCila23rZncKSzfPb5X+3c+MJlVfvjMZ+nuHObzv/Mfsyti6jrRaBxhloUzTdMJ+MMoiozBOItJq+tEIzGEJQgWLBW6ruPzhlAUGaNpujMQj2tEIjH0ZVD/9fvCCcqv6do2rz/wFGPeL19p4SxHaVzvuqVX63/GYxr7f3kSg1Gh/mIP9Rd7Jo4MBML0941OG9j77t8wq4OVZVrPvqL/nPXaAiKFuWYe3ldHQ8sAj96zcfr+JbwuS3KwOlucjA770TWd0hU5SPLyDt4rna7rGvGpD0DXkIRELYKrXzlREIlf5dgkKEPvwqQyj3dlccKyi4NBVEm2kqCTiGJdjdcH6vnX5gP83bpHWJdaBHriuK80vsjPOo4iCiIGUWZf/jo+u/J21ODPiPu+CddM7NcR5GvLUk/7ha4TjWsz+ksSReSrKsPrJFRo4rpOs9PFwfYuzvUP0O52M+T1E4zFkAWBFJOJVLOR0rRUNhTksbmokKKUFFRZmtWBX2p7IZGXJYlLV4a8gmg8jpZE8EVAQJbEyRy5JIhrGrGr6nlM7VNd19F0ndZhN7+4UM9rLe30eTwoskSBw8GW4gLet24NxakpSOLM9z/RD3GOd/fyzMUGjnf14PL7sRuNZNksbCkqZN+qFdRkZyOJyR2jhUIShWmKmVfuIRSLcaqnl7fbOmkYctLpHsUTDhONxzCpKlkWC5WZ6WwsLODGsmJybXaU8Q/yfNplEO30BA4zEm7FFbqIXSlCnGWKnW18yOMFU5MdrwOxuMaQz8ebrR2c7OmlZXiYQZ8ffziMgIBZVci0WihOSaEqK4P1+Xmszc3BrCpIwkx6kj6uNAeg6QkVv3Nt/fz1B28lO9U6MQ7+4v234A2EOXipnTOtvQTCUXavKWdnbSnBSBSLYSaNS9ch1Wri8/fv5EhjJ78+00yazcxtdVXUlRfw9KELvHLmMujwxUf24A2G+b9Pvcm9W6pRZJG//MCtnGnpY//xBmqKs1lbnsfGygKeOXqJtkE3a0py5zV+daBn1MOzlxp5+XILne4RRFEg3+Fgc1E+j65bQ1l6GvIsTnlM07jQP8gvL9ZzuKOLAa8Pq6qSZbOwqbCAfdVVrM7JRl7Gd/pKu+OaxrA/wOnePo5399DsGqZ7dIyxUIhQNIYsSVhVlXyHncqMdDYW5bOpsIAcmzUxx7B8BnUkHp/h4IuCgHLVApE+3v64ptHhHuFgRxdne/tpdbsZHPMRiCYW1xxGI6lmI3l2O+vzc9lSVEBlZgZmRUEUlmcugEknRBvv0yvPtNk1TP3AUFKxLE3XicTjiIusdSQikF+WyZ898i+4+ka4dKxlYt9ND23mro/eOO9zXU15ntq/nSOjHO7o4lRPH21uNwPj/avrOg6TiVSTkVy7lXV5uWwuKqAqKxOrqi5r/y4WgiAgiqAoc9uNsiLxxf/vgaT7dD3hXH3nG6+y97bVrJ5FyEJRZf75O49PXPfdgK7DN77yEjfdWsum7Quzf+Z/DZ0f/+dBysoz2bW3Zh4FeXWWexFwOaCoEt/64SfnTae9Vq4ZuohOnEjci0YURbQhCSoCk3O2JIl87mM3LSuFd0kOlmfETziYoOSt3Vy27BRBXYeh8AjP9h7jkPMSnmgAu2Jmc3oV9+RvId+UPqNjDaJCID7dwYroMcJaYtK5Hi+XL4mYhYAwp2E7AR20d2iAzybTrqMnLUB80dODIkoUmNPGBymccnfw847j1DgKeLBoE8dcLZx2d3LK3c5Wk4Bk+wMk0/3MWWg43kPM81cLanskHuee7/2QNvekiIksinx8yw18fue2KXVhNPzRGK9cbubJU2e5MDCU9HxRIOj10u/1Uj/oZH/DZQBuKMjjsY11bCsuwmJQ5/cMkyCmadz9vR9Ma+8VvH/9Wj63cyup5uWJ9n7iqV9xsL1zxigqS0/la/fdxYrM5ImdAD86fZ6/fe3NCfESoyzzmR1b+MSWjejjTsn+hst889Axuj2eid+F43Eah5w0Djl58tQ5Pr1jCx/bWIdRmVxF0nSdAa+Xbx89yTMXG/BNKeQ5HAgwHAjQMOjkB6fO8vDaWn5/+xbSLeYlv6OSKCKJkyqOo4EgPz9/iR+fOUe/d6ZaJoA3FMYbCtM67Oalxma+oijcVFHG45s2UJmRjkG+dn2gbNM6LEoOI+EWJNFAprEWRUhesqBr1MPjP/0FXaOTfapKEk/ct4+9FdMpLFeeQ9OQk+8eP82Bljai8eTR8XAwzkgwxGXnML9uTkj1GySJHaXFPLK2lpsqpyt9XonraJo2Pj/CHz2wi3974QiKLPHpfVsJR+N8+6VjWE0qvmCEnbVl2Ewib15oQxDg/q21mJOsHgoCZDgsyJJIisXEqD9ESXYqqTYTBlUmjsbgqJfCdEeivEeKlSGPFwQoyU5DFARMBoWxYIjW/mHquwY51tiFw2LENh69+uWFBv7mwBsTRWJFQeBTWzfxuV3bJpzYg+2dfOXNg1x2DU9r32Wni8tOFz86fZ5PbtvEJ7ZsxKRML1w/HAiLuXtIAAAgAElEQVTy4zPn+P6ps4wGJ3Nq3cEg7mCQxiEX3z91lvtqq/njG7eTabUsefxquk4wGuVC/yA/P3eRN9raGQslp3DHYzHCsRjDgQDn+wd4+sIl7AYDO0qLeXT9GlbnZGNWlUXPY1PxyPd/wqXByflUEGBTYQHff99DE+e/spBxuKOLJ0+d5VhXD9FZnBSn34/T7+eyc5g3WtsBqMrM4AN1a9lbWU662bRoRyAW14hq8QkHfMDro8npSsxZg4nn7vT7Z/3yvtnWwZqvfH3B172CD9at5S/+1z08/Pu386tvv8ajn7tj0ecSpjixmq4TjsU41tXDD0+d5WhnN+FZ5gKX34/L76fZNcxbbZ0AlKen8b71q7l1RSVZVkvS/k3Qw3TCoSixWCJypCgScU1DVWVkWSLgD4+LKcgTzJZwOEY8rmGxGBJObCxOJBybiEzJioTBoCzIgA2FokTGxVqMRmWajXnFuXK7vFw6383WHSsY8wQQRRGjSZkoZB3wh4nFEn1kMqnIyrXn8qkI+MPIskQ8HicaTQhuqAYZVVUQhHGHPaYRCUdnvVe/P0w0HOPcqXa27KhkzBOYyHmbSnmMRGL4vEF0PWHwJ8RCmOjjaDQ+fp1EwWODKiPJCSchHIoSDkepP99FeoaVsbEgsiyiGhSMy1S0951CPK7x01+d5Lfu27gkmXRIBGjc4ctcGvkhA4GTxPUIBslOmf1OVqY8gkGcrItrMRuW1U9YkkcUCoSJRRMDNys3+Qr2UjAW9fPd1lfo8A+yN3sd6QY77oiXw64GXOExPlWxjyzj9CRfi2yaIS6hjecYxXXtuuRhJZM4lwUJdZ71J6Lx5VcwSoa5onjJPjTusI8SSyaqKCMgENc1vt92EIus8sXau1nlyKfKnsPfXHyGprF+tlrSEcQ0hGsqBGogLl1wJKZpOH1+xkJhHCYjkVjC6P/ymwc53tWzqMKRJ3v6ONnTx6bCAv7y1j2UpqXOWKH974yYptHsdAEJp/blpmaeePswA7M4JpCoE/b1g0fxhsJ8buc2jIqMruv0j3n55uFj/PJiPdE5at7ENI2fn7uI0+fjb++4hTTzNeqozQGByShQMBrleFcPX337MA2DzqRRvtkQiEZ5vqGJN9ra+cTmjTy4poaMazh/3mgfoiCTaayhN3AUV/AS2eZ1SFw7SR8S/e0NhYlrOrI0abC6/H7+48Rp/v8TZ2ZEa+aDcDzOwfZOVmVnTnOwVFlG03RGfEF8oQjhaMIYyk618Qf37+L54w0cONeCw2yiKCuVPWvKefNCW8KgiGvUleezrboYRZaSrqfoOvS6PDg9fgZGvOSl22awCQozUhga9eHy+PGFwlTmJhKap/azSVVYkZ9JfrqDXavLUCQRc5KIWeKaOvVDCScgrmkc6+rm7157g84RT9LjAeK6zjcOHWM0GORP9uzCpCgJFatAkO+fPMP3TpwiHJub7v2ri/X0ejw8ce8+Mq2LU4684hA2u4Z58vRZXmi8jD+ycCr1WDjMC42XeaO1nburq/jQhnWJCN0yRtgS7YWRYJAhn48cm43YeETlu8dO8UJj06La3uR08RcvH+Dn5y7yxb27WJObgzqP4sdX40hnF69cbqXZ5aLZOcxY+B3MMZ4C1aiw4+463EMedE3HYFIxW42ICzAaJVHAqMjENI2eUQ//efIMv7rUiHcR99Q67OZvXn2TX1yo5wt7dlKXn4dRlmcs6PT1uHnye2/ReKmX9Ewbq2oL6Gp3cv+jm1m3oZS/+9LTlFZk85GP70Yer2n2o++9RXNTP3//xAcJh2OcPNrKi8+eZrBvFEEUWFmdz6Mf2UFeQeq8n+dzT53ghV+dxjk4xm9/ei933FuHYdxZ0HWdL//Ns3S0DNHfN8I//d1zqKpMcVkW7/vIDmrWJiTrv/XEK5w91cFg/yhf/Ov72bm3ZkG0r7/90tNU1xbQ3zfKpXNdSJLItl1VvO+xnZjMKpFwjFPH23jhmdMM9I0giAJVq/LG7zUNURT42j+8QEtTP8MuH9/8p5cxGGQcqRZ+60Pb2XnTKgCCwQj7nzlFR+sQAX+YvII0fvszN1NUkoGu6wQDEZ7/5Snefr0BvzdIfmE6N922mm27qjAYFfY/c4rXXrpAe+sQne0unv7xUQTg3oc38dAHtia9N1FMQZJK5t8Z1wnCVa6IpukcP93O+x/YNMsv5g9ftI+m0acAnc1Zf4xBcuCN9tLseQZdj7Mm7WNIgoqu6zz5y+N8+KEtE9/fpWJJDpbBqCLJEsTiGM3qskt3BeJh2v0D/N6Ke1ibUjaxvS61gm80P4c3GpzmYAkklPKSSbUPR0YZiY6RaVh6AeSpiOlxOvy9M7YrooxJml9y+2wS6cuN8CyiGwIkXeGMaHEsU2TYO/wujg+3siNzBascCVUkk6ySolrwRoPI5keZ1yAQrONRrqXD5Q/g9PsxKjJvt3fyj68fpN3tXnJM8Hh3Dx//2TP81e03sau0ZNkXD96riGsarcNuIvE49YNOnjx9bk7n6gpimsbPzl2gJieLu1ZV4Q1H+NWlBp6vb5rTuZr6+6OdPXzv+Gl+f8dWVHlxTq0kiiiShD8S4YWGy3zz8HF6PLMb19eCLxzhK28dotHp5A9v3EGBwz6rceAONyEJBryxPkRk2gIvkWZcgSTNz8GCRGQkHI8hSyqartPiGuavXnmNE90z55iFQJUldpRMp8+k281k2C0caegkxWoizWomGovzozfPIOgCoViMD+5ZTzyucexyF6+cuYxBSXwygpEol3udtA4ME4trfOTmG8hOuVq1S8cTCPGzt85hMijsXVdJ99AoZoOCJApk2i2sK8vjdEsvvzx8kUgszm/fvonBUS/ptoSTbVRlirNSWVWYxYGzzXz/wEkKM1K4cXU5mY6ZjowONDuHicbjdI96+Paxk3M6V1Px07MXqcnO5qE1NYRiMQ60tPLD02ev6Vxdue7ZvgGeOHiEL928G4O8sE+rruv4I1EOtnfwtUPHuDy+yLEUBKJRfnruImf6+vn8ru1sLS7ErCxvLnIwGqPDPUqG2cylwSG+fugYb7d3TkTEF4sLA4N89pkX+NO9N3JbVcWCncPXWtt46vzFRS1ILCd0TaO3dZCjL58nHIxSWp3PjrvWk1tybaW+K5CERP3EpiEX3zh8jNdb2pZ8X/WDTv7o2Zf4wk07uXPlimlObDAY4cVfncY5NMbnv3gXsiLx3NMnaW9NzgZJ2mZJJDPLxu13r6O0PJvRET/f+carHH6rkbseuGFeypAAD39wG/c9sok//dyTM/YJgsD/+qv7GRzw8Cef+QF//Bf3Ur2mEFEUpkU9Pv+ndxMOx3jsoa/Nu/1XY/8zp/n4p2/mg4/vormpn39/4hWyc1PYd/8GJEkkI8vGrXetpaw8C48nyHe/eYDDbzVy9wMbMZlVPv9ndxMORXl031f47J/sY8OW8onSCVfQ1jzIxq0VfPoP70AQBP71qy/xix8f5fe+cCeSJPLGry9x4KXzfPKzt5GVY+fUsTZeef4sZouBzdsrufvBjdx213o+9zvf4+77b2DvHauRZAl5jtQdm/Vj2KwfW3S/XC8IgkBmho3OnmFS7JMLmwZVXnA0zhvrI6YHWZP2MVIMCT8ihxuwKnmccj5BTeqHkFDRdTh5vpPHHk7ujC4GS3KwUjNtmMwqY6MBxkYDy07BExCwykYc8vQPqV0xY1PMSZ2CHGM6Td6OGdv7gk6GQu5ld7A6/H14kkSwAMJahHA8gmEOA0tHZzA8POt+SETgFhGMSdKeMMliVQJC0shehsFGT8CNNxpEQuAnnUeRBZEHiyaTAHVdT1AxdB2EuQa+xkQ2nGhDMj+05PuBBM1kwOuj1zPGV986NKdzlcgXENH1hEF/rYhGn9fLX7x0gCfu3cf6grz/EdLnOjASDNHsdHGguZWzfQMT+5RxJ3M2yo8/EuXJU+fYWlxE/eAQz1xsmMi3gETumSyJRGLxpM/IF4nwemsbt1ZVsCZ3cXXSZDFRo+xAcyv/fvTErM6VAChSItcuMk6Pmwv7GxLRhL+8ZQ8FKY6kx4iCgjfWS0wLUWK9CW+0J+lxc8HtDxCJxTErOvWDQ/z5i69Oo2UtFplWK7W52dO2SaLIzesruXn99HyAz927c8bv//L9t0z83TYwzJnWXnavKcdhMfLKqcvEkzjRoiCwriyXD++9YWJbeU76xN+P7FwLQHHW9Dm5IMPBhooCACrzMqjMS1BcH7tlevLxbBgNhmgbdvN2eydHO7sntieM9AR9LNnTjmka3z1+it3lpQz5fPzw1Dm84UlaqygIyKI469wRjcd5vaWNe6pXsqmoYF5thfHk93CE5+ob+dqho/MSXZDH88xiSXLQrsZl5zB/9sKv+dyN27h7VRUWVV2273QgEqV12E2Kyci3jpzgrbaOWefVK/MvJJ7BtRgGTr+fv37lNVJNRraVFC1Le99phENRjr1ygY/+2X0YLQZOvHqR+uOtC3KwZFGkz+vl28dOcqC5ddn61xUI8LevvkGaycTOshIgMS+GghEunO3kptvXsKYusX1owENfb/Iao0nbLIsUFKWjGhRG3X5icQ1HigXn4FiC9bQAdrwgCkmVBgRBSFD1DDKCkKiRNpvxLYpLW/+vXVPI9t0rUQ0yGVk2Th9v463X6hMOliySX5COqsiMjgTG79WMc3CMaDSGCRWDQR7/xgiztjM7N4Xdt9SysiaxeL1peyXHD7Wgazq6qPPsUyeorMpF0zQG+kZRDTLRWJzWywNs2laBMp5vJQoCspKohXXtHKz3JgRRoLQ4g+/+6BArK3ImnMSVFTmsrVlYMW1dTzDEFHH6AqBJSiOmB6dcFPJzU6hv7iczzTqhHmgyKtgsi1MCXpKDtaImn/RsO2OjAerPdFJRnY/BuLSV/jZf/8TfvliIXGMarw2dY1O8CoMoE47HOD3SQoEpA+uMukwCJZY83nSemnHe3uAQ7f5eKq1FqNLy8FF1XefA4LGk+wLxEGdGGlnrWEG1oxxxjvynFm930n1XEI5H0JZBxcUXCyY1LERBRBVnOoF1acUcd7XyVNcJLJKBl/rOUZdWwqaMBM1I13WC8QieSACrnEzRS0ePtaHF2kD3IhruAMGAHu9FEIwI0vw/MrNhyOfnUHsn9UNOWlzTnStFEsmz28mxWUk3m7GoCmY1ERnwhSO4AwH6xrx0j3pmLTQ55PPzT28d4iv33EG29frU1XivIRCJsr+hiZebWhAFgRyblarMDHLsCYpXr2eMs339eK7KC9F0nY6RUZ6vb6RjZJT28fyzdLOJyswM8u12LAaVkUCA+kEnrcPuGdce9Po42N7J6pzsRRmBAtAwNMSJ7h46Rkanbc+128ixWcm0WjGrykSy91gojCcUom/MS8+oZ1qu2FS80dqO3WjkSzfvJsU0c8K1Knl4Ip2kG6owy5k41NlFLmbDcCBIJB6nedjN/3ntLRqGnDPuz240kmm14DAaMMgyqiQlkvJjMbyRCKPBEE6fn8h4boYoCGwrLlxwVGU25KTayE210zbgBl1n04pCUm0zLabsVBvqu/CBj2kaLzU182JjMwAZFjOrsjLJc9iRRYGBMR9n+wZwBwIz5sO+sTGeq0/Qr670vd1oYEVGOgUpDmwGA2OhMA1DQ7S43DOM3bFQmJebmtlYmD+v8auPiyk8W9/IP791mNFQ8tqJZkUh124jz27DbjQk6u6pCsFoDF8kgjccpn/MS/+YNykdzh0M8o+vv00spvHIutpF0e6SIRCNcry7h7ZhN2+0tU/rD1kUybFZybXbyLCYMSsK1vFC7P7xcTrg9dE9OjpjLrmC0VCIv3/tLb710L3kO+ZPK8+yWKnMSJ/T+YzG47j8gaTvu0VVyLMvnsaeNU4TFQQBRVVwD46hGGQioSiKYf7voSAk+urp85d45XLLjP7NslrIs9vIsFiwqIn+FUgsdnlCQQa8PrpGPdPyB6fCEwrzD6+/TWl6GoUOOwgCWlzD5w2TnjGpCmq1mTCb5446TV1kGfMEOfhGI031vYk8JB36ut2zFpR+ryM90zbh4wmCQFa2g0vnuwDwjiXutfHS5L32dg1jt5sWtDCemmbBap20o0wmlXA4mpCh0KC3x40oCfh9k++KzWYiK8eBri9N7e69BgFIc1jYdsP0nOHZlALngiraERDoDx4nhzpEQSWq+en0vU6KWo4wHlwQECjKS+Onz52ioiRzIrpYWZrJprUli7qPJX1xy6vzWLOpjIFuN2++cIFNN66kqDxrSRP3kx2vT1PW8kaDnBlt45KnE4tkIBAP0xd0s9JeMCMYIwArbCVJz+uPBTk+fJFqexmllvl9/K6FNn8PB12nZ93f6uvmxYFDOBQr+eacGRE3XdcJxSOcGqmf8zrBeDipCMVCMRgaJlkESxYkLEkk3LdnrqBxrJ+3hxqJaHHWpxbz8co9qGJi2MR1jYGghzgahZaZhQe1aBNx/3fRNRd6+C3UrG0gpKFHjqLpfmTLY0u+p5FAkF9crCcYjU58fASgIiOdHaXFrM/PnTCOphqYsXF1roYhJ0c6unjlcgt9Y94ZBpOm61zoH2R/fROPb9qw5Pb+V4A3HObZS404/QEqM9LHk87LyLAkkqL7PGM8df4i3zl+imA0NuO3Pz9/EW8oYbQUOOw8sLqGfatWUJSSgiyJhGIxDrV38n9fP0ib233V7yM0DjnxR6JYZ8mzmQvheJzjXb3TDKssq4WtxYVsKyliRWYGpWmp06hSmq4zEgzSOOjkaFcPrzW30uoeSUpz2l/fSFVmOr+9+YYZ73OaoYI0w5UPgkCZ7XYkYWH34A4G6Rvz8sPTZznd2zdtTJenp7E+P5eKjHRK01LJtlmxqOpEzps/EmXYH6Df66VteITOkRFaXG66Rz3sqSib+8ILgNmgsq26hG1zHCMIArXFi4tCLhWReJynL9Qz6PWR77Dz/rq13FFVSZ7DjigIDHl9PHOpge8cO8nIVYZnJBbn6QuXCI2P60yLmbtrVnJfTTXl6WmosjQhMvDlNw7SOOScNqOGYzEuDgwxFg7jMF571VMn4bh//dDRpM6VLIqsyMxg5/hctjIrk2yrZUKF9IpC5nAgQJPTxfm+Ad5u7+TSwNCMRSNvOMITB49gM6rcW7Nqwf2aDKFYlLfbOpBEcRoVuCjFwdaSIjYW5LMyK4Pi1NRpQjGarjMWCtPsGuZEdw8HmlupH3QmdYianC5+cvY8f3jjjnm365YV5dTkZM0ZmR70+Xjq/CXO9PbP2FeensZntm9lsYJiV5xBRZGo3lTG+cOXkSQRWZGoGo8KzQe6Dp0jowx4fdOEbfLtdraWFLKxsIBVWZmUpKVMy6XSdR1vOEzLsJuT3b0caG7lwsBgUrp2s2uYn5w5zx/vTvSvIAoYjDIB3+R4jERiRKOT15cViWh0ChNBh2HXJJOnt2uY11++wM6bVrHn1tVYrAa++nfPXZciy1em4WuxEJaCMU9w2r16PYGJQsN9PSMcePE8O25axd7bVmOxGnni/zyPeFVagSAAgj5rOyVJnPGbqbBajWzcWsHDH5g+86qqNKWGJiBc3754JyBJInfsrV2Wc9nVQjJNa+n2vclg4DSSoBLRfMS0AFUpD01+owUozEul8KoC0Sn2xeeEL8nBMlsM3PnIJsZG/Bw50MBPvvU69394B5U1+Yuu9bA+tXze0uVXDP2pKLbkkarYGYmOzdjXMNbGq4PHeLDgZtIM9iVJtw+F3DzZuX9WeiAk8rNOuC+hCBJ35++m2JyHLE6u6OrAW0MnaffNTSVyR8aS1vdaCDRdoz/oTNqzsihjU2auLKUZrDxWtpMtGRVEtTgl1gxKLdOjTrnmFD5atot1aTPlUbXgzxEEA5Lld4iGD45vFUGwoIVehGVwsGKahjswGeYVgFtXVPDAmhq2FhfOSOC9AlkUybZZybZZqcvPZWV2Jt88dIzOkdEZfRSKxXi5qYV7a1eRvgQBhv8qiGkagz4/WVYLD62t4b7aVdPU1fIcdj66aQONThevXm6d1l+ReJzLzgTl1WE0cG/NKj5Qt5a0KYqJRllmb2U5Tn+AL7306rRra7rOkM9Pr2eMqqzZ1Q9nwxUVsysoSUvlQxvWcltVJZnjDuLVEAWBdLOZ7aXFrMnLYW1uDt85fpJzfQMzDL64rvODU2fZUVpMdXaygpCT55fFhdMKekY9/OjMOd5sbZ8whqyqyoNrathRUsy6/Nyk0bMrKE9PLHQk+tFHs3OYlmE36/JmFvD87wptXGDFbjBwb+0q3r9+DRZ10tHNsln5QN1aWlxunq9vnEZ5jev6xPg1Kwp7K8t5fOMGsm2T0WuDLLOrrASn38+fv/jqtDGSoNgG6XCPsPYafa7rOh3uEZ54+0hSWqBRltlTUcZDa2rYUJCHWVWT1jSSBIEsq5Usq5WNBQVsLSniqXOJiIfnKqfNEwrxLwePUp6ezuqrKKOLga4zjUYpADcU5PPw2lpuLC8h1WRKOv+KgkCKycjGwnxW52SxJjeHfz96ghPdvUmdrF9dauSDdeumPYe5UJGRTkVG+pzHtLtHJtQLr0a62cyusuIl595KssTKDaWE/GEGe9zIskh20dztuhqBaHSCai0Aa3JzeGRtLXsqyki3JE+VEAQBu9FIXX4eNdlZrM3L4TvHTnGovTMpxfvZSw18+IZ15NhsGAwKZZU5nD7RzqrVhciySMPFHkZHJtWSc/NSaGkaoLd7mJRUC63Ng1xu6CM7N0GfjsbiRKMxHKkWBAHOn+6ks8NJWfnMMafFE1LhszkF+nj9iNn2y7KEapDpaHVSXJaVqAF1leKgpiWsyoUIHU1FU0Mv9Re6KSnNoq93hHNnOtk8LrUei8aJRuM4UhIKohfOdNLZ7qK4dLqtJEkSNpuJlqYBVtbmIwgJFUbDPHKKBFFg9y01nDnRxsYtFeQXphGJxPB6Q6SmWkjPTJxDFEVsNiMdbU5GRvyoqoyiSJgt868Z+F5APK7xwoGLM7aXl2RSvWJh3zKD5KDEdgsWOZvRSDsxLYBNLSDDUEOGqRZRmKRW7t6yYlnafwVL5owUlWfx6Cf2kJHt4KWnTjDU56FmQzHlq/LIzHFgMKnzXrUorsjmrvzNi26LIAiYJQPrU1fy2tDxGftDWpg3hk6g6XHuyd9NjjFjVureXGjzdfN0zwFOjzRe89hgPMRB11mGwiNsSK2myl6CQ7ESiIU477nMi/0HiV+D/tcbHCIUX5oKUn/IxVgSOXkAVVRIVZLTITKNdjKNyffJosRKex4r7XlJ92uRs8i2zyGom5haBVwQ7aAtXnhgLty5agWf2rqZyoz0eY87u9HIvpUrCEaifPnNg9MMBkhMyj0eDxf6B9ldXno9mv2egygIVGVmcHtV5TTn6gpsBgMfqlvHay3tsya012Rnc8fKymnO1VTcsbKSf3rzECPB4LTtY6Ew/V7vohysqci12/jYpjrurl45zcCeCzaDgd3lpSiSyD++cZDLTtcMh9vp8/P9k2f5+323LnteXveohx6PZyKCkme38altm7itqpJU0/wTFxLUThvZVivbSor+x4i0XIEAFKQ4eHB1TdJnb1FVHllby6vNrURnUWMrSnVw/+rqWY36Wyor+Opbhxm8SgQmEI3SOTJ6TQcL4FtHTtDsmpmDq0oSeyrK+NTWTazITJ/38zMqMuvzcskwm1EkcZzuOH0+6x718MTbh/na/XclfbeXgrqCPD65bRObigowzpOSalQUthQXEhmn7CXrj0Gvj6Nd3csWeXunEAlHObT/DHse3MS5Q5eJhKIgCNTduLj7WJ2bzSe3bmJ7adG8n51BltlQkE8snmBtXBgYnHHMoM/P4Y5uHlhdjcmscuuda3n6x0f4ztdfxZGaWFScaqTvuXU1vd1u/vNbr6MoMvYUE6vXFTE0mPiu5+SmsLK2gF/vP8eJw83YHWZyclMxTaEZvv7KBc6e7MAzGiAcivKD775Fdo6DtXXF7NpbQ3eni7dfa6Cna5iuDhfBYJTmpgEys+18+OO7kaREFNdsMbD7llrefqOBSxe6KSnL5Maba8grSKPhYg+H32zE5fTiGwvy3C9Ocfp4G5nZDj788d3z7ve8/DQOvt7A/l+exu8LUVCUzq371gGQleOgek0hr754nlNHW7A7zGTnOmZQKiVJ4L7f2syJIy10tDvJzLJz0221VFRde54QBLjnoY3ENY1f/vQYCIkoT25+KjfeXEN6ZoLOKYoCt+xbx+uvXOTfvvoyZouBPbfWUrdp+RgM7wR0IDL+DdR1Hc9YkCGXl1TH4ha4jVIKhdZd5Ovb0PQYoqCM2/7T1TNdbh8HDjVit5m4bVc1LrePaCxOQe7itBuW5GAde6ORiyfbGRsN0N3mJBiIUH+mk7bGflLS/x977x0mx3We+f5O5c7d09OTc0IYZBIECJBgEklJoEgqWLIVKF3Zkhx11/ba1nqf6/Vzbd/17vXe3bV3vV5LtoKtLEuWKCaRFIOYkXMezAwwOfZ0rq5w/+iZwQymBxNBEpTe58GD6eqqU1WnT5063/e93/v58Pj0Ao9xkauQv/qnz6EtgZ9cDLKQuaPsZp4b3Fc0EpawUvx08A0upfvZVbqVndGNlGihRUXbhrJjvDF6jBeHDnA20T2noPF8yDkmx+Ln6Er3ERkMoMsalmMxmBtblILgUG6U/uwIVZ6yWRGwpeDY+FnybvEomC6plK6y+AcAwovrjCFm/Q4Wbv4UQlq59/RqrC2L8chNW2kpLVkyFUFTFB5Yv5Ynz5zj9e7LczxdaTPP8Z8jA8urqWysrKDsGnlnW6srKfV55ywwATyqwsbKchqjc6mjUwjqOmvKSmcJEUAh52A0vTJlTUkI9q5t4962FrxLXEQqssTO+loe2rCOv39t35z8Bdt1ebmzi/PDI7Qu4CVfKmZG37yqyh/edbEJWJkAACAASURBVDv3tDajyzKO69Cf7ePw+AHeW/ngotqbinCsJsbMUY7GD9Ob7mFndBeN/uaFD3qTockymyrLr5m3s6GynDK/r6jctSrLrC2L0V40SllA0NBZW1Y6Z/znLIvBZHFn1kwc7OnlqbPnin63rjzGR7duonUJxtUUhBDUhkN88uatdI6N81rXpTnz2evdl/nJZFR+tVAZDPDBje3cUrt442oKiiSxs66WW+truRyPz6Eeu67L6103noHl2A69F4cZ6Y8zNjhB04YaxofmsmsWgzK/j4fa1y3JuJqCIklsq6lid2MdF0fHiuadvdZVMLBkWWLdhho+9bm7GRtLomkKw0MJRkeujPPmtgo+/Zv3MDqSxLFdIlEfgYCHsdHCPtFYgA98ZAd9vWOT3/unhQqmFASbWysIBD04jst7H94GFGo7Cb/C65cuUe3xs+XmBlrWVHDnve1AYWwbntlKmLqu8uCHtrNtexP5vEUw5CE0mevV66QJtoZZu7mWu+7bMN2GZ4F8sqtR3xTjtjvXkpjIIsuC8sow5ZUFBetoaYD3f/gW+nrHcWyHSNQ3nb9zdeRo78Pb2LC5jlw2j8erESsvRPy23dJEc1sFFVVXVLFvvX0NrWsrUSaptRVVYT7yid309YyRzZjIskwo4p11DMBtd62jvjFGMpFFViRqlxgxfTtAlgT37rnyrOdyFgePdZNIFc8lvBYc1yZuXqQn9QppawjXtSmYcIUxdFPs8yiSUSjS/KN9hINeXj90kXff0U7vYJzOyyNvjYF16JXz/OT7+7EsGyt/RYkrmzHpv1w8UfxaWA3eqEDQ7KthU7iNI+Nniu6TsXMci5+nK93Pk/0v0+Srps5bSa2vgoDixSPrKEIha+dIWGn6s8NcSF7iYqqHgewIE/nUvDRGSUiUaCFkpDnqgBP5JBPXoBTOB8u12T92gvWhJvzS0i1423V4beQo1jw0Q49sUOlZueDE1ZA9D2GnvozrjAAOTvYZHPsybu4F5MC/WdVzqbLMRzZvYG1ZbNne+qChs3ddGwd7+shdlb+QtSxODw3Nc+Q7DwFNpy0WvWaBUkNVaS8vK2pgRb1e2mJRtAVqiLWWRucYWJl8ft6k98WisSTCrsb6eSlKC0FXFB5qX8tPzpzjSKZ/ztMez2T56bmOVTewZuJzt97CXc1N6JOCBK7rkrJSdKe7rts5FwO/4qfF38aldDcJK/GWXst80BSFDRXl1x6/isK68hgXR8fmGCB+TWNDRfmCwiAt0SgvXOictS1v27Noy/Phnw4cKVorKmQY3NXcxNbqSpRlzmVCCBoiYR7esI4LI6NFjcCvHTjEe9a1LfiMLgayEOxuqOPO5kYMdXnLCq+msruxnucvXJxVgBsKy6FiuVJvdwghsC2Lx7/yAvd8eCdmzmK4b/FqfFOQhOCmmmruW9Oy7KijR1XZWVfLT893TNNgZ+JgT8/0NWu6QlNrOVBwhB4+0DlLREGWJRqaymhomu2AKKsoGAyJvMnx1AgDcpLqkiBCtwgZBrWhEM9c6OCWmmr2pQZJqjnWlsXYVFHB90+cQJFkopqXjr5RDrkujZEIG+vLOdLXT/f4OHc0NVIVCPLPhw+TyudpjER4d1srJVE/JVE/I+k0h3p7eePcEPXhMCnVZjTkMEKc7dXVNEdLePT0aVwbQuMhLo6N0pdI4rguO2trSZomh3p7aYmWsLmycjr6LUmCptaKaaW+mZAVaZbBNR+EEARDXjZumauIGSsLEiub7QyqqArPMp6EEERLA7PER4rB59OnlQgXQir1LZLpbyxq3+uJaMnfochXmFBCCIIzhJNsr4MsS4yOLP19k8hf4vjY18haYwTVWoQoPj+5LpztGOSPfuM+Tl/oRwiBZTlMJBaey+fDigysXNYkk166IXU9IYTAp3h5oHIPx+Pn540yubjE8wni+QSX0wNokoIqKUhIky9lgYuL4zpYrkXOyWM51oLZYSHVz4dr7yNppfl652ML0v8Wi5eHD3FP2S20BuqXTGs8Mn6GC8nLFBMnFghCmp9S/dqTw3IgGXtBGDiZ7wIGVuK/IdRmZN/nkPQ7VvVc7eUxtlZX4Vnmy30Kt9TVoEgSVy/vLcdhOJXGtO1VWZC83eFRFWrnkSOfiYZI8XET9nioDS88psqKFGU1bYdMfulFSmdiU2UFzdGSay6wF0LM5+Pu1ibODo+QvmohnLNtXui4yGd23DSdmDxh9iAJGb9aEHcYzp4korUgF1HoXAgtpSU8vGEtHvXqHEKXUXOUr3d9lUR+gg2hTeyI3krOyfFE34+5rfQOKj1VXEp38+zgT3ik/tMcHj/I5XQ3D1Z/AMd1OJM4zZmJU7yv+mHkeQqvD+eG+EHP9wirYQZzA5TrFeytegiP7EGVNMJqBI88l7J4OXOJp/ofI2tl8SsBHqx+PxGthHFzjOcGn+VSpgtN0thZspsNoU0oksKF5HmeG3yGjJ3BweZD1R+h2rs0Kd6rocoSTdGFvY51oVBh4XjV1OjVVFquEX2dQrHxaznOvEqUU+hLJHhhnvyfppII72ptXrHqoyRJ3NfWwg+Pn2IomZplRLpAx8gYr3VdYs+kRPdKUBkMsLOulqhvZTmq68pihD3GHAMLoD+ZJGdZq6aG+WZA9+p88t89hG3ZBEv85DImjeuKU+qvhZjPx6762msyChaD1liUUp+3qIHVn0iSzecxVoE2mjJNxrJZNldWcmF0hOMDg2yvrqIqGORYfz/ry2Ic6Onl396+G02WOdjbS1A3uL2xgaFkiqFUinVlMTpGRxlOpWkvLyfv2LzafYmmkhKChk7M58O5ip6ezJlMZHNsq6rk9NAQPRMJ6iMRNpSX8f3jJzjY18uuujpiPh//eOAgVYEAzdEohqLww1MnKfP78Woah3r7CHs8rC+bP4L9ToBl92Ka+97qy8B1Z6+4zLzFF/7s+9Of85aNx9D44APbltx2yhrEdnJsjn6GkFbP1ZQ6WVyJMqqqPO2gz2RN+obiqCtYU65opvr4b7+Lhx/ZvZImZmFmUuJKIAuJtcFG7i7bztMDry24v+VaWLYFi2P8XfO8bYE67iq7hRFznI7kZV4aPrTkdkq0IF7ZQ09mcDpSNpFP8bXOR/mjdb9KQPEu2iufyKf4Uc9zJKzilBVD1mj11yMvIxdtIQjJg2Tcj6TvAWxwbRAaCA/imjWzlo6baqqpDAZWrA5ZFw4T1HVSRRZIedsmY+bRPO98A0tXlEW9zOfLT/FrWtHF59UolldkOfacCOJSIEsSLaUllC/i/NeCEIJdDXV8dd/hOQbWlJBC93ichpLCQj6e70QRxrSB1ZV8AX+kGpmlG1jvb19PSZHom+065Owsd5W9i4yd5sj4IS4kL1DlqSJhTWBN0oAtN088X5Cpbw2s4fG+R7m/4r3kXYuezCUiWgSJ+Z95y7U4On6IP1j77wkoQZ4bfJrXRl7mrrJ3zXtM3snz/cvf5ZfrPo5P9nJ4/CA/7v1XPtHwaXyKnzvL7kaTNM4nz9Gb6aHaU0PMKOOloRfYXrKDZn8LlmPhVVYu5axIEpWLkNmO+X2TYkezLSxDURYl011s/NqOu6CD4MULF4vuo0oSTdESWkoXNu4WA+9k1OJoX/+cXKycZfHsuQurYmDVhcNsrLx2xHAxKA/4iXgKwg1zFF0dl0Q2h+6/cQwsSRKEooU5Ugix7LpElcEA22qqVty/pT4fUa9v/v7NmatiYLkUopolXg8do4Js3iLvuNiOQ84qOKojHoOIxzOt4lrq8xI2DCay2YJMfiBA19g4B3p70RWFiGGQyedZVxbjL59/kfVlMX5p44arzusiSxIlXi+OWxBdinm9VAYCZCyLXNKizOcn4vUwms5QGQhQFfBjuy5jmSwhwyDm9VEfDlMVuHak6J2Bt6faoCLLfO6RPYUPkwWZI0EvwcDShaNc10KRdAJqNbo8v9NYkgQffuBm/uxvnuBy3yi/+39/l6ryMJ/+8PILD69opiqJBSiJvf0GoRCCkOpnb+Uezia66Eq/OdSCUi3CpxoeRpdUqowYe6v2MJQbK1r4eD5IQmJDqJUNoRa+e+knDOWu0AmOxc/zX858lT9Y8yl8ysLUp5yT5xvdT3Ai3oE9j8y7IeusDzatSFHxWhBCnSxAPPUgr/55DEWhvaLsmupqi4UsSYQ8Bn2JuaFoyylIYYdW4Txvd2iyTGQR9zlffpNHVRb1exTzRjtuYZG6XMR8XqqCgRUvRqAg1FHq9xatmZTJW5wZGqYmbNCXOci5+I8QQuZy6iVs1ySVHygUMFkidEVmT3Nj0b6RhERUL6XSqCJlp/DKZxgxh6nyzO8V98oe1gbWcSx+lFpvHf3ZPu4pu3fB+SOkhqn11OHg0OJv5eDY/mvuP5jt51Kqmy92/C1ikgFQphcoRhk7w6vDL3MxdYGckyOkhjHDhQX/pvAWHu97lPbgRvbE7kRdBeeLLEmUziOuMhNeTS06I6myRKl/4WiMrihzzDOXhcfvyxe7iyqaRbwebqqpuqZc81IghOD2pga+cfjoHAMr7zi8camHvG2jriAqr0gSDSVh6ueJZi8FkhAEDA25iAHg4jKRMyldoePkzcbM52w5DkB5MqeueRER1YUgCYFf11AkabpO3hRcCgJDsSL9u2lrHe0ba5CVxY/L7nico/sGqAuF2FlXw0udnbzS3U3OthGT1zJ1TduqqvjrV17lxOAgFX4/AoEQAjEpOd4zMcFAIoEiSeRtm/5kgojH4MTgILvqZlPuLo6Ncbi/n8ZwmDJ/QcVwqtcfWLeOv339DTyKwt3NTQwmk4XzuAVBoTK/nwO9vayNxWiMFBxnf/qXH+bA+DMMW5eoUOqX9Bs+0/91bo+9H10uzCW2a7Nv9Cla/Fso1Zceyfx5gRDQNqk4eSVbannPjyGXoAgfcfMiHuXalP5bttSzrqWc7t5RDE2lpjKCZxEqj/NhRQbWalWDv15o8FfxiYYH+Nvz32HUvD6qdVPwyh4+2/Ihqj1X6oC1B5v5WP1evnLxh3Skri3FDoVB1Oqv5YM178IFqozYLAPLxeXg2Cn+z8P/iY/VvZc9sZuQhDTHOHJx6c8O8/Wux3lt5CimM783NaIG2RBqXdY9LwQr9WVk4/0IKTRdrMJ1HVznMm7+LLIxvzd8KSgP+CnxelbNdAsaWhGfNtiOQ9ZaGXXtRoCgoEa2GCrkfHQdXVEWJS5R7BxTtX2WixKvl6hv8VHea0EWgrbSUi4Mj86RjzZti87RMWTRQqXnJnL2OJZjUqK3IgmZgFqDJi2d0tNaGiWw6Bpgk/VPmCyAMil3nLNz00UuJWR2RG/lx70/JKgEsZw8FcbCL/fZeaZiQV+nC5ToEX5/zb9DmeS5C8ByLM4nzzKY6+czTb/JxfQFTk+cmj5uS3gbbYG1vDH6Kn919j/y6YbP0uRvWeT9F4ehKIuikuly8X00Wca/COXJos+I616zbqHruhzpGyjan35dp7U0uqpuqLZYdF4VzXgmy4WRUdaWLT8H169r1IRCq+LQgILCoyRJcNXz5rqQMleWm3kjwqup1EVWr3+9qlrUwAJIztO/kiQhaUsz+psiEXbW1lLi9SAJwY7a2oIxQ2Fe+L3brrCfKgMB/p/778Nx3VmiPO9buxYo0G5lUTC6/uvLr/Df9u4l7DH48+een2NgtUaj7KitIeLxzOqzP77zDgTQXl6oj3a1+M9nS7YD8O7Wwnpo6lhVUxCyy9HxF9jv5NgQvpWYXsOrw4+hSR7WB3eQtic4OfEa5UYDTb6NnE68QdZOkbLjnJx4nZQVJ54fYVvkLvJOlv2jP0ERKuuCt2A6Oc4mDlLtacGQPQzlehgzB2j2b6IlsBV5npyhGx9Ttbv8iBlsit/9k+/gzpDlF6JQvNkF7rl9LQ/ev/mardpunuOjX53+7Lo2aWuQ1wb/kpixEa9SjjSjTzdEPoEsFWiCkhAE/R7a26oK43SFz9w79ZcrqGchsy2ynk81PsTXLv6IYXP8upzLJ3v4/TWPcHOkfY63akt4DZ9v+xhf7/oxx8bPkXPycwQyBAJFkmkL1PPZpg/R6KvGdPLU+6o4NnF+zst6MDvKfz37z3yp4wdsDLfS5KsmpPqRJZkxc4KziS5OxC8sqFCoSxq3RjcXrSe2GnDS30TW7wZmhmVdsAZw0v+0agZWmd9HSDdWzeC/VmL5Shb+NwokIfCq2qL6Uy6i1ihLAq+mLqq0/PVw0oQMfVFFXhcDIcS8ixvTduiJJwrUH2FQ7S1QCXR5YWrZtdAWi81bv81xHUZywwzkBsjZWVJWknpfA4bswXLyTOTj5A2T4/GjOJOcZyEEpXphUXEsfpi1wfWLCiSPmaNczlyiRCvhQvIcdd766WuwXAvHdbBdG8uxkIVMuVGO5dqcS5yhLbAGB5eslcGjeLGcPIbswcWlN9PDqDk8fZ7x/Dhe2cttpXcwao7Qme5YkYElKFBUFzO2JEnM6QtJiIJBsszx6wLXmib6JhJMFCkqDOBVFapCq8sKUSSJ2lCQiyOj2FddmGnbKzawfJpGZdC/as+yLObnUxSjtbm4SJOL73ciPKpKTSi4ev0riXmH9mq937yqSnUwiKEq07+NDHCN33bK8JqvbuXU9gfWruHbR48hS4KPbd40az+fplEVDGKo6hyxq6lWp7bO15/SPN81+zdR513PY31fpNyoJ6yWoUkGJydeY2f0vQgkejMXOBZ/iQqjgUqjkReGvseENUK9dz07PM081vslYkYt64I78MpBXhv5MTXeNm6LPUxH8iid6VNUGU1sCu/hZ0M/oMG3AXkeJ9BqQAgNgY85HuWpz/Ntn/kZAKdQq6ww+834Z3O1q1qIEIa+G8O4E03dgqq2ImbkQX3m47djOw7PvniKgM9g68ZakmmTC51DVC8gJAIFg+py6qU521XJz7h5kXFzdu7r+shHmXKT9Q9O8PV/fYNznYP4PDq33dLMfbevx7/MOmLvWANrCqqksKd0Gx5Z59vdT9KZ6sVapLz6gm0LhTpvJb/V+su0BuYqw0DhQW321/CFdb/KvtHjvDB4gLOJTnKTUSVFKDT5qrkttpXbYzdhyAVPoy5rbAi1cGDsJD2ZwaJtJ6wUrwwf5pXhw8u6/rDq510VO1f3xeS6uFgUXA4ukMfFBHfqHDaum8J1FpYxXixKfV4Cxo1VSO/tDCHEihLJZSEVlO9W8ZqWAp+mLrru1WJQHw4VlTq3bJvB5BV1NhebvvQBJvKXmIokbYh8DE1eWhSr3O+bl7JlyDo1njqe7HuUeH6czeFtNPtbUSWVndFdPDvwE34y8BTrg+14zStUH1WobAxv5mfDz3NP+f2LogSX6eW8OPQcA9k+Kowq3l25F4DzyTM8O/g0Q7khutNddKU7ubvsXoJqkE83fIZ/7fk+T/T/GAnBXWXvYkvkJup9jRyLH+V/X/gflOoxyo2K6Ryw5wae5kL6PAJBUAlxf8XeQhSTQj6ZvETKoBBiRXkkgkIE7HqN3+54vOhCVgAB3aDUt7oUOCEEjSURXunsxr4qamE5Nt1jK3M8+lR1xeILy8WRy31cGBzhjjVNxAJvP+qg67rYloOZNXFdUFQZVVeWRAE1FHVR+YRvJ0S9XqLe2RTbxawz5ttn5va20lLaSovXSIz5fMQWeH5EocElX4NPCaNKGi4OjmujSAoBNUJIK+VY/CVcXISQcBy7QHFETM5xhfZs15re7lNCyELGnTJMXAd30pFuyH40SefNyI8KBn6HYOB3VqElG8fJ4LppbGcUK3+evHWOnPkapnkU183AtHSYiSRH0fXbUOQ6xFVCS+vbKjFNi6986xX+3z/5IJIk4bouqiLRfXmUmzbVX/NKFMlgb91XlnwHjuPyV3//NNu3NPDQfZuYSOZ4ef95nnj+OL+096Yltwc/BwYWgCzJ7IxuotpTxo96nufg2Cni+cS0kbMUCECXdcKqnztiN/PBmndhyAsv7jVJZXfpVnaXbsVyLBJWIacjoHhR54kgrQ810xqopz87suiaW4uFJqm8p/L266AeaOKa+3Hty7juBHbmcYQ0kzuew879DKGuXj0Tj6L+XCj7vVkQAjR5+TkgQvCWFrY1FHXZUtHFUOor7p23XZeJXA7HLXjQ+9IHSFtDOG4er1JKMj9QeIEuEX5NKxoZlIREg6+JzzT/RtHjNoW3sim8dZ5WXSQhUe9tJKwtrqaHLGQ+WvcILg5ZO4HAxnJMoprB+yrvoMxoRRYalpPFcQvfxYxSfrXp07iujSb7po2jcqOCTzX+Krabn3aCykIhZyd5T+X9qNLDSELBdFK4ro3ppOjPnMbFpsZbKOipSIt3oqxs/Iply6MvBoOJVFEDS5nMG1stKthMlAcChUX9HAPLZWgRNbuuBUWW8WmrK1q0WFwYHOFE7yB3rHl7FlK1LZuDz5/itaeOksuYNG+oZdfeLVTULb6IuiIJfKtcEPoXWBqMGXNZQImwPrSTg6PP4uAQ0cqRhcpEfgRd9lDnW0t/ppOBbBe67EFC4lziIBeSR2gP7WLCGkUSMpKQKTPq8KsR3hh9khKtkjK9FlXSEAi8yspFu948yEiSH/Ajy2VoaoHa6boOtt1FMvVN0pnvYduDuG6GVOqfcJwxQoHfR1Fa5xhZhWNdTp7po6w0QM60uNw7Nl1fbGlwcVwL005iuVlcHCRkVMmHKvkm+7jQz6Zl86H3bEVRZBzHxbYdznUWD3AsBtfFwCrwJ8HKW9i2g+sWqBiKIhcKyb1Fg6bWW8Gvt3yYs4kufjZ0gNMTF4nnk2TsHDnHJO9YRetbKULGkDW8soeIFmRzeA33VtxKuV6yrHtRJIWItrBHKqT6uavsZjpTPXSlelfNnyEQbAi2sLfq9lVqcSZcXHsAJ/ciuGmc7BMF5cBpyAilFdn36VU7o6bI13VB9PMGgUCWV/KMvrV0HVWW0VfR4C5IpRf/zrQLioceVUURBiV6G2lrgJDWQCrfP2+9vGvBp2urtsh2XZeklWQoN8i5xBl2le5Z/LGT1560Rjg4+h2iWgPV3k30Z04zlLuA7Vr4lBIGMmfIOSmiej0ZaxzTSZN3spQZbdT6tky3l8gP0ps5jiI0bNckqFYwZl7GdDJE9XpiejNHxv4Vjxwmqjfg4pKxJ+jJHMcrh4gZi6cNKiswsOD65hePZzJFx4UkCYzrZKh4teIROcdxGMssvXjnTCiSWHJh4dWCNpnrucS68m8acpk8z/9gH5/4wwfxBgz2PXOcoy+dpeKjizewZEladu2rlcLMWwyNJLFsh/LSAIb+5l7H0EiCkfEUtZURfN63jqWyOXxl3ry34hMA3FP+0Ul6qlSIQMF0CZ167/oCS0DAgdFnWBvYTlSvRDB7/bszuhcXl2b/5mlhjynsiX3wzbm56wghJBSlkVDwDzD024kn/hLTPALYZDI/RhJBgsHfR5YqZ927okh8+MGb+cq3XsHjUbFtl6qKMO9/75b5TzYPLMdkKHuUjoknGDcvYLsmquQjZmykNfQQQbVu+txlJX5eOdBBVXmIbM7ifNcQjuNyoatQA7U8FsS/hHG4qrNiNmMyMjDB2EiSRDzN+HCSbMbEshx0Q8Uf9BCO+giV+CktD+IPepBX+CJcKmQhsS7YyLpgIxNmkrPJLrrTffRlhhk3E2ScHI7rTHulVUkhpPqp9pTR5KtlTbBhSTLpK8Wm8Bpuj93EuJlgPL86RT1b/XV8pvmDi4q8LRnCQPZ+ANn7MObIR1FC/xEhV1+hJAkJWN1okyb/wsBabVwvVck3A7IkVrXsgEdV5u0Px3XJ2w4eFbxKKZLQsN0sg9mjODjL6kdFnitcsxJ0p7s4PH6QJl8LrYG2RR2jSzot/ql9HYJqBWVGGz4lSlirQZN81Hm3ci7xIiV6HTG9hVeHv4xHDlLl3USZ3sKLg383y8Cy3TyJ/ACyULDcPGNmD43+HcT0Fl4Z/kciag1pa5ydpZ/CxaEzuY/hXAchJ0NdZGn1T97O4zebt4rmaEkIPNfJUPGpxY12l0IR9ZVAFhLaW2RgtZSV0D0yzpFL/ayvKkO7itoZ9q5ebu5yICSBP+wjm86RN/OASzado6djkEhZEK9/4VxRaYWU7ZVgeDTJF7/1EmPxDL/1yB20Nb65daF+9MxRvvGjffynL7yfmzdemxr2ZqMg2DEl1CDNGncza5VWGo2FaBTFgwtXG1bXguu6jMXT9PSP095WVcghvQEghIqu7yTI7xGP/zl56zQA6fT30NQteL0fQogrqq+SJLFjWyOb19cwPJZEUxVKIj7UZUSwJswuTo9/B00KsDb8EVTJS8YaoTv5HEdH/pFby/8YRRggwGNofO+JQ4SDHvJ5GzNvEQ546bw8Ai58aO821rVULPrcq/LUWpZN17kBjr7RwbF9Fzl/spfhgYlpFZBpCPD5DWqbYrTf1MCWHc2s21KL17/ySdB1Xbq6R4jFAovydIyPp8lmbbaVrefmkvbpNrKOienkcVwHRcjoso4qyfO+sI+fuEz7+uprXr9tO2QyJoahzgpxLuZYRci8t+I2MlaWn/S/yoSVnHffhSALifZgM480PEiNt3zZ7SwOErLnQYQURrA4wYNln0lI14VW8/OMt/MCdSGsdsL7fEpzMKlsZo2STE+qhLoZJKEioRDV1yKL1csFWw6EELSHNtAe2rDwzjMQ0Ur4aP0jBe678BBWq+lIvkJzYDeK0DCdFPF8L6rkIW2NM8R5dDmIQCJhDiBc8F0liSsLFVUqvEQVBLKkTR9ryIUkfo9yJbIvAFUykITMhNlPSKtc3D3z9h6/85XMEEJcN0NFn2dh4rruHHXMpUIIUTRH8c2AJCQ6h8d49UI3TbESgh591m//u/ftfsuurXB9AsOr8fJjh9AMlfhwEt2jsv/Z49x0VzveloUNLCFEUcrwL3BjoNq7MkXUmbAsh5f2X+DR7UFKgwAAIABJREFUZ47yt3/+K0jSjZMaIYSKrm3H43kAK9mF62ZwMUmm/wnD2IMQVyJJruuSSOU4e74fr1dnbUuYRDKHi0s4uLRi5hl7BIHEhpJPThYaLiCsN/HKwF/gTNaOlITgUwvUvAr4liaeteLZPG9avP7caZ743hscfeMiVv4auUIupBJZTh+5xOmjl3jj+dPc/b4tvPtD2wmV+Fa8KHp9XwcV5UGCQQ9NDTEcx+Vi5zA+n0ZdbZTR0RSDwxOEQ14mEhlGR9PIikQqlaO+Llp4wcs6utAYj6c51zmM368TDHqYmMiQTOaIlvqJRQOcPd+Pqsg8/tRRWprLOXdhAMd2KYsF0HWFru4RQiEvVZVh+vrHGR5Jsm5NJZrmcvJUL6paOLZ9ffWC9+VXvby/5m4Cio9nB1+nexl1vUq0ENtLNvBA1e3Ue9+c+guy96Nvynl+3vHO1zVcGpxpNaPVwdXKazMhBDhuhoTZVagY75r4lDIc12Iwc5Qa360o3Nh102w3jyRkKj3r8cqR6VypnJ2izGhhNNdNxh6n0beDnvQhLDdLyhqlNTCbjuiRg1R5Coae41p4lDCJ/CAZe5wm/040yU+1t6AKJhCEtRqCWjlCKJjOtRVRbyRcKz9xjlNylTBfs4XF+40b/U+bJlG/l+hkzTLLXpmxuNpQNIXNu9dw7kgXuYxJ/dpKGtZWoXs1ImU3kHDFL+y7twVMy+bg8e5F7z9hdhFQaxGiIBRhu1lsN4cur3bu/eIgSUF0bTsZpZF8/iQA+fwJTPMIHk8VUKCg2o7LT54/QW/fONmcxZrme+noGiKRzLLn1sWxMKYgCx1DDiFdxZySkPHKpdN2hxCC0sjqivWs2MDa97OzfPPvnqPzXD+O4yKEoLwmQlVtCaESP7qhIkmCvGmRSmYZ6ovT2z1CKpHlUscQ//LllzBzFh/57J3oKyjoNYVsNo+hq7yx/yLbttQzOpai69IIqbRJMplFkiQi4YLKzPh4iv0HLrJu7VyDw7EdRkeTdF8amb6uoN/g0KEuSksDpDMmZaUBbNshlc7xs5fOcvvuNjJZk/MdgyiKRKJnlLxlIwkYGpqgubGMjotDDA5NUBYLYi/hZRBU/TxQvYc6XyWHxk5xePwMl9LXzvEQQKkeYX2wiW2R9WyLrCOkLk9O17HHEFLhobStM7jOGKo+v7VvW13Y9iVUbfssCc5fYPXxdltUvNWwnZV75WciZ1vzPmWSEET0KsqUSnpSrwJQ6b0Zx81zavx73OgrEyEEPiWKVymZlFAuLMY98hamcu18Ssl0/4yanVQYawmqFdP7TkGX/VR41s7aFtGqZ5QgF9T7tk9/iug11+u23lIYilo0oO+4LrkV0vXmQ8YqPoanFBNvVGyurWRD9fxsjLea2WDlbc4f7SZcGkRSJDLJLJlUjratDW/pdS0VkhAMjybp6B6mu2cUBNRVRth9czN+nz5rTWHbDgPDCU5d6KOnP04qnUNRZCrLgty8qZ6yksAcapttO5zvHOLA8W7iiQyhoIfN62qwbGfZjnfXhadfOkU8keH+PesJTtIxv/v4QfqHJrj71jba26pwHJfOyyO8fOACu25qormuULIgnshw+OQlOrqHSWfzBP0Ga5sr2NZeOye1JZnO8frhTlzHZfvmerp7Rzl2uofxiQyGrrKmuZxd25pm3Uvesum8NMKxM72MjCdxHBe/V6e6IszGNdVEQl4kSeC6Lmc7Bzl2upe+wXEOnbiE47r8z6+9MN2PdVUl3HZzM6UlVwyEjDXI+fh3qfLdTkCtRZcjDGTeQJcioMFY7gyuayMJhYBaT9rqJ2fHCeuteJXy6fnbdW3i5kW8SgXgkLL6kYXGhHkRn1qFT6kkbl4ga49Qorejy2EGMvtwHBOPUkapZ7aUvqI0oMhN0wYWOGRzP8Mw7kFMCok4tsMr+y7wyQ/fyg+fPIIkSaTSJv2DE0seBx4liiRUzsa/T6lnA7LQMe0JLqdeJqTVM5g5Ml0XSyBR4b15yeeYDyuaWQd6xvjJ9w/QdWEAx3FpaC3nnoe20bS2gkjUj8dnoKgykiSwLZtcNs/EeJre7lFeffYkh149T3Iiw2Pffp2N2xvZvKNpRRXshYCG+lIqK8J87esvUxr1o6oSmibTfWmESNjHmrYKYqUBTp7qoX9wgrxpce897bPaMU2L7sujqJqCYlqMjiZpqC9lQ3sNjz52iPhEmp23tNBQH+Xxp47iOC6yLLFxQw3DI0mOHLvMPXet48zZfkZGkqxpq0BIQziOQ1f3CGvaKqivK+Xxp44u6f40SeXmkvW0BurYGd1EX3aYy+kBBnIjpK0MOdtECIFX9lCih6jxlFPjLafWW05ML1l2XorjJDGzj6N7fxkQ2FYXjt11TQPLsfuwzcOo6hb4hYF1XZHJv/OLHy8Fedsmb62e6mYia84bWdBkGV3RkCUJSaiM5c4BAtvNknPiLDu++Dayy2bmGlzZNnMuufJttXcTuuRn8TfwdibzXR9EvEbRu3Zcl0TOvC7nnMjmio5hSRKEbuASF7IkTUfgCg7e6ytQslQ4ts1w7xh7P7UHVVM4/LPTjPRfn3qc1xMj4yn+5clD5HIWiiIxFk/zdNbkyJkePv/InRiGOt3vE8ksP3z6CK8duoiuKxiaSjyRIZPNs/9oF7/zyTspCV9hLDmOy9HTPXzxmy8xNJqkIhZEkiSOnLxMMr2ywtKnL/Sz/2gXO7c2EvQbWLbD13+4j9GxJLqm0N5WRd6yOXG2l5++coaNawqMov6hCb73xEFeP9yJz6Ph8WjEJzI8+/Jp7tzZxsfffwvKDCGlTNZk/9FOUmmTwZEEx870kDMtLNthaCRBMp3j1m1N00993rI5ePwS//yvr5NK5QgGPNiOw/hEBgH8wefuJRzyMDWPDo8k6e4dZXQ8RTJtoqkyw2PJ6T4MBTxzHK2yMMjZoxhyCYo02ZYryNhDqJaPcfMcuhQibQ2StgawnCySUOlKPMGa8Men6e0ODqO5kyiSB9e1Gc4cwaOUkrb6CWlNBUq8UMlaYww6+wio9WSsIQQSjmVTymwDS5KiyPJskRczfwywrtpPUDIZUcrmTMYn0ijK0teweSfFmHmBnB1nOHcKSShYToasPYpPqeD0+Heu9JlkvH0MrFOHu+k8249tOTStreDXv/AArRtq0D3qNSe5tg01rN9ax3e++DwvPH6MibE0zz92hI03N7IStoLrwqEj3Zw42UtjQ4ye3jH6B+L4fAbVVRFS6RwvvnSGxvoYCKipjhAKenjmpye5/94rOQqWbdPTO8bAwAQ+b2GQKbI0rUzV3FTGG/s76OwaRlMLD5k+qa7j9WiURv089fRxDF2lri7KqdN9nD7TR8BvUFcb5bU3LnCx88qxS0VI9bMh1ML6UDNJK03GzmI59qSUe6FosSFp+BQvulT4LbLp75B3HRy7DyGHwTUxvB8nm/4mrptCkitQ1Jux80ex7Uu4bgpV24mkNGBmHyOffQ7XjaNoNwMOVv4o6cR/BxR0z4PISu2c67Tti2RS/4DrJjC8j+A4Qzh2D5qxF9u6QD73NLLciqy2IMsN5DI/RFbXo6hrltUvP6+IZ7O/oAnOQCafJ5NfvUjAcCpVNFIsC0FQ16cXeGXGRlTJQ8oaQhIybcEHUaVl1ua5QX9Qv7J4dbSfV1QE/EUjK5bjMJJO47ruqhsJQ8lkUaqrLKRVr7v1ZsJ1Xc4ODPP40TOc6R/m1/ZsZ2tdJYe6+wCXm+qvneP8ZiCTzvHUN17B8Gh0n+tDlgsS0Bt2tFBRf2M8L5d6R6mvKuGX3ruN8knZ7G/8aD9P/+wUrQ1lvP++zdP7GrrCTRvrWNdSQUUshK7JZLJ5vvnofl49dJHdNzdz1842FEXGdV1ypsXff/MlLveP8VufuIO2xnJs2+GVgx08+uxRzGXO5UJAdUWYF14/SzpTcJL1DIwzFk+xtrmCk+cKqRY50+JS3xhBv0FFLIhpWjz1wgmeeek077tnI7tuasbjUUlnTP7liUN857GDlJb4eeDujXPOefxsL9lcnrt3raGloQxZEqTSJoY+W3wlnTF5/PnjjE9k+LWP7KauKoLrFrYPDCeoLg/PmiM2rKmisa6UZCrLibN9BAMGn/vobciTRp6uKdMRuilochBVChJUG5EkBce1MJQoCbMLFxtF6BhylLQ1RCrfh6FE8arlGHLkKgdagVrouBaua+FgEdbXYLsmiXw3GXuErDU82XYnMWMb8dyThPRmSo3ZxlXhd/EghI+ZVYtt+zLujFJEsixx1+41fPmbL3P6fD//5X89jc+js/e+uX2+EAJqDVujv7mofa9mXawUKzKwLnUMEh8r1ND4wKduZ+2WOhRVXnBCU1SZytoSHv7Ebk4c7OLyxWGO77+I4zisRGHuvnvasWwHx3bw+XQs2yGbzaOqMoauYlk22ZyFx1CRFYnW5nIUVSKdmu019Bgat+9qI5fLT9+PrikYHpX33r8Jj0ejpbkcRZHZsrmOSNjL+/YWJhjDUNm2pZ5kKoeqyng8KqZp09wUw+vVMXSF8vIgiiKzdXPdsif/QmV0QUj1E1IX5o06Vgeqtpt87qcYxmfJJv+evNIG5NA9D2Dlj2FmnwBsZLkOSakhn30BXWlGUTbiKJ1oxl6EFMKxX0GgFo4zj5DPvYys/HKRs0poxv049mWyqa+iaDuwrakirBM49jCy3IplHgVNw3WTrLbC4DsdKdMkkVuZl++dhpRpkjRXr096JxI4TpHyDbJEzH9lcSqERDLfT19mP6rwEgzV8rYKRf0Cbws0RCJF1b8c1yWRzRHP5gh7Vjdv73J8ArsIbVaVJWpCN1Au0FXoHB7jG68dYSyd4eLwKKOpgoE6ns7ww0Mn2VpX9ZaKXCiqwqZdbUiShCQJmtprkCQJRZERN5Bwhd+nc/stzdy8sW5aqOv/+NBOXt53nh88dfgqA0tla3stAqb3dV2XO3e2cex0D+c7h9izvWX6uxNneznTMcAdO1q569Y16JqC67oYhsrJc330Dy2dFjaF6oowqqLQNxinua6UU+f6MHSVPTta+faP92OaFqZp0TsQJxT0Eo346OgeZv/xbloaynjXbWupq7pSjif6Kz5ePXSRb//4APfetg5dm72EjicybG2vZc8trXhmRPWufn/YtsPoeAqvR6OtsYzKstBkP8GaZhtZuqI4KIQgFPAQCniIJzRkWUJTZCpioQVV9YJaPefi36bcewuy0OhLvYTpJCYpcdKk+qEgpLcxke8gn0sS1lpntSGQ8CoVXJj4QcH4QiKV7yFhduJRYmhynnHzAoowcHGQJY0JsxNF8pC1h/Gps8WJhJAQQmGmgeW6E8z0KkqS4M5da2iuj3G5fxyfR6e2OkJ5bOlzlS4HKfPMNfTeDKzIwJoYz2Bm8wTDXto21izKuJqCEILa5jIqakro7R6ZVB1c/rUIIYhEfNM0CCEK3NVQ0DPrmoIzvp+Cx5it9CXLEqGQB/DMuZ+SSY6rMZ0vJhACopPbJUng9ep4JyNfQgg8BoSCVyQoy6eTW9/cCVaSq0BoyHIjkMe2ziPJzUhyE8LuxbFfQVbbkZQ6ZLkR030CkJCkEoTwI8k1k9csISnNSHIdktyHlS9OdZSkCmS5BkkuJ5P8Eoq2Y8a3LkIYCDmKY41i548hyVXIypsjwPFmYD7+v8vqiTD0xhPkVzHf6J2A8Ux2xbV9ZqJjdLSo91+TZapnLE770vvJu2k2RD6G5WQ4N/EoW6OfxXiLEop/gbcnoj4vZX4fySJ0wJRpcml8nLBn8VLAC8GybTpGx4rmJaqyTFNpSZGjbgycHRhGkuDX79zB//zpq9Pba0tCHO8ZuG6iIYuFrEjUtVVy9JWz5M1CJGbN1gY27GxF1W4cZ2JZNEh5aXCWCnJ9dQlV5SG6e0aJJ7KEJ9c4Qog5C38hBOVRP7qmkM6as95+J871IQRsXFs1bbAIIagsC1FZFlpRBLKmPIzXo3GpbwzLdjhxro/G6igb2qr4SiZPV+8oXo/G8FiSzetqUGSJy/1j9A9N8J4722dRGQv9EGBjWxWHThRys66W7C4J+2ioic4yroA5DhVdV9i0tppv//gAf/PV5/nA/VvYsKYaQ1eWJUU+HxqDD2I7GVQ5iEDQGv5lCkXnNcBFoFCityMLjTL3JhzXRpF0xAxHt0Cm3HMLJfr6yWLLMkJIhLRmZKEhhEzM2DJptAnOxb/LttgfoMshzox/nagxO+rkuhaumwOcGdtmX7cQomB8NlfQ1BBDEgJZfutq6C4XKzKwFFVGkiW8fgN1CcbVFGRZwhcwkCQJTV+dRNuZ11C05sASDMDlfl/46lrfv0WDREhMGUggIcmVOHYvYIKbQYggAoVCFGnKu+CCUHDdmQtWgZiWn77ihbgarjOMi41j9yHJ5QjhmYxSWTh2DwCyXIdrD2FZp1D12wBP0bZuNAgEXrW4RHfOssivkjDF2eHhop7pn2cMp9MMp1ZHdc52XU4NDhXtY01WaCyJTH+WhEJIrSeiNePicin1EqvpRLEsmxdfPsuPHjuEbbu0NJXx0Y/sJFYaoH8gzr/88AAXOgYxDJVf++QeGhpK+enzpzh5qofP/+a9OI7L6bN9PPr4YX7/8/czkcjy+FNHOXykC0VV+JVf2kH7umoUReJLX3mR2poIL758lmwmz7vuXs977pvfCzgwGOcfvvozDEOl+9II4bCP3/ud+wkGDDLZPM+/eJqnnjmOx6Ny390buG1XK6oqc+ZcP9/67uuMjKWorgzzG792N4GATj5v87VvvEK0xMfr+zvwejQeeM8Wtm15e9XCWQ4kIdhWXcXF0fE5BsBELsfZoRE2Vq6egXVhdIz4PA4Hn6rSVhot+t2NgIlMDl1RqIkEZ9VC1BSZXN5+y5m22bTJv/79T9m8u43zxy4Rq46QNy0M71tbvmGp8HrUOUWGJUkiGvFx8fIo4/H0tIHlui4j4ymee/UsB4530z8YJ5HKkc6YJFO5WcsF14XhsWShrfBsJo4sCTyGtqKi4eWxIH6fzuW+MSzL4eS5Pta3VNLSEENIgrMdg6xrqWAsnqaqvGDMJZKFa40EvWjq3HVpeWkA23EZHEnMMbBCfg8+j77gGs9raDx072YSyRxPvXiS/Ue7aGko4+H7NrH7puZVK6qsCC+KfKVuqy6HiuxVOJeMPitAMYUCW0pHlvXpta3ruijyFYNaFsb03xXeHfSknkMIlRr/PXPO5jij2PbwrG2SFGTmu9KyHZ589jj33rkOXVMLIigXh8jm8mxct7Dy9tsFK7JqQhEvuqGSTmZxHHfJ3HHXdUmMZ3Bsh7LKyA1nnd7YkFH120hP/GeS47+HLNejed6LnT81d0+lCccZJjn+eXTPBxZ9BheLdPxPcZwhvME/RpJryaa+RGr83yMkH0IEEFIpTIarpauqed/QEBAwir9EM/n8qqiFua7LwZ7eVTPW3ikYSaXpjU+Qt21UeWXewPNDI4ymMkUXaoaqsKbsSg6F69p0JJ+kL72PvJMkme/n5Ni3kYXGxpJPIIklXEuRx8A0bZ5+9gS/8+vvoqY6gmU709Tnp545zrbN9fzqI7dz8EgXX/vmy/zxv32Andub+NJXXuSzn74Tx3E4ebqX5sYYQgj27e8gGPDwZ3/yAU6f7eOJnxyltjpCSYmfbDbP0z89yZ/++4cmKTvXvlzHcTl8tJv/8McP0dpczte+8Qrf+u7r/Nqn9tDZNczLr57jP/zxgwwNJ3nxpTNEIl5amsv55nde4+H3bWPdmkoef+oY//DVF/k3v30vrgvxeJqR0ST/1xceRFXkG6ao5mJwe2M9Pzh+Evuqfo1nsxztH+ADG9evylzoui77L/WQMudGyxRJYmNVxQ2tIujTNXJ5m7FUZtb2l8520RiLvOUSKkJAKOpn6x3rsB2H+rVVjA8l3tJrWg7m78crdYum/u/sGeHP/voJ+gbjbFhTxd271hIN+xgcSfD9pw7PaWFqbin2fMuSWBGVUpElqspCDI4kiSczXOob44Pv3oqhKdRXl3C6o59Y1I+QBNXls5kGBXGfIncsCk5lZx7RmMXMU0IIYiV+fvuTd/Deu9r54dNH+dm+8/zF/3iSu3et4Tc/vofSkuUpPs+91pXvf/X2a30u0dcR0Qt59ILZxrHrulhWN5bdOWu7JAVn1Up1bIfHnz3G3ns3Tn4vGBieoLd//OfHwGppryZaFqT7wiC9XSOUV0eQ5cX9oK7r0n95jOGBOI7jsv2ONqRFHvsLLB2ewB8B4A//deH/yP8GwBf6i1n7KerW6b+9wT+Z/jsQ+WLRdhVtF4q2q8j2HTMogS5TE3Gg5MtcWT26gIPrZpGVugKF8R2E4DzqXIPJFKOZDHWRlVHHcrbNG92Xydurp5j3ToALnBsZoT+RpDZczGO3yHZcl5c6u0gXUWkUQLnfT134ym8Y0hupm0dtb8kLvSIGjarK3LK9if/vb57iPfdtYs/uNiSPYHgkRWfXMM88dxKPoeLCdCkKn09ny6ZaXn3jAhvbazhxsodPfXw3yVSOi10jvPDSaX78xGFcCjTmmae9dUfLkjyppdEA9bVRVFVm984W/vZLz2FZNt2XR2mojxIOefF6NDRNoX8gjmFohEJeKstDaJrCXXes5dd/52vT7em6wqa2SryeG8vbvxjc0dyIX9OJZ2dHlnKWzdnBYS6OjtMUjcxz9OLhuC4vdFwsmqepyhJ3Njfe0E6t9upynj/TwX9+8kU6h8d48cxFnj/dwTOnzvNnD997zcWuIkmo8xRqLfbMLwtCoBkqruty8WQPF0/00LThxis/kMmamOZsp6DruozGCzn44VChDlk6a/LUi6foH4rz0Ye287GHtk+Pr/3HunjsuWOzGxYQDnhwHZf4xGwj2QUyuTzWChRhhRDUVpVw9uIg57uGsG2X9W0FR25rQxlnOwZpqovhNTSqygvvCr9Xw2OoTCQz5C0b7ao8q+GxFJIQRMNFxGGW8ChNUSnXNJXzh5+7l48+tJ0vfuslnn/9HJvX1fCeO9vn5HjdCCjkdc2NOhaMcJOcuQ/TnJ1WosgNk+ypK5hSFJ+O8r/FdN/lYEW/Xvu2elrXV9F3aYQf/vPLtKyvIlRSGHTXmrRd18XK2zz53TcYHogTKvHxroe3zakt8E6B6VhYjoMuK8uWSl8qHNfBdGwEAk1aOn1zpZh9vuJ/O/Ywucx3cZw4hveXV13B5a2EAKqDxRMye+MJhpKpFamFua7Lixc6GUym3nIazNsRR3v7uTg6Rk0ouOw+zlgWz5w9Tzo/1/uvKwq3NdbPyrMbz3VwMfl04YNbyLLbVf6F5eVgFblkRZF48L1buOXmJh597BD//X89w68+chuqqhAMevjd376PrZvruJq2e+/d7fzg0YPEogEc16W+rpSJiQw+n8YnfmUX77lv45xjoKAGtpS+sx1n2qtrOQ7y5OJWlgRTDEvHLbwnCwVuJ73fU8fbzixvtaAgLnQjGwDzwadp7F23hm8c+v/Ze+/wuq7zzPe36+m9oXeiEuy9iSJFVduSVVwkdyeO7dhOMjO5N5N7c68nN3eSKZmxM4lLEtuKrcS9yLJ6oajC3kESBAkQRO/AAU4/Z5f544AgQYAUm2RR5vs81CPss9fea6+zzl7r+773e78jcz7rHB/ntTOdVPi911XHyTRN3jzbTfvo/DmEHquNrTXV13z9dwPKA16+vHUdP9p7lM6RCV480U6p38N/uv8OtjbUXHb8LLKM5RLRuxtFMbY5LHzmLz6IYZg89IVtjPSNU908V3H33Y7hsRhj0dlr1uh4gv7BSQpD7hl6oKYZ9A9G8XsdNNUWzmySDdOkZ7po7IUQgLrqCJphcKJ9gHtvXzhT+2kimmRsIj6vwNDVoKzQx1Q8TXvnMC6HhZKIF0EQqK2KsH1XGz39EzjtFsKB/HpdVOAlHHBxqnOYqXgau02deeZ0RuNIay8Ou5WaitDcm11hV03zPOPr3LVLC308eNcSOrvHONM9Si6nzTGwBPKKgYZpktP0G5qv9XYibyTlSKd3kEh8H5i9pqrqsmnhizwEQSAScvP0iy1sXl/H2Hic1tODlBXfXPmi12Vg2ewWHvn92xganOTQzg7+7qu/4mNf2kqowIMs5/Ozzr3fTBNMw0TTdabGkzz/8/089/P9GIbJJ7+yDX/ITS57eU+FJAlIN8mEuhDfOPUiP+new7dXfZZm7zvzcj05NcB/O/EUpfYAX6m/m6DF9Y7c92ogSiFsziuTz7zZIAgCS4oL5/1sIBajZWCI1WWll4xyvRXi2Sw/OdIyxwN+C3l0RyfZ1dXNwoIwPttcsZq3gmGYPNt6irMT0XkdZ3ZVYcuCqlnHih1rptWKTBLaCH2JnbOSha8K89zTME36B6K4XVY2b6pn5+52RsfiNDYU43JaOd0+RFGhF6tVIZvRCIVcgMDCphK++U/beX3nKTaszStEOZwW/D4HPb3jdPeO43HbyGU1/H7nFbMQLkY0mqDt9CALqiPs3NXOkkV5xbGKsgBv7jpF/2CU8fEEuZxGYYGHkmIfmUyO7t4xLBaZ7TtOsnb1zb3hvxp8auVSfnns+JySAmPJFNs7OllTXkpdKHhNBqZJnm7485bjDEzNpaRJgsCDzY04LTd/dLDU7+FP797In969EcM0pwtiv/WYWWUJ+zw5NgCdY+NMJNMEHFf/7rgQ59pKkkBRZYiiynk25TcBxieT7Dl8lsrSAAGfE0M3+P4vdqPpBvdtOV/iRpJEQgEXx08PMDA0RaIyHzntG4qyfVcbk7HUnGsvayol5Hey61AnLW19VJeF0A2DXYfOcKJ98LodLKVFPkRBYH9LN7WV4WmjBuqrImSyGq0dA1QUB2ZqLNWUhVhYW8wz24+x/2gX61dUY1FlNN3gB7/cSyKZ4eMPrMZ+iRSAK0Emq3H81ACV0xE32B+IAAAgAElEQVR/QRAwDJP2syPEkxmCfse8AQdJEikp9NHZM8qxtn4aF+T3GJKYr/cqXWWdI9M0gLeLAXOOoaRhGJOk0s8Ri/0DujFw0XkyFnUlcH48ZVnk0x9dzze+t51/+ckuHHYL225rYP2qmrepr28PrsvAikWTqBaF9390NQNdY+x6+QT7drRRt7iEytpCAmEXNkd+A5lJ5YsM95wZ5vTxfiZG8y/9rfcvRbUpvPbc0bzKzmU8ADWNxTQsKbueLt/CLbwjEIDmggJUSSI7D4Vve/sZ1lWUsbK0+KpeiiaQyGT4wYHDHOkfRL9O7957GU8ea6UhHOLO2hos8pVHQgzTpGN8nJ8caWFsHk/2OZGCpkh41nEBcaYivEsuJGskMG/g4pXL6vzoZ3sYH09gscgsbi6jdkEBsiRy//uW8ptnDvMP334FXTfYvKmerZsbkCQBWRLZsrmBw0d7ePRDedquJIpsWLuAl7af4DuPv4amGaxZVc22LY3YbCo+rx2H4+qM/4KIl737O3nyN4fwuG18/sO3I4oCpSV+bttYz7f++VUsFplN62qprytEVWQ+/PAqfvHkAX799GGCASef/vjG/FgK4PXasb0H6YHnUOHz8vCihTxx8MgcsYsDPX385PAx/mDtSkJOx1VFskzTJJHL8aPDLezu6plXPTDicvLYssXztL65YJqQ1TWmUhlS2dx08r2Iy2rBZbVwTuV3PjhUlYDDgSJJc2jWBvCr4618ZtWyW4UWgNrKMB1dI/zNN18gHHQxODxFV/84zXVFPHzvspnzbBaF9cur2LH7FE/8ag8Hj3djmtDRPUJNeRi/1zErOi8IAlarwhc/tomvfe8Vvvq1p6mrjpDNasQSaXwee14Y4zpQFPbgsKkcP9XPJx5aMzMfSgp9qKpMd984m1ae37irqsz92xYxPDbFP//4TV7e2YbP66B3YJy+wUnWr6jm0ftXXlefJmMp/su3XkAQ8gagw6YSnUrRMxAlHHCxYUX1HFERyEev7t7UyP/4zsv87T+9RF11BFEQqC4PcdfGRsLBq3Oka9oZNK39up5lPpgYmEYCw5ggq50gm92LpnXOe67VshZFaUC4IEdZEARKCr38///xgXwEU+Cqjcd3A67LwHrqh7t55sd7mRiLY0wn2muazvEDXRw/0HVF13j5yUO8/OShKzr3kc9uumVg3cJNAUEQ8NqsrCgpZmdX95zPT46M8sNDR3FaVOpDwVl1Ly4FTTcYTSb55bETPHHwCNFb0avLYiSR5Ouv70IWJdZVlOKxWt9yjHO6ztmJKH//xm6ODw7P6+/xWC18euWyOcfHM+0Mp/LccoMsoiBdewRrHlitCn/6x/fM+1ko6OLTn9g472eSJPLoh9bw6IfWzDru8dh56IEVPPTA3Mr1j31k7VX3TxAEPvXY+jmGmcWisHljPZs31s9pU1ke4t9/5e45x1VVvqY+3Gz44rpV7O3upW1ktqpWRtf55fETWBSZRxY1Uer1IEvSW272dSP/jnj6RBs/PHSU8eTciIFNkfnS+jWEnTdvgeFzSGaz7Oro5tmWNrrGouR0HafFwtKyQh5ZuYgyv4dLJcZIoki5z0PIYad/nijfv+w/yOqyYhoj4Ztyc3cjoCoypUV+FjeUsLCuiFd3n6a1fQCH3cLD9yzlwbuW4riAQidJIk21RfyHz23jpTdPMjoex2G38ME7l3Db6gU8/rPdFEZm07YlUWTjyhpsVpUXXm9ldDxOKODkobuXIgjw3GsncF6Hqp6qyqxYXI7NprKksXSGlqcqErevqWViMkltVWRWm+ICL1/51O28srONg8d7GBmLURDycM/tC2lsLLqgTE8eiixRXJAXVbk4ZzSjaajS7DQNl8PKYw+souVkLz1DUdp6R4gEXNy/bRFb19VTFJmf2i7LEmuXVfInbOHpV49zumeEkpAXm1VBUa5+rUmmnmQq9t+vut2Ngih4cdgfRRRn50rnxTAMBocnSSQzSJKI3+vA57XP0E6vBGk9RX+q55r6ZpVsFNmuj3F2XQbWyECUseFrLwJ3vZjKJelOjBHNJtHM2R4oWZCodIYotp/nbKb1HP2pCUbSU2QMDYsoE7F6KHUEEBHmTOicoTOSnqI/NUFKz6KIEkGLi1J7AFWc6xHXTYOR9BQ9yXHSeha7ZKHE7p+hLVwPxjIxTk4N0OguxsCkKzFCXMugCCJhq4cyRwBFnO/rFJjKJhlITjCZS2Fi4pStlDuC+C1zCxRn9ByD6UmGUpNkjByqKBO2uim1B5CE80aAbhr0JscZSU9R4ypgMpdkMBUla2hYJYVim5+w1TNLOhfyP5yknuFsYpRoNl8U0qlYKbH78asOxPdQHpYqS3xoyUL29fbNK0TxzMlTJHM5HlrURH0oSNDhwKGer59hkh+veCbDSCJJ5/gEL7S1s739zIxxJQBuq/UWVXAa5+hB53KBuqOT/OeXd/DQokY2VlZQ4HYScjhm5V6YpklG0xlOJGgdGuFnR4+x62w3mXm+M1EQuLehjpVlcxPVnUrBjFKgKMi4lGJk4b1RduBKcKNqu/2uQBAEAnY7f7p5A3/x/MtzqHzxTJbv7z9E10SU9zfWURsMEHI6cVrUWTQ40zRJ5TTGkkk6x8d58VQHz7ednrcWnCSK3NtQywMLG96JR3zb0dI7yM/2t1Di87C1oRqrojA0Fee5Y20MTcX5m4fvvmyh4QXBAOU+77wG1mAszl889zJfWr+G+nCQoNMxr+KiYZpkdZ2sppHOaaQ0Db/dhstyY6S2f5sI+p189kPnRawWVIQvc3YeFlVmzdJK1iytnPPZn3x2y7xtZFm6ZJt1y6+fNvyHH79t3n7+2RfuumQbv9fBw/cumxWhG5mK81c/e4Wvf+YDs871uu187IFVc66R1XSOnB1geVXxrHlot6ncv20R929bRP/4FP/2xmHCHicPrV6I4y2oh1aLwm2rF2AP2GjtG+bTt891kN0MEAQ3DsdjWCwbEYTZvxXTNDl8rIed+zuYiqWQZYnK0iAbVtdQUnTl4j+D6T7+of2vz99zeieeM/PRbgEh7wgVBHRDwyR/zCrbqXct5NOVX76uZ7wuA6thSTm53DunYFbTdF6ecTwT51e9+3ljuA1JENFNg67EKNFckqDFxWJfGR8oXj5jYMVyKXaOnOLZ/qMMpSdnNgNFNi/3FS9lc6SRC/2DGT1HS7SHp3oPcjo+OLNhC1lcbCtsZltBM1bpgkrdpkFnfJh/7XyTI9FuFFHCJVtpcBfTm5q4brnY45N9/GXLL/hM1W0MpKO0TvUTz6VJ61lK7H4eKl3FxnA98kWqSHEtxc979tERGyKmpYlraQQEbos08PHKDbNysxJahr2jHTzTf5i+1PjMMxdYPdxbvIQtkSYk8kZW1tB4ZfA4v+49yINlKzg5OUBvcoyEliFn6CzylfGJyo1UucIzwh6maTKeTfDr3gO8NnyShJYBTFRJYbmvgvtLl1PhCL1njCxJEFhdVsqq0mLePDs3igXwakcnh/sHWFNWSm0oSKHbiUWWkQSBjK6TyuUYnIrTNjLK8aFhhmLxWe0bImGWFBfy40NH501k/12Dz26jJhigNzo5s2kaisf5xs69vHCqnaZImPpwCI/VikWWkUWRjK4xEk9wYmiEA719DF40xhdiRWkxn1+7at5fs10OYpeD83zy3ofdprJ2Vc1MHsMtXBkEQWB9RRlfWLuKb+zcM2fuZXWdF0+1s6+nlyVFhTSEQxR6XDhVFVkU0Q2TtJZjJJ7g1MgYh/sH6JucmtfUlQSBLTVV/LtNG+Y4vm5W9EWnCLkcfGbjCoq850WFKoM+/o+fPvuWhYarAwGWlxRxbHCI2DyFn48PDfN/PfciGyrKqY+ECDnsKJKEgIBuGuR0nYymE89kiWUyTKbTTKRSPLZsCatKi9+TAi03KwajMbpHoggCpLMaiysLscgyhzr7cVhVDMOkOOAmp+n0jk2h6TpVET8ht4OW7iFS2RxZTcfEpG98kmQmR3UkwMhUgmgyRaHPxdnhCeLpLH6njaDbQWvvML850IphmJQGPBQH5qraFvndrKguITpdasA0oa1/hMlkGt0wWFgawWmzcLizn6ymo0gitUXnc/nGYglGphIU+tx47NZ3bDyvB5JUjM12H07HJ5CkucIVmm7wy2cP85EHVlBTESKezPDqzlMcOtZzVQaWW/awMbht5m8Dg7OJdqLZcSLWInxqAItkQ0QgY2SI5SbpS3XhVrys8M1Vx75aXJeBteX9S9h836WLT95oiBck/b06dIIfnd3FHYXNbCloxCIoHJ3s5hunXiRkcfGHtdsIW/KTWTN09o2d4fEzr1Fg9fJI2WoCFifj2TjPDxzlayefwy5ZWBvKJ4AbpklXYpTvduwglktxT+ESShx+4lqa14ZO8t2OHVglha2RhUhCXvEmref4Xsdr7B5r5/6S5TR5iknrOfaOdXBqqn9OhO1a8bPuvdR5iri/ZDlu2UZfaoInew/w3TM7CFs9NHlne9aPT/YRz2W4vaCRIpuPmJbm+f4j/PjsLiJWD49W5CeRbhq0RLt5/MwOHLKVD5asJGR1Ec0meXHwGP+r7QVskoUNodpZ1x/OTPLCQAtNnhIerViPIMCe0Q5eGTyOW7Hxh7XbsMt574SByU+79vCz7j1sKWhkqa8CSRQ5Fu3l9ZE2DEw+UbmRkHV+9b2bDYIg4LFa+Ozq5QzG4nSMjc97XjSV5rm20zzXdhpZFLEpMpIoks5pZDTtknGBMq+XL65bTbHHxc+OHEO/JddOpd/H59eu5HDfIP968AhjyfM5VO2j47SPjvPk8ZOIgoBNUVAkkYymzREamA+LCiP86eYNFLjmRn5vON7BfVk2q3HsZB81lWHcrmuLuHk8dj7y8FwP7i28NSRR5P6FDeR0ncf3H6InOjnnnGgqzasdnbza0YkAOC0qiiihGQYpLfeWtfBUSeKuuhq+vH4NIYf9PbPxd6gqbttc6q8gCBR68yIvl4MqS2yrreFQ3wB7unvnzVcbT6b49YmTPHXiJBZZxirLCEJeKTOj6eT0uQWNt9XeXMn4vwvoGBzj6QMn2dxURdfoBGOJJBvrK/nX1w/xgRWNWFUZ65TM6YExJlNpLIpE12iUVTWlPHe4jabSCJPJ9IwB1Ds2SUXIx5mhcY71DLKwLEJr7zBhjxNFknDbrQxGYyQzOaKJFEG344qUg4eiMd5o7STscZLM5ugZjbKyupTtxzpoKAkzmUwzGkvisVuZTKTZ19GLYZiE3O/AunRdEBDFIKq6DJt1GzbrNiQpxLy/URPiiTS1VRGsVgWLRSEccDE6fmnn53zwW0I8UPLozN9diQ5GMkPUuxex3LeGoBrJO/SnRXQncxO0TB5k3/gbyOLcHLirxXUZWLIiwQ3MMbhS6KbBrtF2EOCRstVUOPJe41p3Ic/0HWYsG8erOrDJ+VDrSCbGjuFWREHkIxVrWe6vnIn01LoK+dL+x/nH9ldYHqhEFWVSepZdo6fpTozy8aqNPFCyAouUH6pGdzF/fvjH/MuZ11kTXIBruoJ1e2yQ10dOsipQw6eqNuJW7JimSak9QHdijKH0jaFSZk2Nzy/YSpk9MBNJsooKX297lu1DJ+YYWGk9x4cr1rApXI8iypimSZUzzO5d3+TVoRMzBtZENsHrw22k9ByfrNrExnD9TI2QOnchf3zgB/xT+yusClZjuUBOUzN0Cm1ePl19GxFr3qBt8pTQOtXHmyNt/F7N7dinK4R3xUf5ec8eat2FfG7B1pno2RJfBZO5JK8MnWBTuIGgxfWe2QAoksTy4mI+t2YF3961jzPjE5c9XzOMeT2pF6PS7+Nza1ayqaocAJfFMsuY+F2EKAgUu90sKy6iJhBAMwx+cqRlXsllwzTnLb56KayrKOMP161mcWHBjezypfEOBiOzOZ19B88SCriu2cC6hWuHIAjYZJmHFjXhslr4t4NHODIwdMnoiwlX9I44B7/dxoPNjXxkySJKvZ73zLsVoMTnZmd7Fz/ac4TGojCKJDGRSPHyyQ6aiiLs6uiaKWBqkSVWVc7NqagLBfnkimWMJpKcHh2bt4As5Mc9rWmkb0CR+Fv47cDnsLF1UQ0DEzH+x1Ovs6G+Ih9Fri/HblFpHxgjkcmwqqaE0oCH//KrHVhkCZfNwp2La+kamWD3qdlsFBOTdC7H4ESM0qCXO5prZn5jzWUFdI1MsLW55ool1U8PjOK0qmxprkZA4CvffTJfzyvo5Z6ldXQOj/Mvrx7gjuYFHOzsw6rKvH9FAwGX/arHQxQ9yNLboWsggKAiCDZEwYEkFSLLFSjyAhRlIbJchiBcmgopigKLG0v4l5/soqjASzqTYyKaYNmi8uvq1el4Kzkjy2LPCsKWwtnvQgE8io+l3lUcje7n4MRuGtzXF0C6+aqYkafjxXIp7JIFp2yZGSRFFAlZ3AymosRyaTxKfsINpCZojw1S7y6m0hmaRaNr9BTT5CnhwPgZziZGqXUVkNDSHBjvJGR1s9RXPmNcAVQ5wzR6Snh+4Chn4sMs9pZhYHJ4Iv+jW+6vwD19X0EQWOAuoNTu51j02hLtLsZCTylFNt/5ZxYklvkrUEWF9tgQaT2HVTpveVc7w9S7i2Y98wJXATZJZSh93lM6mo7ROtlHlTNMrbtwVgHGencRjZ5ido6c4mx8hDr3eflxh2xloaeU8AVRp0KbD5/qoCcxhmGe9wjuHesgrmVYE6yZRU0MWlyUO0K8MniC/tQEObMMVbgpp+a8sCkyd9bWYFMUnjhwmP29/ZdcxN8KsiiyorSYx5YtZmNl+bQ3VaAm4P+dN7BcFgs1wQB2VcWhqjy2bBERl4Pv7z9M5/jENY25Q1H4YHMjDy9qoiESfkc3p6fPDHHkeC+SKBKLp7n3jmZsNoWnX2jB57WjGyZNtYUkUllaT/WTyeisWlZBeWmAk6cHOXK8B0kUqa2J0FRfxKtvnCI6mcTjsrF2ZRXDYzGOHuvFxGQ8mqC7b5yz3aOsWVFFKp3j6ReO8sj9K/jprw8QDrpIp3PU1RRQUzU3D+NU+yCHj/VimCY1lSGWNpfz5LOHyGk6oiiwfFE5be151ctcTkcQBFYsKWdoZIqunjHS6Ryb19dRWODhh7/YS2HYw1Q8zYLKMKGgi9d2nSKT0SgvC7BsURm265BIfjdCEAQcqso9dQsodrt58ngrL57qYCI1V6TiSiGLIstLinhoURObqirwX0O5gnc7JpIpTg2NksrmONzdjyiKJDM5xhJJkpksPePRGV+F32Gf18CSRJF1FaVI4kb+ec9+9vb03lJnfQucnDpBwBIkqIaua06ZpknL5BFK7WX41Le/xlF6mqmQ0TQsSj4pRJUk7NPlCuRplpRuGOR0A1kSUWWJbE4HTLTpSLEiSWRyOpphEE2kZlQ+dd3gwoiMJIpkNeOq/GWqIpPVdUwTcrqGKsvYVIWJeHL6mJGnqYoCJQEPFkWmd2ySAq/rqsVYbNY7UeS54kM3BIKMICgIqIiiB1H0I4oOroSeIUki77tzEYeP9RCLp1EViVVLK6itvj4HZzw3hYmJdInasIKQz8lSRJVobn7G0dXgptzFSoKE3+LkdHyIyVxqZrOuGQbdyVGssopXPW/Nx3JpJrJJAhYXDnk2R1UQBModQfaMtdMzbWBlDZ3BVJSw1UPgovpRgiBQbPchCNCdGGWRtwxMGEhFkQSRAutsjq1VVHApNqRLVIy/WkSs7tllewUBq6TgU+0k9QyJXHqWgRW2evKCHNOtBEFAREAVZfQL6BBJPcNoNk6tuxC3MtuLLQgC5fYgb5htdCVmG1hWSclHnC7olSgIKKKMbs5Oez+TGCZn6DzZu583R9pm3WMwnRfVmMql0AwddV7BjpsTgiDgtFi4vaaKCr+P1zo6eepEG+1jY1e8kEuiQFXAzwca69lcXUml3zdLqKGpIMyent636xFuCvjtNhojoZmZGHY6ub+pgaZImKdbT/F0axvD8cQVXcuuKKwqLeGDzY2sKC0m6LBfV9HXa8H4RIJT7UN89MFVnOka5ekXW3jfnc0cPNrFJz68FrfLhq4btJ8ZIhhw4XZaeW33ae60Kvzm+SN84N4lWFQZt9NG59lRevrG2bR2AZ1do7z8Wis2u4rdruL3OejsGiU6mWJiIsHKZZVkMhotrX08+P7l7Nzbzuc/dRtulw2Pe26EK5XO8cKrJ9iwZgFulxW304YowrJF5WRzGsda+9h3+CzpdA6H3UImkyOT1WhrH2RoJMbC+iIyGY0nnz3M5z65iVffaOMrn9tKdWUIt8uG1aKwfHE5w6Mx+geiDA3HqCgLvKPfxTsFq6KwrKSIcp+XjZUVPN92mjc7u5i4ChEbm6LQXBDm7vpaVpeVUO7zzlExe6+gsSjMn9+3+Yo2sKp06TXYIsusqyij2OPm5VMdPNN2iuODw9fUJ6si41TfWw6AkfQwfakeJnOTVDiqGEoP0pXsQkKk1l1PQA2wf2IviqBS7axhJDNMNBvFJtmoclYzmB5gOD1MpaOSYnsp0gWS3APpAQbSA1hFK7WufArCyVgrfjWAR/Eynh1jMhelxFZKka2YQxMHSOlJgpYwS33Lr+o5hibjfOflfQxG49y/smnO5wU+F36nnecPn8IwTZZWFrGypoSW7iH++eV9WBUFSRSpivh5an8rP9hxkEQmi8dupTLi5/XWs5x+bicVIR+3NVZS4HUxmUjzTy/uYX1DBYvLZ0dNcrrOqf5RXj3eQSKdRRQEllYWcax7kO/vOEA6q/GR9YtZWFbAP7+8l2+9uBvDMLl3WT1ZTac6EmBVTSl7T/fgddioLQxdsizBfJDlMmT53afMLQgC4aCL29fXkUpnkSQRm1WdtzbY1cAuOxnLjNCX7CKghlEuogEapsFAupe+VBc1zus3PG/KXawoCGwtaOLQRBdfO/ksD5Qsxypb2D54nKHUJJ+o2ohDOq9KYmBimAaSIMwrNiELIph51cA8TDTTQBCEGYGGi88XOH++iYlm6AgIc0Qmzl1DvEFJFfMJQAgISIKEaZro5mwOuSJKVySwYZgmhmHk+zqfPOi0Z+T8GE33B2FWtOtyyOoaoiAQsroJX2SIRmxeFvvKqXSE5h1zRZL45kMfmLemlN9mu6EFM//q7m3z0scsskyR24VmGJimiTLPgt07NUWxa36Ko1WWqQsFKfW4ubNuAadHxmgZGKRlcIiBWJxYOk0skyWraVgUBY/VQqnXQ10oyIrSYhrCIUJOBw5VnfMd/f6aFXywuXHWMVWSKPbkI4u9ibwnt8Q+myL0vsY6VpWVzFKAEwQB9xUqYG2uruSpz3xs1jFREPBY846MjK4xko7jUW24lLnXXF9RNqe9gIDPfnmqmgA88egjs3ImLLJMxDmbh+5QVZoLCyjzeXlk8UIO9Q1woLeP9tFx+ieniGUz5HQDqywTsNuo8PtYVFTA6rISKnw+Ag47yhVI6F8tCl0u/umRB+adzwUuJ+o0nSTod1Be6sflsvLSjlbed2czVotCbXUEWZY4fWYIXTepKA1QWODlmRdb6O2bQJIkqitCKLKEYZjsOXCGY619ZLIaumbg9doRJZGayjBFBR4OHJ5dVuNCelo+ClZwSYrL+EQcAYGK0sCMAZZMZnnx1eNYLAojozGcDgtejx2/z0E2qzEVSzM4NMmpM8MMj0whSeffkIIgUFdTgKJIGIZBd884r7xxkpxmkM1q1C0478W8o7aaRUWRWdFJgfz3fikYpklrdIjO+Bhryir45ScfI5bLMJiaosYdJKNr9KbyEU9REMjqOiPpOC7Fglud7aBbXVbMr+fMX65LQU4WRSIuJ1sWVLG8pIj+qRgtA4Mc6h+gc2yC/qkY8Wz+PaFKEnZVJeJyUu710FQQZnFRIeU+Lz6bDZty5fXf3gpfu//eeelxNkUhdA2S74PjUxw83ce9q2crGn5h3WoeW7Z4TsRZFARKvbPXjYDTQWD63rF0vl6SQ1URxat/ZlkUqQr4iSxzck9DLadGRmkZGKJ1eISz4xNMZTIkMlmyuj6dK6vgtVkJOhwUe9yU+7zUBP1U+n3XRMX8b++7m1QuN+e4VZaJ3MC8z0+uWMb9TQ1zxldAoMw3V4QBYEqbRDN1apy1nJg6hm7qhCwhSu1l7BjZTsASospRgyoq7B7biU/1U2AtIK7F2De+B1VUsYo2Dkzsw28J4JRdF9wXItYCfIqP41PHWBvYQMRSwHBmiNHMCC7ZxQJnLS2TR0jpSWRRxiv5yBpXTpM9h+oCP/ctb8A0TcKevGrxv/vA+fIWFllmbV05zWUFGKaJx27FblH4zJYVaEY+cnT3kloiXid/dN/6vLKyKKBIIg6LSpHPnV9PFBm7RUUSBf7ovvUAuO2WOXNCFkUqwj5+/45VGIaJ3aLitlv44OomMjkNw4Sgy44qS3zq9hXohoEoCAScdrK6Tm1REJfVQoHXhV29/pyhdwt03eCl11q5Y1MDHvfVUx8vhVpXIy3RAzzZ90NOxo5R4ajBLXsRBEhocbqTnZyYOoJhGizzrXnrC74FbkoDC2BDqJ7e5DiPn3mNU1MDCIJAyOLiS3V3cn/J8lkT2Soq2GULSS1D1tCwM3vxncgmEARhRrZcEiQ8ip2srpHQ0rOiYQCTuSSGac6cLwgCbtWGYRrEc7OL4p0TwLhRIhdTueQcb52OQUxL4VXt2OTZC7sw85/LQxVlHIqVpJ4lredwXhTpm8gmMIHAPNLuVwq/xYksiGyJNHFP0fxFLi2iMq/BJgr5CM47gYsX8Yvxes9ZJtIp7quumxWSPzw0wH/c8QJPPfxx5EssruJ0NMuhqpR43KyvLCOr5akGhmnOLHoCeR6yLIookoRFlmdt9JNalpf62+hLRKn1hFkWKGX7eBsCcFdxA33JKPWOCGPZBEcH+xlKTdGbjLIhXE2jtwMUN8IAACAASURBVIAdg6cZTse5vXABRV4Pv+pqIalnWewvYl2oaqa/OUNnz8hZDo71sNhfTLOviJf6TzGajrOlqJYim5s9k52k9Cx1njA5w2BTQTXDqTi7h88iiyJn4+NsCFfhkFV+0XWYoVScZl8hGyLVuK0W3NbQrDHScjoTozEm0jF8lyicKAgCNcEri2KIgoDPZsNrtVLm9XB3XQ053ZgZ8/z1YHwoRi6Vo6a2EKsiIwpzSzfcKKiydEXzeXwigWnC2HgCn8cOwvS8mDZ27DYVwzRJpXPE42lsNhWvz55vZ8C5QquhoIvK8iCPPbwaQYB4IsO+Q2dJpbMkkllymo5FkUhPF2sdGDpPHxZF4bL5A06nlclYCl03OZctvP/wWVRV5t47mnlpxwmik0kEgZkxFQRwu2wUhN3cdXsTAb8TSRQQp/+dq+mSSuU42T5IcZGP4gIvh47Ozn/w2qx4bVamsmm+d3o3QaszX37DcGJJ50UgWqODOBSV3cNnafYVsTpUgVWSiGXTOFQVT9DKE+37KLJ7qAkG2D/azXNDJ9AkjSWBEiYySU5PjbAuXDnHwLKrKm9ET5M1DJYHSii0uflN93HcqpX6bJjj0UFMQBJENkSq2Dfazej0767Y7uGXXS2k9CzNviJKHF6e7j6Ox2LjruJ6glYnIaeDgMNOXSjI+5vqORbdw8uDPyajp1kduJeV/rsQBQFJzDv3VEnCIktIoohhmmw/0sGZgTEWFAdpKi/gmb2tRONp3remgZbOAUaicXwuOy67lbKQl50nzlJZ4GdhRQFHzwzQNTxBRYGfRZWF7NjfwVQyzQfWNFJecH7uarrOia5h3jzeidNmYXV9Gad6hxkcj7NpURVhr5NfvtmCbpjcvbIeVZb4xRstWBQZizJ3C1Lgcl6VkMzJgRG+v/Mg+8/2kdV1gk47H121mPuXNiBfJmo1H84JiDgtKoUuF2vKS8npOjk9/64wL2BliIJwwdiLyKLErrE2/qz1cXTT4I6CZv6o/t4rvne5z3tVfb1WhJ2Oq66BZpgGiqjgVX2kjTQiIn5LkKAlTEJLIAkyAV8AMJnKTRG0hAioQbJGlslclJAljENx0GRpRhUv3qMIBC0hnLKTscwoxydb0EwNUZBI6UnsciFBS4iskSViLeT5wWcosBawNrgByDvxnuk/yHc7tuNXnXykfD33FC+Z9zlsqkKB1zlr3S7ynU9vEARwWlWcF1GQw56587HYP3efMN95Rf5Li3YJgoDDouK4yEHsd841KiIXXVuRpZl215J/9W6Grhu8uOMEd25ufOuTrwKl9gruK3qYpwd+xsGJ3Rye2DsdtBAwMdAMDbfq5YGSR6lzLbzu+920BtZENs4rg8e5s3ARv19zOxZRRhREVFGaUw8qaHVRbPPRlRxlIhufZTDppsGhiS5UUabBXQSATVKocxdycLyT7sTorFpaumlwYrIfgAZ38YztUusqIGfonIoNcA/njYeJbIKJbOKac24uxqmpwVnRBsM0GU/HGc/EWearwClfm+fUpzqocAQZSObrhF2YI6WbBocn8tLzjZ659X+uFMt8Ffxr5xu0x4ZwKTdvMn1Ky/HztvwmalNZBaIg8PyZ0/x/b27nAwvqryhWKQgCiiShSBKOawi+5Qyd9tgoH65cRtjq5PHTe9hWVEfI6uTvTuyg2hWkzOkjpWlM5dKUO/2UOHysDVfw+tAZ0rpGjSfEEx37+FLDJlonB/nq0nvmRA+zusZIOkG1K8jyQBm7R86S0TUWeMJ8v30vX2m4baatYZocGO1hx2A7LsWCiECF089gaoqUnuPYRD+yIPFY9QocsjrvOJmGSc+ZEY7t62TR6irsTivbnzrEQNcYKzfXU74gwi++9zqGbrLpnkWMDESpWViMLEscP3CW9XeefymmU1l2v3KC3o4RyhZEaF5RyTM/3oOuG2z5wFJ6O0eoaSpGFEUOvnmaTDrHqZYeYrfVU9dcyuFd7Qz0jLFqcz1F5QFe/OUBElNp6heXsWrz28RbvwhjE0n+5zdfZCKa5LMfy28oLhy3woiXoN/Jk88cJpXJcefmRspLAmxct4C//tozWCwKS5tL2bh2AYdbevjGd7bjdtvYtHYBkZCbl149gdNpYzKWoqoixIEjXXz92y/j81y50pzbaWXtymq++b1XEUWBRU0lLGkq5RdPH2YimkQURVRlblS6rMSPKAn8/KmDaJrO0kWl3Hn7bNqOqsp43XaefO4wkZAbVZ1/yXqm9wQbI9UUO7z87bFXWOwvpszpJ2foDKVi3BtsRDcM2qdGqHYHEQVxhkojCyLrIpW8OXgGSRCodgdZ4A5xV0lDvtyGYmEgOUVSm+sx3zXciV+1c29pE7KQN2puK6yhZaKfN4bOELa58FnsnJ4cYfvAaRRRYoE7xBPt+/hy4220Rgf56rL8784wTTYV1nBsop/W6BAbC/IbKlEQsCoyVkWmJf40mjSEKBkcSz7JfeUfnEW3uhCdg+NkchrvW91IwG1HEkVuX1LD4Y5+dhztYGwqxZbF1ZzoGWY4Oko0niLsdXJmYAxJEukanmDz4mpKQ14kSWTLdNvXjnXy8QsMrFgyw3gsyYLiEGBy4FQvtSUhNjZX8cTLB1FlmS1Lqon4XPzDr3dSUxRg48JKTNPkYHvflUyxS6JzZJzvvrGfVDbH729agdNq5czIGN96dQ9pTeOjqxdfM7VXlkRk6epezjoGw+kpNFNnMnft+XPvRpyJt9M21UqxvYSUnprFylnuX8kzA09ilx3UuurQTA1hei0psZeR1OKciXdQZp9fpEDk3CbXJKEnGM0MY5PsSMI5Bk7+n2kaTGTHUUWV3mQPDe4mwCSpZRlKT6KbBil9/sjW6gVlrKguecep3rdwDRBAUSSyOQ3LDYzMSYJMrauRMvv/ydnkaboSHUzmooCJU3ZTYitngasB6/Tcu17ctAZW29QAI5kYW2xe7JKK7YIXoTnjlc7/kMrtQRb7yvm3szs5MN5Joc2LZZp7+UTnGwylozxYumomauNSbGwKN/DCQAuvDJ2gwVOCZ9ogeKbvMB3xIe4oWIhv2lATEFgRqMYqK7wx0sb9pcsptwcxMdk92s7Jqf4b9twnpvp4c7iNzZG8ZZ/Ss/ywaxcuxcaKQNU1e9wLbF5W+Kv45umX2D3aTpkjiH16TH98dhf9qQnuK1qKS772OgurAtVUOyO8MnSc2yL1rAuel3zPGTojmSk8qn1O9Ozdhs1llQwl4vzg2CGcqsrx0SH+8dB+vrhsFQ/XL3zHXuA+1YZdykf8JrPTEUxJmdkIaoaBZujopjHjbZVFiYSWQRUlHJLKRyqXIwkiIatjVu7eOdhlla1Ftbzc38ZL/W1MZtPYZAW7pPLRyuXTlE8nVknBNE1qPCG+dfINFvmKuLukkYyem45pmMS1DC7Vgk1S8rTc+SBAuMhLuMRHIpYmncoSHUuwaksDtc2lTIxMMTEa56Nf3EIg5ObY/k5KqsIoqsFAz+ykVF3TGege5/b7l1JY6ucX332dTfcuIlzk49v/+TeU14QpqQojSSJTEwlqm0twuq2s3dLIoV3tpJIZapqKef6n+/jQH2zmbNsQf/xXDyJcJpH4YuW3642ANdYV8rFH1iCIeU85wJ//u/tmXX/96hrWrarG5FyECO66vYltmxunC9LmzztnoAEIogAmrFxaMXNMFAX+w5fOF940yef+/devPnLZPgqCwG3ratm0dsH03/ljf/uXD896fmFWON0EQaC5sZi7tyyc1e5//c1HZ9rIssiq5ZWsWFYx03I++lcsl8aj2vCo044b00Q38lHK7sQ4z/e15unSwvki1Bd+U7Igco5sKk1HJRRRQkSYGdNzhb8vfKbJXAq/xYFFlMkaOs/0niCpZXHKFnQMLJKMTVKQBIFYLkOh3Y1dtvCRqtm/nbSe49neVlJaFrusXpLxoJsa5nRPdVO7rDMnnclhVRVsFgVZEtl+pJ3+0RilYQ99I1EUWcRqUbDIEuOaTianEXTbWVFXRsBtY3gijt2iosgSLx86zcBYvu3QxOyivC67FVkS2d3axZ3L60hlNCyqjMNqIZ3VyGQ13A4bNotCIp0hkc7icdjQdP2635UnBoZRJYnPbVtFVdAPAphmDVUhP996dS8fXrkIUbq1ob4RqHXVU+GoxCbZyO968uP68YpPIyJSXFoC5vk0BgEBn+Kd+Z0Zpp4v6nrRrN0auXPm2COlH50+15jZ4E5nj/P+ogd4duA3fKz8U3hULz/s/sG0gXVlyBvM7436b+91SKLIisUV/Kf//htWLq1AnY50V5UHaVhQ+BatLw9RkLBJNhpci6h3NXN+JZhRKrhhzJWb0sAyTZNmXynVzjDfPPUSf9/2AjAdara6WO6v4Peqt1DmyEuZK6LEPUVLaI8P8fWTz/PK4HFK7AHOxIdpifZQ7y7my7V3zgyqiMBCbwkfrVjH98+8TutkH3XuQobTUxyN9lBg8/L5BXfkxSOEfB0st2Ljiwvu5L+eeIo/3Pc4S30VTGWT9KbGsUgKjmuMLF2MZm8pf37kJ6wJ1BCxejg+2Ut7fIiN4Tq2FTZf83VlQeS2SANtsQG+27GDXSOnKHeG6E6M0hLtodoV4St1d17z9c99D19d9BB/cuAJ/uzQj2jyllJo85LIpTkdGyRkdfPvG+6bJaLxboQiSnyovpmpTIY/feU5krkcX924ha0V1W9Lvs6lcOHm5MGKxfx962s4ZIW7ihsQBYFvt71J2Oqi0hUgZHXy6uBp4rkMzb4inuxuYTgTZ6GvkIjNNW/eG8BULs3ukbOcnhqh2hVkfaSKp3paGE7HWOgrmm473Q9BwCLKhKdppIZpsHvkLDsG25nIJtlSWMcTHftoGe9noa+ILYW1l94gTtNx3F47dz+ykhd/vp/oaJyVt9Xz6Be38qvH32D5xloEQUDL5hAEMOapBeT22lEtMqIokklnsdktSLKIltUQRAEtq2HKIoZuIIrTL1YBsukcsixhsSjc+5HVqBaFQNiFKF36+zVNk1Ox/XTEj9LkWUOJvQ7pOl6xgiAgSSKSJCBeYNRJ0myjJd+fi+sAMSfvU7p4ozkPf3jOOYAsv/V8zhs9F+UXXFaW+PycmXu/8+3O0QnfKof1jsI6vt32JmVOH6ooUe70862TbxKxubBJKolcltFMAoesMpyOc3S8j5bxfkJWJzWuIL/sOsqZ2CiNwxEW+YtxKVYeP7WHNeFK+pJRtg+cZjA1RdDqwG85T6/aGKnhrw4/x/GJAeq9BWCanI2N4bXYkQVpxrEhCgIbwpW8NtjOcGqe3w5gmgad0219lvkpP7eFH+KFwe+TM3JsK/gYApfeMFYXBThwupeWM/00lEcQTOgbmySZzSLLEjk9n2csiAJhr5PikId9J3tYUBLCZVNnDEsAWRSm2+Zm8gPPwTAM4qkME7EUZwbGaCyPsKe1i+f3t7G4qpDKggDffW4vFkXizmV1+N12vvf8XkIeJ4HrzK+IZ7LYLQphl+O84S0INBZFGJqKYc4h1N/CtcApu9BNDVVUEZj9DpSQ8spsppRX5571mz5vTl0otDXz6UV58RL5XPJ8hPmidxoCS33L2T32JiYmt4W23PDnvIV3BwzTpHdggkjQTXfvecep5waVETm3bz8fHT1//EZCMC9XceUG0dpuNKLZJN9p386O4ZMs8pYSsXkRhXwUpD8ZZffYaaqdEf5uxSdxKeejIaPpGL/uO8CLAy2MZGIELS62RBp5rHIDdkmdM7iJXJodwyf5Zc8+uhKjuBQr60N1PFqxjoh1bhJrRs/x0uAxfty1m8FUlFJHgA+VryGtZ/nXzp38v80PzqlTdaV4bfgkf9nyCz5UtoYaV4Qfdu2kMzaCS7VyR6SZj1duwK2en3wnp/r5+snnKLH7+fyCO2blTummwQdf+59YRJkfrv8SJszkPU1kEjzbf5hn+o8wlI7iV51sjjTwWOV6XPJ5md+0nuVn3Xv5de8BvrDgDm4vmO1J+rPDP+LAWCc/2vDlWfc2TZPB9CT/dnYnu0dPE80mcMpWKp0h7ihsZmOo7l1HHzRMc97k44yu84+H9zGSjPPlFWsJ2fIbL7ui/FYUu0wz79s+V/xaN00k8fzWVDMMBIEZY0ozpoVf3qKvupkX9ZAuWPSutO18uFzbTDrHiYNdvPniMUIFHpasraGrfYiejmEal5VTWBZg/442xkdirNpcjyRJvPSr/YQKfXgCDt7/6NqZayXiad54roXlG2sJRjz0d43ymx/uRlFkmldWoloVXv7VAUIFPnwhJ0vW1rD75RP4wi5qF5aw++UT5LI61U1FVDcU8dxP9/LoF7de8pkzepJnBr7DwYlXeH/RH7DUdzuKeGMcK7fw1tDNvJjR3xx9kf978V2z5v858Z9LORIuhjEtGHQlAj7nfmuyKM4IDV0sdnQhLjX/r6TttUC/wHmQ03TkyzgJjGlV0/mihJdqe3ZwnKOdA2xeVM2uE10UBd0srCicjvad38yYZv665/5fuMCAu1Y8fbSNXe1dfGLdUqpCfhAEDMPkhWOn+M4bB/jpFx59R6MWLwwc5atHf4pm6ryveDn/T/ND79i9f1eR0XP8rHsPX297hqDFxe9Vb+XBsltFz29hfuTfsxpZI8NodoSUHsenBAhZ8o59EwPd1JEEeV5RuXlxiRfZTWlgPdH5Bk90vsGfL7yfdcHaWQtSztD4+1Mv8nz/Uf56yYdZ6q/47XX0BuKcgfVA6Qo+X7P1hizCWV3j9ZFWElqGD5SsuAG9vHbsG+vAME0W+8qwXiXv/e3GWDLJh371w4uO5pWDVElmOBHHKskzFK7nP/LpGdXFW7h+6Fp+cyxK+U2iltMRpsUQIL+BlC6zabwQpmliGmaeIjdPW1038gIj5+qh6DriFUYlB1KdPDvwPToTLbcMrN8SdNPgNz3Hub/s2qP5t3B1SKSzHO7op6NvlMpCP0uqi3DZ3xmad8fIOP+4Yy+ZnMba6lIcFgtnRyd4+uhJPrNxOQ8tb35Hc24uNLDeX7ycv7hlYL3tuGVgvfdgmiaGYZJMZdG0/HpvURWslutTRTVNk8ncBK+NvMDusddIaHEMdDaH7+bB4o9hYtKV7GDP2GusD26l1F5xZRe+RJ9uSopgb3IcURApsHpneSRNMy+vrk9LievMpQzd7LjRlAcTk4SWYTAVRRYlPIqNpJYlZ2gzkS23YmMim0AzdEzAq86frxPLpUjr+UhPPjncxlQuRdbQ8qqLqoOUnkUWJRyShYyRI6llccgWyuwBLJI6U/8qmk2QMTQM08CvOolmEwStboZSk3hV+7R3WZ63HzcaDlXhKyvWXfH5t5JobywkebaxKiuznQuXp6LNhiAICBfQ4C5ue3GdDekqVMjGsgNM5kau+PxbuPGQBPGWcfUOw2FVWd9Uwfqminf83tUhP5/duIIf7TnCj/YeJaPpeG1WPr1hOQ8sbfqtvovF6chd1tCYyqVI6lmM6XxYq6jgVuxYpfnZDqZpMpVLMZqJIQkCHtWBT7208l9yeg03yefNFtp8AGiGzng2TiyXRhUlAhYX9rdIVzBMk6lckrFMHFEQ8L7Fva8VsVyK4fQUggCl9iCyIJI1NCZzSVJ6dqZMgk1ScSt2LOKVb64N0ySlZ4jl0mSMXD4PGQFVVHAqVlyy9YqulTU04rk0ST1DztDzVEhBxCqpuGQrNlm9ZBmcpJZhOD2FbhoU2/1YRBndNJjKpUjomZn9lCyI2CUVl2KbSTu5HEzTJGfoTGkpUlp2Jl9TESVskgW3YsuXErouQySLYSYxzRSYmXzep6nD27SnluVKBOFCHQU42T7IC68eZ2gkhtWisKixmE1ragkGrl3JOqZN8ev+H3NyqgWn7KLUXsHJqWMznwsIuCQPJ6aO4lX8V25gXQI3pYEVtrrJGhr7x88gixI2SUE3TTJ6jjPxYV4ZOkGJ3U+1M/zb7uq7HllD52i0m/FsHAmRrQULOTDeyXg2jlO2UmzzsSFcz7dPv4RXdSAA9xQtpcIZmnOtHUMn6IgP4VedFNi8LPVX8quefZiYxHIpVgaqiWaT6KbOfcXLOTrRTetUH7dHmvhR15tUOSPcU7QUEYEne/eTMTTiuRT/m733jJPjvM58/5U6p+npmenJGTlnEAwgwUxRwZRly0GWLUvy2nttr+/+rva3V3dXjnfXvvbaXsuWnJNsybICKdHMESAAIucwAwwmp57OuSu890MPGhhMBAEwyHr4gehQb1fVVL31nnOe8zxbqjt5fvQEX1j1Ef7Hue/ysaatZI0iK/2NdHpvzdl7KXCoGh9ZtnLxL/4Q/25hCoNocZTUbXB//yF+iB9i6VhWF+K/fXgPuZJOoaTjczrK1ND3OM+lygrRUoaDU728On6a86lRMnoep2Kj0xvm/rrV7KpZTtgZmEVdNYXFy+On+Z/nnsavufjp9nv4VMd98/7WmeQQv3KkLA9/V2gZf7jl0wCk9Dz/cGUv3xjYT70jwK+ufIL7alctGHgWzBLfGDjAX11+laDNw2c6H+BHW2/dE+hG7J28wK+f/iaarPK3O38Rv+bi7eglXh47zcXUCBmziFux0+0N82B4LTtC3dQ4fAvStmQkLCyuZCbZO3mefZELDOaiZI0CdlmjyRVkS7CLh+rX0O2tn5cJJIRgqpjmZHyAfZGLnE4MEC2lKZkmfpuTTk+YHaEudtWsoMlVPSeV+HRikC+d+ibRUoavbPss3d4wJ+MDvDx+mlOJAWLFLIYwqbJ5WOVvZHfdarZXdxGwuef9+1jCYqKQ5ES8nzcmznMxNUK0mKnoD6z2N/NAeA3rq1oJaEtXgq2MbyUxzDF0/Rwl/QyGfgHDHMKyMgiRQYgiC5He3inCdW+iqe2V14Zp8jf//BYP717NjzxRRzpTZP/hS7x1+BIfeXRuCf6l4HzqJAPZPnZU38fu2kfwqn6+cOpzlc8lScKpOqm11zFaGL6lY4IPaIB1X+1KrmQifGvwMPsjPXg1J7plktYLTBQSdHhq+fHWnVTZbp853w8qFElmmbeeH2vdyeuT5+jPRsiZRbq9YXbXrUKTVQTlZsD1VS0EbR6aXHP79+TNEq3uGh5r2IBd0TgRH2AsH+fJps0kSzlemzjH57r38JWel9gZWk5/NsK6QAst7hCbgh2VPolLmQlGczEerl9Pxizy6vgZ3KqdsXycFneIc6kRgjY3Yee74xtyI1LFIlm9RJXDiUO9dgtFclnyuk6z7+ZNJm8XyvxinZ70MQQCt+qj2bkc5QbrgoKZYyB7DkOUK44+LUiza/ms8bJGivHCFQpmjipbHTX2JjR5JoWznKXNk9CnyBoJSlYRS1iosopdduHTgnjVIKq8tGpjUo8ykutBkhTqHe0EbOVg3hQmKT1KUo9QsgoYlo4iqWiyHZfixasFcSlzmzzPPPYsSX2KnJGmaOWxpjOAiqRik+04FA8e1Y9L9aFIs6fIcqVcJ2skyJvZ6fGiXMmewRBlBcexQh+OlAtFmn3MsiRTa2+m2t6wpPNxuyGEoGjlSepTZI0kJauAwEJGwaG48KhVBGw1yCjznsu8mWWi0E/WSAFQZaulztE65/m6ClOYxEpjRArDCAQ22UGjswun4qn8jhCC86mDCMCpuOnwrCtnbEWRRClC2oijWwUANNmOR62iylaHJs3uoV0IlrBIGzHSeoy8mancB4qk4VQ8+NQgXi24JA5+eZ/fRiBwKV7aPWum37fImxkSeoSckUYXpbIZvaThVD141Cq8atW8vxErjTNZGMIUs819AVyKj3bP4ipqxXyJ3lODLN/YhjaPzP2dRi5T4OLxATbeM3uOWQqEEKRiWUb7I6zcfG0hlswVyJZKVLtduGza+8pstWDq/H3fG3x36DA2RcWnOXEqGik9z7HYFU4lBjifGubTHbtpdlUvvd/jJuC3udgUbOf50ROMF5KcT46wOdiBb54+ZyEEGaPAvsgFAJpcQdZVtdz2/boelhAci11hJB/j6aHD2GQVj+bEodhI6jkORS9xPH6FDzVu5mc67iPsCMx/r0vQn4lwINLD4ehlHIqtUrFK6jkupEa5kBplX+Q8/3nlk2wLdc0aQgjBQHaKbwwc4MWxE6SNAj7NSdDmQZZk8kaJo7E+jsb62Dt5gU937GZzsAObMv+9dTY5xJnEIH/b9wZFS6fa5iFk91KydOKlLK9NnOV47Ao/1noXT7VsJzBHxdASgr7MJP94ZS8vj5/GFBY+zUmNw4clBPFSlhfGTrJ38jwfb9nBJ1p3ErIv/jwsH7OJYVwiX3ieXP5ZdP0sd6patVSoqsI9O7pwOmwYpkUsniGezN3SmJOFMZyKi81VO/Fpc68fJWScipu8mb2l34IPaIDV6a3jF7r3cDR2hXPxUSRZoMgK3d5yxWV9VRvN7nduSqubJsOJFLIk0Rp8bxbxN6LBGeDDTZtY62+5rYt3VZIJ2j0okoyChCFMFEnGr7kqfmISEj/TcR8Hoz0cj/VjCsGaQPOssRRJxqc5sU/T9oqmTlLPcSUziSLJ3F+3ioDmImT3cjoxQKSQ4kONm2aNU7q6XXYSm6xyf91qhnMx3pg8z7bqLt6cOIdfc+F+j+Tcz0xNcDYywYe6VlDvueYXdjE6xfN9Pfz6PXtmqIO92yhaBb43+lUyRoIW1wo+0fx/4reFZnxnLN/Hd4b/hKxZNpRtca3gs53/76yxRvOXeXb0L4mWRrk79DHuqfnojADLFCaD2fP0ZU8znOshUhwhb6YxLB2b7MCnVRN2ttHhXkuXZ8OSFq1D2Qt8c+gPkCWVDzf+Ahtsu8noCXrTx+nLnmI410vWSFGy8qiyDZfiIWivZ4V3K9uqH0Nh7qykYRkMZM/Slz3NSL6XWGmCrJEsL64FaLINl+LDbwtRY2+i3tHOSt923OrMgFkgGM1f4nDsJZJ6hKQ+RVqPV4Irg4njfQAAIABJREFUgCOxlzgSe2nO/bDJDh6o+yS77B9e8DzcCRiWznjhCpcyJxnInmeqOELWTGIJE1Wy4dOC1NibafesocuzgdA8QWDJynMqsY+TidcpWQVaXCv4cOMvUGtvrvjfXA8hBInSJK9N/gtnEvsAiVX+HQRtYZzKzETYN4b+PyxhUWNv4he7fp+0keBC6hC96eNMFgfJGikkwKl6qbU30+FZxwrfNkK2hiXNjWk9Rn/2HJczJxnLXyGhRyha5Qe3TXZSZash7Oigy7uBNtcqvFrVguMJLP5l8PcxMWl0dvL5rt/FsEqM5C/TkzrCQO4csdIEeTOLLMk4ZBd+Ww31jnYer//MvPfD5fRJXpr4GnkzPefnba7VfMbzW4sebyqR5Wv/63n+y5c/jf8W6DW3guhEkr/8je/y5Ze+8I7HGOgZ45m/fpMv/sVnKu+dHB6jZ3yKj2xcRc0cpsXvJU7GB5gqpthS3cnmYDt10wnBkVyUtyI9nE8O89zoSbyqk8927cGzRNrazUCRZNrcNawLtLA3coFjsSs8EF6NT2uc8/sWgr70BJfS49hklS5vmDb3bLbK7YQpLJ4ZPsJ4IcH2UDcbqtqodfixhMVgdoq9kQv0psZ4evgIPs3Jz3U+MC9dMKMXeXPyHLplsiPUzcZgG3WO6fOej7E/cpFjsSv0ZyP8We9LLPc14LfNVLKcKCT5+sBbPDd6AktY7KpZxsaqDhpcVaiSQqKU5XxymP1TPZyMD/CV3pf4xWUPs626a96/30tjpxjITlHn8LOrZjld3jBu1UHWKHA2OcxbkYuM5eN8Z+gQK/yNbK/umlFdK1fUUny192XemDyHV3WyPdTF+qpWauw+LGExlItxYKqHc8lh/rF/LwLBZ7v2LEo7FMKgWNxPOvuXFApvAsV38Fe8vZCQsGkK33zmKOFaH7m8zuX+SZwOGy+/eR6AjWubqa66ufnMFCY2WVtwDSIQFK0C6gLJwqXi/TUj3QQaXUGCmhdHxsfuro5Z0rG3gqJhcmpsHJuivG8CrC5vmF9e/ugdGXuxKb1g6pxNDuHTXAxYUyT1pWUROr11dHrqcCl2ZEmizuFHk1W2h7p4eugIm4Id2BWNwewUF5Oj5XK55qbRFZyegOyokkKd049Hc/AXl17hycZNHI32zfA9e7cxkkoxmErOCqKCThevDvTx3+95YJ4l/p2HJEmokkrY0calzAmKZp6EHpkVYI3mL88ICCYKAxTMLA7lWuZMCEHOSJE24kjIVNvD2ORrmU/dKnI8/ipHYi8zVrjCVeqAjIIiqRStPJPFQSaLg/RlTjGU62Fn6EPU2JuWlK01RImilSdRmuRQ7AWOx16tBIRXUbLylKw8GSNJ0Baelw9vCZPj8Vc5FHuO8UJ/5X1FUlAlGxYGRStP0coT1yfoz54laAvT7FqOW/XfMJogXoowlCtneSUkPGqAnJmmZJXNRV2KD7vinHN/NNmBU7n9PQ2LQbdK9KSPcjD6LMO5nkrVRpU0ZEmhZOWJFIeJFIfpSR+lz3uau0JP0uZeNWssvxZic9UeosVR+rNnGMxdYP/U93i0/tM4ZPesB3rBynIm+RY9qaMIBI3OLrYFHyVgq12gSpZhNN/H8fhrnE3tJ29mUCQVCRlD6KT0KCk9Sn/2LEO5i9xf+2OEHW0LLiamiqMcib3E6eRe0nqsUp3XZPt0xSlNPp9mNH+Fy5kTrA/cx+aqBwnal0JFFhTMHHkjw0DuPPsi32E414vFNU8rU5Tvm7QRRzeLC+5rla2Obu9GMnqcklVEt4ok9EmK1mwDW9MwGe2foufkIJIEpaLBik1tNHfVlfdMCI68do5iQUdYgl2PrycQ8mLoJv0XRrl4YgBVU+hY1UjHqkZKRYNTB3opFXSyqTyGYbLzkXUEa30AjA9GObW/F9O0qGmoYu2OThyuxXp7LPY9e4JkLEMg5GXr/auwOTRiE0nOHuojGcug2VQ23L2MmsYqZFlm+PIkx/deQLOpGPpsb7DJVIaJVKYiMPR+wkguxs6aZfzy8sdmUOoNy2SNv4Uv977A2cQQz40e5/661ayrakVZkk39zeEqXf9Q9DK96TEupSfo8NRV+p2vh26ZvDpxFlNY1Dr8bJ5+Rt9JCAR9mQnuq1vNL3U/TJO7+rr9MVjpb+SPLz5PX2aC7w4f5v661azwzR0g5swiAsHD9ev46fZ7aXLNTOhtCXbyxZNfZygX5VJ6jBOJfu6rvTa/6ZbJ/shF3pw8T94s8Wj9Bn6m4z7aPTWVcYQQPFS/lu7Rev689xUupcd5ZvgIre4QYefcyZgLqVHCjgC/tOwR7qpZVkleA9xVsxyf5uQbAweYLKY4Ee9nTaAZv3wt8BPA08NHeHPyPE7FVjm+Bte137OExaZgO39w/vtcTI3yrcG32RHqZnOwY8GzXyodI5X+I4qlQ8Dc1fJ3G5IssaI7TDSWRddNDNPC6bDhctoYGYsDsGrZzdv5VNmqOZ86xURhlBp73SxWjSUsRvIDRIoTbKq6dVrs+zLAMi2LV3r7SOQLuDSVXR1tJPN5jg6NUDAMVofrqPd52X9lgBcuXiKeL7Cmvo5VdTUzHlh5Xef02AQDsTgl06Klyk/Y6yGSybKuIYwAnjvfg0vTcGga0WwOt92GbhjolsW58UmS+QItVX42NjVweHCYvG5Q0A3qfR42NzeifIDV4hRZZrmvAcMyUSWFVf4mBNDhKc0oUcuAV3MgIbE91MXawNyUgQ1Vbdium4xDdi97wmuJlzIIwK5oyEis8DWSDhdY5S9L1muywrqqVgRlP7Fqu5fddauJFss+Jg5Zo9Eb5OPN2wnZfTxUv+49NSO+alR6Y5CgSBIF472foGRJod7RUQ6wrByJ0iSt7pk9ZOUAS8ejBsgYCUpWgfF8P23XUY4MUSJtxClZedyKH68arFDABIIjsRd5M/JtMkYCCYkGZxednvUEbLUoKOUAqzDE5ewJ4qUIJxKvkTczPF7/c/i06iVlaxOlCAeiz3Ii/hqypLDKt5MaRyMO2Y2FSdZIMVUcIW3EaXGtmDdwG8r3snfq28RLEwB0eNZNVyfKx2QJk4KZJa5PMlkYZLzQT6OzC5fqm8OPRabVvZLH6q9l0vNmmhPx1+nLngJgjf8uOjzr5qUIhuxzLxDuFExh0p89y6sTX2eyOIhddtHuXkOLeyUeNYAsyZTMApHiMBfSh0jpMc6nDpI1EjzZ8HnCzrZZY9Y729lW/QgJfZJYaZzTyX2EHa1sr35iRmBpWDoD2fMcjb1M0cqVg7PgHpqcXRUz0blQMHO8NvkNhvOXCNrCbPWsJ6DVoEgqBTPLcL6HnvQxilae86m3MYXBx5t/BafinXO8lB7lUPQ5jsdfo2BlqbLV0eXZSK2jaTpxIMgbGUbyl+nNHCOpT3E49iIgsbP6CTzzUEquhy6KXMqcYP/U95gsDtLo6qTR2Y1XrUKSJPJmlnhpnNF8H8t9W5AXSMU0ubrx22qm6bAldKvE3si3uJI9WzEbvgrTtLh8dpjXnz7Kg09tJRnNcPiVs7g9DpAhHc+RjGUJNQQ4c/AShmHy4Z+9l+h4guf/eT8rNrZRKhgc39uDqikEary8+I2DtK9ooLk7zIVj/bz+9FF+5LP3UyzoPPv3++ha14ypm/ScHMAyLbY/tGbBcxObTKEXDZxuO6cPXsJm19j6wCqEAM2h4q1yc+X8CPIBmV2PrUezq3zjT16ka20znoCLU2/1zhqzyuXEoankijrBdz9nsSBUSeaTrbtm9SurssL6qlbuDq1gMDtFUs/zxuQ5VvqbZons3A44FRsrfA20uUNcTI9xNHqZbdWd1DpmJo7EtLjFvshFJKDBWcWGqrbbvj9zwaHY+LGWnTOCKwBNVtla3cXOUDfj+TiJUo7XJs6yzNcwbzDa7qnlsYaNNLtmP2NW+hu5t3YVX+vfiykEZxJDMwKs8UKCw7E+poppGp1BPtq8lbbrgisoJzFdip2H69fTkxrju8OHOZ0Y4mjsCk80zl/t/ljLNu6tXTlrn6psbrYEO9kf6eFCaoRL6XFyRhG/Vg6whBBEi2m+M3QIgaDO4efH23bNCK6g/FxZF2jh/rrVDGQjZM0iTw8fWTDAMsxxsrlvUNKPsbTg6t1JZCiyxJMPr1/wO07HzQf+Xd6VnE4e47XJ54mWJmlwtmAKk7Seoid9lvHCCMcTb2OX7WwIbH2nu1/B+y7AEkJwORrj5Og4e7o7GIwneK33Mvd3ddBdE2IwnuD8xCQBpwOfw4HPYaczFKTaPduwsGSY9EamSOQLrK0Pc2FyislMlmQ+z7LaEJaAfX0DBJxO7u9qZ3//AE+sWs7evmE2NtZjVxWaAj56p6L4HA4O9A/RUR1kWW01VU7ne9Znc7ugSDJNrmsTWrM7NOf3bIrGjtCyRcfr8NbNem/ZHKbBXs3JA+FrD+N6Z1VF9egqurxhum4QsHiwfh3AnPTEdxNBp5NoPkdPbIoqRxOKLKObJs/19dBRFZy3ivJuQZYU6p3lPoWClSOhT874PG9mmCqNYgqD1b6dHIq9gEAwmLswI8AqmDnipfK2AVvNjGDjSuYM+6e+R8ZIABJr/HezK/QkQXsDDsWFhIQpDLJGio7sWvZGvsNY4QoX04cJ2Gp5qO4nUecIPm7E+dRBCmaWOkcr26sfp97Rjlv1o8k2LGFRsgrkjCR5M7tgleFc8mBFgKLVtZLH6n+OoFaHTSkH6le9MQpmloyRIK5P4NdqcM2xWJckiSpbLVW2ayI6KT3Klczpyus6RyvLvJveFzLtQggyeoJXJ/6ZyeIgLsXLxqoH2Fj1AFW2WjTJjiRJWKIcsHZ7N/Hs6F+Q0CMM5Xp4M/JtPt78K8g3BEOypNDl2chkYJj90WcomFn2RZ4m7Oigzb2q4n+U1CPsi3yXuD6BJjtY7b+Lld7t2JSF/e4MUaI/e45W9yoeqP0ENY4WHLITSZIxLYMV+jZq7a28GflWObBJH+dI7GXuqfnY7LEsnXPJtzmd3EfBytLkWsa9NU/R5OzGrfoqhr0WJsnSFM2uZbw2+Q3yZprTib3UO9tZ7du56JyfM1K8OfktcmaandUfYpV/B34thF12IQG60MkbaZJGlIA293x7FQ7FPaOiDHAy8ToS87SZCwjW+Nj56DomhmI897W3iIwlqGkMIMkSWx9YRVNnLQ6njRe+foAnPnU3/RdGMXWL3R/dTD5b5Pl/OsCl08NseWAlpmGydkcXa3d04Q24+P7f7eNjP7+bsYEIe79/HL1kIIQgNpHC4bKzfcGjAc2msuPhNaiagrAEx944z9YHVmFZFvFImkQkzeRwnFJBZ8v9K0nGMgz2jPP5Lz2Fy+sgm8wTe/XcjDFXNdbRF4nx/VMX2NjSgM9pnyEQsKwu9J49p6tsHtZXtc75mSorrA+28sLYSVJ6nqOxK9NqcHemWtTpDbM60ExPepxD0ct8LJ8gZPfNOFcCwZHoZaaKKdyqnfVVrVTb505W3G7UOnyVhOuN0GSFrdWdvDx+mpxZ4lD0Ep/tepA5PNGRkej01LLCNz9deKW/THsWCKYKqRmfDWWj9KXHAdgQbKPJFZzTO0+SJNyqnQfCq/n+yFEixRQXUqM8GF47Z8XPJil8qGHjvMdfbfdU/ELjxbJi8/U4Hr/CVDGNKimsCTTT7KqeaxgkSWJzdQdfH9hPzixxcKoXQ5hoc9LdBKXSIQrFfQhRmONzOw77TjRtNarSgix7QbJDZQZa6L6a6/Or783+TJFnCtJJkoTXc/uT6GFHA3vqnuCl8Wd4bfJ5nIp7mtlxlrH8EBkjjU/z81j9UzQ4b7338H0XYAGcG49wZpqiV9ANmgJeBhMJDg0Mky6WMCyLXZJEU8BHyO1mVV3tvM2tTk0j6HKxobGensgUmeI1WpSYrkQIIegMBbEpKt2hEC9evIRdUWkPBtnc3MhAPMlkJoslBF011aytD/9QivvfMVbX1LJveIDfe3svK0O1+Gx2BlMJzkQm+L923PueXxsyCrWOZhRJpWSWxSfK8sDlB8VUcYTCdAPnSt92LqaPktAnGZymvF1FwcxWgrMqW10l2LCExdvRfyOpRwGotTfxUPinZgQcUBaN8GlBVvi2kbcyvD7xTdJGjGPxl9kY2E2do3XRxU+sNE7Y0cbu2h+lzb0aWVIqAawilfum3Kpv0XMSL00gpsUswo526uwzexnL1EoNjxzAowWodZQn1/c6WL4dEFicSb3FSP4yMgrNrhXcFfowXq1qxvHJkoJXq2KZuolY6EmeG/trBBZ9mVMM53tpca2YNbZdcbK1+mHGC/1cTB8mZUR5fvxv+VTbF3GrfkpWgf1T32ModxEJiTbXSjZV7ZmDdjk3XIqXu0Ifotm1fEZvlyKrBO1htlU/ymDuApcyx7GwOBx9ge3BxyqB81VES6P0Zo6RMRI4FDf3hD5Gt2cjiqzOOAcKKlW2Olb772KiMMDR+Msk9AhXMqdpda1ctB/LEDpJfYpNwT3cFfowLtU7Y3wVG07FvUTK4c1BkiXsTg2bXcPpsSMEGHo5K+32OfBVlambbq+TUkEHIchni7i8TlRNxe4UqJpCIVfuwXC6HXir3MiKjMvjoFQsgYBcuog34OahT5RDKkmSltTbZXdoOD0ODN3EG3CTTRcoFkqc3N9LdCzJzkfX4vTYiU2kEALy2SKaXcPhsiEB1eHZ18zp4XG+eeQ0+ZLBM8fPoSnKjLXbt37xp1DnWom/C2h2Vy9oI9LoDOKelkwfyETKst1C3JGA0K+5WONvZt/kBSLFFMfj/XRO0/CvwhKC50dPVL6/q2b5u/Isk5BocgUXFIlodddUzmVfZhJLmAgxW4rcodgIO6sWbCG4yn4RCAqWPuOzqWKK8UKZht7hrl2QKSMjUevwU233MlFIMpFPECtmqHfNniMaXEGCCwhO2GS1QtksCQPrhhTK8Vg/AKos0+2tX/Dvcr19UVLPkShlqXHMvndMK0GxeATTHJn1md12F17vL6KqHciSH1l2AyrSAoyDDwIUSaXbs5JgS4i+bC8D2UuE7LUIYeHRfLQ42+nyrqTWHl6QXbFUvC8DrBqPiya/n09sWIMsSWRLJY4OjdJSFcCmKpwZm0RQpriVzNm87OuhyBI2RalckJosk9d1LEswlkpX6F6KLCNLUoXyp1sWRcOgYJSzdA61PIb9urF+iH+fqHN5+Mz6zbx85TLHJkaZyKSpdrn50j172NHQ/N4vySVwyG6qtDqmSiNkjSR5M11Z1I7n+ymaeTTJTq2jhUZnJwl9kpH8JQxhVJo7C1aWRKns6xTQanGp5QArUhxiON9boSltDT5aUfqbC5psY7XvLk4l9pI2YhTMLCcTb/BQ+KcXDWAkJDZU7abJuWxBhbrF4FLc5QW6sOjPniVvZirHMxfuhKLXewVLWByLvYzAwqX4WebdVKaszXPuZUlhnf8eXhj/WyxhUbTy9GXOzBlgAbhVP3vqPslkcZCp4ghj+cs8P/Z3fLTpFzmXOsiJxOtYmITsjWytfpQae+OSFpESEkF7mHb32jmFMwBcqpcNVbvpy57GFDopI8pg7iJd3pn0kvH8ACO5SwC0ulZR7+yY7ueavR/l7LSPDs86jsVfQWAxURggpUcXDbAAArYQW4OPLCnwv50wSgaTI3ESU2nGB6PIsoTbV64SynNQ2WVFpqG9ljeeOU42lScVz5JJ5uhcU2YISLI0W+pcgobWEIZhomoKrcvrMXRzzv6oGxGdSDHaHyFY6+Py2WEaO2rRSybJaAaP30nrsnoOvHCqEuDVNFaRjKaJjiepaQhw8cTArDE3tTbwe594fN7ffC97s+ZSgrsePs1ZCSoKlk7eKFVoYbcbsiSxOtBMh6eOyWKKNybO8Uj9+kqAJYRgrJDgWLwfRZJp99Sy3PfuqJxKLH6uAjYX6vSCt2CW/TNtcyTV7Yq6qMfVTMGia7CERc4okjfLSfgqu3tGr9Rc42iSStDmYaKQJGsWyRhzVYKgxuFb8EkncV1eQMyuT48VEgAUTYN/uPIm3x0+fO0AbigKmZZFrJSpbJso5eYOsMwxDOMyMPPedTj2EPD/JqrSAtyan9b7EaqsUedoIGgLsda/qazSKsrPPbtsx6bcPtbJ+zLA2tTYwNsDQ3x530E8dhs721pQZInnL/QQcruxTZt/Nvn9JPMFfuul13hs5TLubp87I379Wy3BAAf6B/mjvQcIOp1zXctAecI5NTrO2fFJlteGWF5bw96+2RP8D/HOMRJL8qcvHWR/z7t/XkM+N5/ZvYVH19+8bLAiyzR5/fzE6vU8tWI1QggUWcapaiiS9J5PSBJSeRJxtjBVGiFvZkjp8WsBVmGAkpUnZG9Ck+00uZZxNnWAgpkjUhimfrrfpmDmSOgRFBT8tjLNCWA410vJvNZov8q/Y9FAyaV4aXB0MJq7XOlTeZCfWvRYfFo19Y4ObPKt0QWWeTdzOvkWpjCYLA7xd/2/zt2hj7LSt33J8vEfRAghSBpRIsWyp4dNcVLvaF/0GnWrfhyKh5yRwhImkcLQvN+VkAjZG3k4/Cn+dfB/URIFziT34dOqOR5/lZJVwKl4WOe/l27PxllUw/mgSCp19pZZtgA3otOzDlmSMcXVJuXeGQGWbhWJ6eMVgZSwow2HvLBHjIyCW/WhyXZKVoHUtJz74vusEXa0E7TdeX++G6HZNdKJHF/90rdJJ3I88LEtNLbXkk7OLTcsSRLNXbVsuX8lv/35v0azqWy+byXrdnaj6/qc2wD4gh4+/YUn+KvffhpDN6mu8/PEp+6eIZ8+F5ZvbOFbX32VsYEpQuEAn/7Ch3B57LStqOf7f7ePk/t7Cdb68PjLQaHH5+THf/lhfu+X/x5ftZuuNbOp4dVuF8E52gNuFqcGxvi9Z99kOJpc/MvT+PR9m/mJuzagzSOw5VhgcQ7l/iL5unnz6sL+TqHFHWKlv5GTiQHOp0a4kpmgxu6rJJVfHjtFyTLwqA7uqV05pwjGncJ8yq9XcaMSXs4sEWB2UKZI8jveb1NYlKxrfUhltbmF58ly0r38/NAtk9I8lgpO2cat9C+l9fLzVlD255oqzq0sOhcMMbfcummOY5iDM96T5SB+3xdRldZ5k1o/KNBk26LPllvF+y7AkiQJh6byH+/egSXKwZEiywgheHzlsspNpinlFsfffOxBANQ5mkN9DjuPr1yOJEkoksSntm5EkSS2Njcipse++n9NUfj1x/ZgUxR+67GHUGSJj6wpCwMosoQqy/zqfXeh3oSoRe/YFF95/iBBr4vPPLiVcODd4TN/UGBagmSuQCR9634DNwtJgkLpnQtSyJKEQ1XRpiuf73VQdSNUyUatvYWzHCBvpEkbMeppQ7eKRIuj6KJE2NmKLMk0OsteIILy4rTe2YZh6aSNGCUrj0+rxqte8x6ZKo5UvHk8agCvunjzvyRJVNsbUGUbullksjCIKXTkRTJkAa1mhk/SO8UK3zZW+XZyMvEGAovRfB/fHv7fBGz/zPrAfaz276LmXRaeeLcwnu9DTOdq46UJ/ubKf1/Sw/OqIqJAkJtHKvwqZElmuXcz26of5a2pZzCEzr7Id7AwkVFoda1iR/UTNxXMypKCf4HK6FW4FB9uxU/CmgQEU8XRGZ/nzQzJ6UoswL6p73Ag+j0WW/AIYaJPK22WrELl3wtBlbQlq2TebkiyxLJ1zXz6vzyJEKDaFBRFxuYI8KW/+Ry26abwFZvb+OKff6b8rHXZeeTHd7Lnqa0gSaiqjKIqIBz8yu9+Ek0rL3y717fw//zFzyNJEpICW/esYcPdK4AypU1dxF+rsb2G3/i7XwBJQlgWsiyj2cvbbNi1nDXbOhECZLk8l6pa2YNt90c2s+ux9SBJKIqMZc1cLErS7SHx6qZJLJO7qWdRrjh/EApQshau6hmWOYMKditqfUVz4X2BcvCxMdjGG5Pn6MtM8ur4WdZVteKeTl49N1amB7pUO/fWrlxoqNuO+QKTq9Atq9LSAeBYcGH8zq4IRZJnVKx0q8xeWmg4gUCfDspUSa5U2Wbt0S0+v+zTlU5NUri7diUt7rl7sOZC0D43fVdYaSwrMeM9l/NjqEoj75aYxXsJUxhES1PkjQxezU+Vdvv7Nd93ARaUL0abOnvXNGX2xetYwPtCkqQZ21ytfM2n/HfVNPbqmNoNP2efY58WgiXENV71TW25OIQQnB4c51f/6hme/2+fmfN8/RB3BpYQHBkb4c+OH+Lw6DC/+8CjPNTWySv95YXsIx3dN0EjvfrQuI62cBt4+KqsUTPdR5QzM6SnBR6ixbHKYjnsaENGocHZiYSMJSxGc5cg+BC6VSBWLDf7+tQgHjVQqVLlzUxlYeBW/Cx1MnYqHuSKmIBFzszgVxcux9sV55LEMBaDLCl8tOmXqHO08Nrkv1Cy8hiixFRxlFcnvs6+yNO0u9ewvfox2tyrKup/77fA+Z0ga1yflS+b9s6tkjAfBIa1eHAhSwp76j7JQPY8Q/mLFXnygC3Eg3U/gUO5uUqDhIRDXnybsqqXh4Repo4XrJmLZMPSKVnXqDumMOY1750PpjAQ82SCr4csyTjU90jOTpSpgHbnzMWnJDHjPUWRUaZfXw1m1BsfdlK5Z2qubcqvJRTX0rO/c+1XZSxVQlHn+0wpB3zzQAjBhbEIX3v7BAcvD5Er6TT4vfzIltV8fPNaNOW9oziljIXtTLJGsSJmICHhugXrkbRerCRRFsK6QCvNrhBXMpO8PnmOz3bvwaXYuZAapT8TQZFktgY7qLa9e35pgmsVmvmQ0fOY0/efhIR7nuvlViAh4VQ0bLJCyTJJGwV0YaLOU10TQmBYFsnpfXco2h2zj6nSynOKKivcW7uCxxo2LHnb+VIQQhQRYuZ5t9t3IElzUywFYsZz40K6j7xZYIW3A6dy8wyThb25Zl7Lt+seFqLscbU38hJvRl6WpeEjAAAgAElEQVQmZSRACO6rfYSPNf4klrDoz17mZOIQO0P3E3bcGk32h6vyO4hl9SH+8OfujJmoAA5eHMSwbmql9EPcBpyfivBXp47i1jTqPd7KZKDIEn92/DAPtXctOcAqCy8oFRqrEAJDZNGkW3vAySgEbXVokp2CmSFtxMtmhaVrAhcNzg5kqexZVedoYbzQz3D+EkIISlaxImnu1arxXFel0q0iV2famymxq5I2Y6IsmTlQF87EldXdbs/kKksyu0IfYWPgfg5En+VY/GWyRhILQdHKcSF9iN70MTo969hd+wkaXF3IczRSf9BQuM43SZFUfGr1TVVYJCT82tIypoqk0eFdy1D+4vS2MgGtjqC9/h2cR2nJNJXrg/Dy9XkNJsaM6pNb9WOX5/Yomw922bVEmqq0oPT6nYQsS8jqDzat50acGZngD1/ah2EJPr55NW6Hnf6pOF9+5QAj8RS/9vDd75np+1A2umCybLKQJDdNC2x2VaPdQIO7ypaxENMKg/NjMDu5pKSJU7GxOdjOqcQA8VKWt6cu8VjDBl4cOwmUqXgP1a97V+c8gWA4t/C5Gs3HKU5XilrdNSjy7Z+XJUkiaPdS4/AzkosxkouRN0oLBk1Zo8DEdH9U0Oa9Y6qLqwLNvDR+GlNY9GcjSNw6a0ZQmqUeWO67micsEDBeiPDKxEH8Ni8uxcFkMcqx+DlW+DpY4e3g9cjbRApxHqm/m2pbgOfG9iKwWOnrwq06eXPyMA7Fxo7qDXR65lfpM02Lf/jmQZZ31tHZXkd1lQuQynPcLfRVFq0C3x3+Jw7H30JCotYeZqIwWklOSEh4VS9H4vvxqj7C4R8GWEuGaVoUdANNVZClsqGwaVnlnhVFxq6psxbGliUo6gaSBDZVRTdNdNPEssqTgaYq2FWlcrELIdBNcwb9rPwddVbDcPm7FkXdwGnTsISgZBhYYtr8UlXKAh3XXVC6aVIyysZr+y/2l70r8kVsSvn3ZFnCoWmzKJOWEJR0A90sl9plSUK9Yd8r58myKJQMVEVGUxV0o/ybV7fTVAX7ApXDH3Rcikepc7n5/MZt/Pb+1yvvtweCDCYTS8okXsVA6h+pcz2EQ20ALHLGIOemfoOt9X9zS/soSRI22UG1vZ7xQj9ZI4kpdKLFMQpWFpfio0oLI0tl+m2zaznjhX6S+hQ5M4UuisT1coDl04K4rwuwbIqjsjgtWUt3fdet0ozMlP0mKxq3CgkJJHBrZVGGe2uf4kLqbU7E32Aof5GSVcAUBj2ZY4wV+nm8/mdZ4duGImkfaDVB+3WBQdAW5qfavkjQNttS4VYhhKA/e5a3Is9cew+L0fwlDkx9j7trPrrk/qurWy+lcgZQEteuwxsDIRllRgC2u+ZH2RR8ENv7QEL/dsFm19j1+Hp2Pb6wd8wPGi5NRqn2uPkP9++gPXRNgGR7exO/8+wb/KeHdr1n+zZVTNOXnaTTM/teE0JwITVKojSt5upvnCEHLkkSPrU8P+qWQayUnTcAMSyTQ9G+Wcpzc0GSJHaElvH9kWPES1lemzjDnvAaXp84C5S9K7dWd76j470VRApp+rMR2j21sz4TQnA6MUR2WkBijb/pjs3HDc4qWl0hRnIxTscHiZcyVNlmG6cLISiYOkdifeiWiUd10OKunqHKeDuxvboLRZLRLYNDU5f42Y7duG75tyTKLqdXK/MakmSfLWwzjbxZZDA3ysaqlaz2d3M+dRm7bGOlr5NXJw+y3NPOPaEt9KYHOBo7ywO120noSX6h85PkjDxnUr2s8HWgSgqORYQkJFmiu6OWC5cnePbl06SzRUJBDw/vXsWOzQsZJy+Mc6mT9GTOsSV4F4+EP0aVFuQLpz537XclCafqps5ez3B+cIGRloY7sko2TQvTsBBW+ZZXFBltEY72u4GzQxP8j2+/xiOblhPyunn60Fl6RqeQJNjU0cTnH9lGVzg0I8gaS6T4o++/RcDl4Kmda3n97GVeOtnLRCKDy67x+KYV/PIT1ybxomHy/LGL/MH33kQ3LQolnUc3Luf/eHwXDcHZqlLPHj3P7373DX7vU49zZSLO946eZyKRxmnT2L26g0/sWk9bTaCiArXv3BW+dfAMPaNTTCQzIAQf/p2/rUwAXeFqfumxu9jWfa0h2DAtLo9H+Yc3jnH08jDpfImA286uFe38xL0baQ75Zxxz33iM3/zXV7hvVTv3r+3k2wfP8Oa5K8TSebxOGx/ZtppfeOTWXa4/qCgYOrIs49ZmUtdKpnHTE78quxlI/QMtvp8ipw9wOfFndFb9h9uynzbZTsjewHihn5yRJmukSOgRimaeds+aGf0wLa4VHI69gCUMxgr9ZcpVKYIq2fCpwRn0LpdyzTcoayQQWEhLyNrnzFSFNqag4FTePRrKjZAkCZtkZ13gXlb7dxEpDHEk9iLnU4dIG3HSRoyXJv6RansjYUfbB5qSXqZxlmEKg5yRvCMBVlKf4pmRr2CIEhISNfZGYqUJClaOo/FXpo2o51cEvBEWFnlz8Z6YsvpXmfYqAU555nWlyTbs8jXPrayZwhQ68IMTYC0V2WyRfL5EIOBGvc3VLr1kkM0Vsds0HM5r1epMpoDDoaFM0/WEEFiWmNdUVy8ZlHQTp9O2aLZaCEG120XANTOo7qit5ibape8IDMvkmwMH+JXlj+NQryVphBBES2nenuohVsygSDK761ajydfmUBmJNk8NqiRTMHUup8cZLyQIOwIzFvu6ZbB/qodL6bEl71ebp4aV/kb6sxGOxPo4lRhgLJ9ARuLh+nULKufdKRQtnaeHj/D57gdxKNfOlSUEkWKS/ZELpPU8qiSzp37tHetxbHXXsL6qlePxK5xPDXNgqpcahw+v6pyRRLdEuer29NARJKDDU8umBQx9bwWSJNHhqeXumuW8MXmeoVyUbwzs5xOtO3Eq9llFgTIDxaBg6rhUO6o0d7WvHEw5EOKqeI+BQK/oEsyGqIjC5c0ChjBxqg6c08HSscQ5ckaeOkcIa7riWmUrP3scih2f6uGlibfYEVxPyLawGqssSXS11+FxO6gOuBkYiRFPZEln5lZpXCpG80M4ZCd3hx4kaJublSEj41a95JYgarQYbtudJIQgk8qTjOeYGk8wOZIgky4gLEFTe4jt989smrQsC0MvV4JkRUbTZldS7hT+7eh5irrJutZ6tnQ2MRCJs/f8FXrHInz5sx+lOTS7aX8snubPX3qbfFHnnpXt2DSFnpEpvM6ZD2mborBrZSu1/se4MBLhmcPnZo11I4olg79+5TCxTJ5t3c34XO2cHRzn6UNnMS2Lzz20nRp/edFQ6/fw4PpuHljbxR//21sUSjq/9uQ9lYeV3+WgrXbmxXtmcJwv/vMLWJZg5/JWwgEvfZMxXjzZw/mRCX77Jx6jOTRbxrN/Ms7vP7MXBDyycTkycHF0Co/jziqvvN9R7XJTmBznQnSKgmGQ0UuMZdM803uBjeH6GcpQ80EIE4FFg+ejjKT/ld74H5I3hlkd+hJu7fZkEG2yg5CtbN6YM1NES2Nk9DgWJvWOjhlZ/SbXsmlzYJOx/BWanJ1kjAQ+rRrfDYaoYUcrqqyhm0WyZopEKbKor48QFlPFkUpFotbRUq4MvQ/od4qkEHa28VjDz9HpWc/LE//EZHGQWGmCK9kzhOwNaNIHdzEedpZ77SxMimae8cIATa7FjcNvBnkzy4vjf0+sVO7bC9kb+cm2/8qrE9/gVGIv8dIEb009TdBWS5UtvKS/uyVMYvr4oj2JaT16ncKfRI1jpmGpQ3Hj10JISAgEE4VBimb+PQ3w3yvse/Mi3/qXt/nvv/VxGhsXl5y/GQwNRfnm199m7YYWHtizGsd0D9crL55h285OwuFAefFXMhgejNHZPXeQ39szzqlTg3zow5vwLGI22hT00zsR5ezwBN3TydGSYfLK+cts72gmls1XgjRFkqlyL2xufTvhVO08N3qCOqefB+rW4FRsSEik9BzPjBzlSKxcddoUaGNDVeusCla13cu6qlaOxa5wMTXG1/rf4keat+Gd9mYqWjoXkiP8754XsCvaLE+nhXB/3Wr2R3qIFFN8fWA/AoFTsfFw/XtTAVUkmWdHjhGye7m3diVOxYZAkCjl+ObgAc6nyl5Nm4IdrA+03rF8lyYr3F27gtOJIQ5O9fA3l18DYFfNctyqHRkJXZgM52L8ee/LDOejVNnc3F2zgpX+OyeSJCHxue4HuZSZYCQX42v9+0jpeR4Mr8Vvc6FMM1F0YZI1ivSkxtg/1cNnOu9nmbd+zjFlyYcsBzErc6fANKfQVJO5QgOHYqfBVcvB6AlipSQ2WcOneZAlGb/mxae5yRhZUkaGKpsfVVIIaOWigmEZpPQMdtnGVCnBZDFGs2v+NYOum/zfv/Md6uv8bFzbwv27ltNUH8DturXncMkq4VJd2BZpbTAXoeQuFbclwNJLBv09E+x94TRvvXSG0cHYtR/QFO55eM2sAKuY1zm2/xLRyRS+gIu7HlyNZnt3gqyBSIIv/dhDPLC2C5uqIITgb149wp88t59/2nuCL3xs96xtDl8a4tFNy/nPH7mPcOCaqlnpBv8PWZao8Xmo8XkIuJ3sv7i4BLlhWYzEUvzmJx+pVJ4GpxL8wTNvcuDiIE9uWVUJsFa3hFndEsayLP761cMIS/DhbavmFbnIFUv8xUuHyBVK/M+ffpzNXU3IkoRhmvzz3pP86fMH+Ob+k/ynJ++Zde5fPX2Zp+5ay2cf3IbHYatkH3Vj8WbvH2SsCdVxcmKMvz9znL5EjOcu9/BK/2XGMmn+6127l9R/lS71kDfKDw27Uosi2fHYusnpQ+T1UWrdD9zyftokByF7AxISOTNTrmRNT6YNzg4UaXqSkcpGwl4tSNZIMpq/hFcNIBC4VT+BG/pvmpzLcCqeyqL2dHIf99Y+tWD1LmXEGStcqfTCdHk3vu9od4qk0u3dRH/uHJHiMAKLaHEMUxhoi1Q7JOQZlRldzKRDvleQJImAVkudo4WxwhUKVpa+zGnW+O/CodweMQbdKnEk+iI96aNYmLgVH4/X/xxVWpgH6n6cqeIwI/nLDOUucCj2AvfWPLWgB9lVmMJgMj+wqGdZT+bYtcqopNDknBk82mQHIXsjbjVAxogzlLtArDSGTwveJGXxg4VYLEMqmcc0LUIhL16fk0ceW8fRw31AWUHXNExGR+MYhoXTqaHZVBRFJp8voakKilrOfvv9rkqgcrUCNTQYxTQtikWD2jofHZ11bNrSjt1+LXEzFUnTvbwev79cAc9li5w9O8KhA5f46FNbCFS5UVWF6FSaQkHH5bKj6yb5XImhgSiKKhOuD+D1zt1479Q0rkzFOHxliI7aauyqwkQqy/mxSe5Z1safv3GoQpzzOe38yoPvHmXwI01bOBK9zF9eepVnR47T4S7T3wayEYZyUSwhaPfU8rOdu/Frs20DnIqNH2u9i+FslMliim8Pvs3hqUu0eWqQKPcl9WUm8WsufqbjXr7S+/IMmfGFsDHYTou7mmgxzdtTlxDAuqrWOSl6dxoyElurOxnNxflq70t8f+Qore4aLGHRl5lkNF/uH+70hvlc9x6cqu2OrhO7vGE+3rKdnFHkTHKIP774HE8PH6HdU4MmqUSLac6lhimaOkGbh4fr1/OR5i0zAuTbjXIVq45fW/EEX+l9mf7sJF/r38fTw0docFbhVu3olkm8lCVSTFKyTCTgZ9rvnXdMWQmhKvWY10m16/o57PbtSHOEBrIk0+JqoNlZj0DMqCI+HC7fV6YwZygDPxK+G4CcWSBppHmk/h4mC1HS+sLVIVWV+Y+fuZ/zl8bpuTzO+d4xqgJu7trSwca18/duLQav6iVnZEnqcWrsdbPmfyEECT3GVHGCbu+tK2necoCl6wZH9vbwT3/6Kn0Xx7CWKLogSRJvPneKt14+i9Nlp3NlA03tocU3vA3org+xtjWM7Tp1oqd2rOUvXz7EgYsDlAxzxmcADpvK/Ws6qfPPlIy23ai+9A6gyDJrWsJs7bpG62uq9tNWU8XbPWVlpHeK88OTXJ6Isq27mTWt4criX5FlHlrfzVdfPMjJ/jFyJR23fWZU77JrfGjzikpwBdPUqttwzFfH39BWbiIsGgal6V6v0vS/i4Y53f9lUDItSoaB+T4Q9Qh7PHxq7UbeGLxC0OEkVSpS63Lz8xu2sLmuYUmTf04fIFE8UXmtyuUFZLxwFElSb0uAJcsKPq0ap+KhYGaYKAyQN9M4ZDfV9vqKU7k0/V+zczlnUweYKAxSYy9fix41MEsqu8peR7d3E4ejL2Bhciz+Cst9W8pUujlQMgucSeyrVDdcipe1/rvftQDLFCYlM49DcS1KTxOU+x/LvkoWNtm+pP1UZduM3p+p4gi6KGLj1vy7bgdkSWZL8GGeHf1LTGEwlLvI2eRB1vjvwq7Mn9EXQmBhUjBz85rmlhdBpzgUe56ilUeVbOwMPUmnZ0N5Ya6FuK/2E3xv5KukjRjnUgepdbSw1n/3kgRSknqU86m32VC1e06j6ZQe5WT8zQolJWgL0+iaXQEOO9podi3jQuoQGSPB0fgreNUg1faGBelGQliUrCKyJKN9gHq2hIAD+3oZH0vg8TrYtKUdj9fBjWqlw8MxXnz+FFVVbmRZIp/XaW6tZmggit2u4nBohBsCbPz/2Xvv+LrqO83/fertVb03y5KLXGQbdzCYYmNThh4YMklgkpBkMpkkk8zu7JTMb5LsZn47m81OMpPJpAwBEkICBAgdAwYb3KtcZNmqtrp0pdvvafvHvZItVCxbNrAJz+ull6R7T/mec8895/t8yvMsLkc8p4RtKBTjiV++S36Bn+PHOrlhwwLWrhtvRN3e1s+jD7/NZ79wLVWz8giFYuzf20pnZ4gjDaepnVtINJJkz85TqDaFgkI/qk2mq2uIgwfaGBiIUFKaxaabFk94nJphUJ4doPyc/qvKHJXKnPHZuXNL8C43FFHiztIVrMudy2Mtb3Mi0sW7/SfQTANZEMmyeah053F7yRUsCpQjTzA2RZRYnjWLB2Zdw/On93E6PsDp+ACtsV5kQcKnOJjrK2ZDwUJuKl7Ck+07OR0bmGA04+GQVNblzePI0GniRgqBNCH8ICAIAmWubO4qXcnjrdtpinTzTm8jmmWgCBK5Ni+zvPncVbqSOd7iy0pkIP08XJk9G4ek8uzpPRwdOk1PYnhUiEMVZXyqkyJfkNXZtdxUvAS/evn7iSVBZFV2DX7FydMduzg+3ElfMt27ppsGgiBgE2X8qoug6qbQEZxUoh1AloqR5WqSqV2M9GElkq/jct6BJU5u1py2Rpj4PWmSgJVLdjLLXUZ7tJOA6qXMNXW2zwISSY2iPB9+j4OhcJyevjBD4anVJs+HctcsDoR2827/VnRTI2hLE/mkkaAn2cmQNsiugbfRzBTzvBPfcy4EMyZYDXtaeeT7r9Hc2IVlWmTleskt9GN3qOx7p2nS9exOldqFJex/9yTDoRgH3j1JYVm6bvrQUCO5tiBBmx/DMmmKtIJlUe4qxqPMPOpaEPCOyfgIgoDLrlIY9NIfjhGKxMn1j70w8/wegm7HjBRMJoMsClQXZI+pexUFAZsiY2GN8/64EJzqHiCR0hiKJXhi+8ExPl6xlIYgCMRSGoPh2DiCVZLjx+OwXbZoUZbbyZ9cWc9dy+uIplLEkhrRZIpYSjvn7/TrsZRGPKkR1zQSmk5S00mkMr91ndMDQ/SFY5jvU9Ygx+nijtr53FE7fzRTcSHnKd+9gXz3hss1PCAjcy25CKj5DKa66E60EtPD5NhLsItjG3cFBEpdtTQMbyes9dMZP4mAgFv2j1EQHMGy4A20RY/RmTjFQKqLl7t+zsqszRQ6KnHK3ky5oc6Q1sfJ8AH2DL5GVB9GFCTqA9eSYyt+38oDk0aUHf0v4lOzyFIL8Ck5oyayIzAtg4geoiV6hJboEQxLRxJkChwVo5LtU0EV7XiVLBTBhmYlORk+QKWrjmrPYmwZU1vLsjK+KUkkQUK+zCaHIxAQmetbwfHwbhrDexjSetne9wwJI0K5ax5+NSfToyRgWBoJM0ZMDzOk9TGQ6kQSZJZn3TjhtrsTrWzve4ZhrR+Aub7lY5aVBJkK13yWBa/nrb6nGEx1s3fgNbLUAkqcNeftpYgZYXYOvIhNclDmnItL9iEKIrqp0Zc6zd6B1zgdb0pHVJFYkbVpQiIUtBUwx7ucrngLg1o3DaHtCAjM860k11aKW/YhiyqmZaJbKRJGlIgeYjDVTVgfpMw5l2Jn9cV/CB8AnC6V7BwP+YV+8gt8455dum5wtOE0lVW5rLtmLjveaeLlFw4SzHLj9Tno6R6iqzPF4iUViO/pl9J0E9O0KCvPRpJEKmdNnPlYvKSct948NvpdLyj0c8XyKhx2hes3LCCRSPH2sePk5fu49oY6BEHgyOEOAgEXGzcvIhJO8B8/fH1SglVfVkR92YfHv67UmcWdpSuQRYkCh59CR4BiZxZ7B5tpjfYS15OookKRM8iiYDmFjsCUhMEp29hUVM88XwmHQm30JIZImjo2USbf4afOX0q5KwdZlLirdCWn4wOUu6aXharzl6KKMnEjRb4jwPLsD+b6trBIGhpLsyopc2Wzd7CF9mgfCSOFTVIpcWZRH6wg1+6d8H4hCSI13gLuKl2JW7ZT5Zm6vzTf7ueu0pXpPh/PxGVqgiCwOFhBpSePI6EOmsJdDGpRDNPEJdsodASo9RVR5c6b9DmWZ/dzc/FSonqSWZ78KcN0LtnOqpwasm1ecuwePPLEgS9JFJnvL6XSk8/RobRZdF8yTMLQEAUBt2Inx+al1JXNbE9Buix1kvGJYjaquoR44hVMMy1olUruIZHchtNxE5dSokERZSpcxVS4is+/MGCZFk3Nvfi8DvJzvMyvLSIn241jhu0pZa5ZLM9ay9beV2iPNZNty0OzNJqjJ3j29OP0JDtJmklWZ1/zwWewhgYivPjrXbSf7EEQBNZunM+yK2spKstCUWX+7I5/mXL9qjmFON02hkMxDu1u5oY7lyKIIo+3P8+a7Ho8sotqTzl7BxvIVgMYmCzyz/yg1YyK4HvhUBUsCxLa+DS706ZM6tg+YwgCTtv4SdylmH/GkhqGadHaGyKa0MZtszIvSEn2WRGNc+G2q5N6hl0KjPiUKU4Jr/P8kX7LsjBMk3iGXMVTGglNI57SeWLHQV462Eh8BubB04VhmrQMDXKot5uhZALjPaTuE3X105ZpH04ewamUIQnjS0QuBeySiyxbPp3xU5msSop8exnqBL4Vpc50BDplJmiLHUcV7fiVnAknrHn2Uq7Ju5uXu35Ob7KDE+F9hFI9lDhr8SlZSIJM0owzkOqkPdbIsDaAJIjM861iedbGCbMRlwualWLP4CukzDhZaiEBNQ+37McuuZBFNdMUHGNI6+N0/CT9yU4EBGa5F1HirJnWWNOladXk2ks4HW9iUOvmjZ4naIk24JEDiKKMYWmkjCQWJvN8qyi5xH1QkyHtE+Xl6ty7MUydU9GD9CTbeLP31xwL7yao5o2WC+qmRsKIEjVChFK9hLQ+ajxLJiRYYW2AXQMv0RE/gYlBkaOaq3LuSEugn3Mt20QHC/1X0ZNs5/DQNjrijewZeAWvEiQwhdiGLCgUO2s4E2/ila5HKXXW4FdzkAWFhBGnK9FCa+wIeqbsdL5vNXX+tRNuSxIkajxLiWiDvNv/PMN6PwdCb9IRayTPXoZHCSALZwlWLGPOPZDqRhYUvPnZ7xvBMi2DsB5iWOtHN1PoloZmptCtFAOprlGV0oge4sDgVhRRRRYVJEFBEVQcshufks3SKyo5cbyLY8fOoGsmV6yoRJlA/fVsdQJ4fQ76eocpLApisykM9EdxuWzvIWcCbrcNI2MYPG9+Mbl543t4J4MopkvUgdGmeUEUODe75venSxJVm4SmX/57+qVCra+I2vf04mTbPVxfsOCit6mKMrO9Bcz2TtxLM4J7yi+s/PFUuHvUh+v6/AW4zqPsdjlhWOmSszyHn42OtMdTz2CEPUfbqSnLJd8xuZm9LEoszapi6TTVDyvcuXx17k3TWtanOFmZM5uVORd+ry535/DQ7Ountx/Vyc3TzCAKgoBLtrE0q5KlWWeFNXTd4MV3j9HeHaLD6iCw2ktp/uSERBBE7LZVJGwriMefBzQs4oQj30eScrGpqz6wHmlJErlt02J27GnmRHMP7WcGqK0uYHZV3ozm4aqosiy4Br8S5Hi4ge7EGYodZViWRdyMU+mqodozh3m+xRdkQTMZZjTLOdFwhlPHOtE0gyuuquG+z6+npDwHQRRIncflHKCwNAt7xnyw5UQ6AwagCAoVrmK29++n3FWMS3JS5ipkMDU8k+GOIpHSJixljCZSCAI4JlA8vJyXmQAXYEx7YXDaFERRYGVNKZuWzEGZQLnJrihkecanuD9sPTKCICBLEh5JwmMf+zDY1thyWcnguTgZGuA/D+2jKxLGa7NPqOIzXXbcFX2JEu89SJdJstwhuQiqBWmBg4wfUr69bIyq2giybAW4JC9RY5iYMYxfySGgTt6IOtuzBElQeLf/OZrC++lNdtCb7EBEypTYpYU8IF1qWOdbw7Lg9XiVrPf1xi0JMopoY0jroyN+go74CSAt3y0J6SyxYWmjE1dVtFPtqWdV1k0XNNZCRxVLAuuJ62EGtG56km30JNuQBDkjMqFjWAZ20Umho/J9I1iQLhMscFSwPv9e/AO5HBveSdQYoiV6mJbo4UnXkwQFnzK+dFszkxwe2s6x4V2kzARu2c9VuXeQZSsad74EQcCnZrM0eB39qU4646c4Ft5Fjr2EpcHrJhWbkEWVOt9q8u1lHAi9yf7QG4iIiIKUNv7NfF6yoLLQfyVrc26b8LoegVP2sDhwDQ7Zze6BV+mMn6I/1Ul/amoFtnx7+QWbJM8EKTPBsdk2UegAACAASURBVOEdHAxtRc+YIhtm+nfEOGsDMaj18Gr3o0iCfPZHlCmwV1DvvZ7OIxadZ0IMD8UxTZNYLMW+PY10dobY/vZx5s0rpmZOIVtebSA8HMc0LVavreHQwXYkSSQQdBEJJyao2rCIRZPoKYP+/jDh4TiqKqOoEkcOdyBJIjabTM2cQhoOtdPe1s87204QiyaZv6CEYJabzjMhXn35MHPnFZJf4Gf/3haeeWo3uXnetGDTh+vR83uHpKHxWvdhEqaGQ1LZWDR949rLgYnqTvpDUV7b1YjDplBZND0fvj9kCIJAts/FUCTBT555l4WziyjJC0w5FZGkYtzOj6Hrp9C0w4CFpjUwNPSPeNyfweHYgCC8/2XuhmnxwmuHiUSTBANOUimD3ftb0XWThfOmlwWbDHbJQZ1/CRXu2QylBkiYCSzLwibZ8CkBvMrkZP5CMSOC1Xy8i1B/BEEQuPGuKygqzcpEoqYHX9A16iDf3xPORLMEgjYf+0PHGNbCvNq9HYDe5OAlu+d29A+R1M+KU1iWRTiepHMwTEHAg/99VBq6eAiokoQFU/YlVeQFcagKQ7Ekc4pzcajnL3f6CFPjeH8fQ8kE985bSJnPP46IXghZ1s1hTGt6Xj8XA1V0EFBykQQZw9KxiQ6CasEYBUHIZBMFlQJHJU2RdG+YQ3JPKectChKz3IvwKdnM9R6jKXKAM/FTRPRBDEvPlCfmUuyopsq9kBJnzWiJ1/sJu+RiU8GDtEQb6Ew0E0r1ENGHSJlxdEtDRMQhufEqWeTZy6lwzafMNYeAmntBmTab5GC+bzUeJYtjwztpjzUypPWRMuMIgohNdOGRA+TaSwhOQVwvFyRBpshRhTcvSLVnMS3Rw3TEmghpPcSNKJZlIosKbtmPX8khz1FOiaOaAsfYyLBlWTRHG9g3uIWwPogoSKzI2kylqw6RiT9bSZApdsymPrCeN1L9RI0hdvW/RI6tmGrP4onPs5XOfq3N+SMKHVUcD+9KX19aCFlUcUk+Ch1VzPEuo8JVNy0y7Fb8LPBfSYGjitZoA23RY3QlWolmrgcBAVWyj/ZnFTqqKHHMpsBxeSSYJ4Jh6QykumiLHT/PchohrWfc6wICmjdBYVE+Xp+D2TX5FBYFsDtUyity+OSDV+Fx2/EHXfj9Lq5ePxddN3A6beTkeCgoDOBy27BMi7qFpThdY4NZpmmxZ3czK9fMprQsi472ARoaOrhm/bx0mR/gD7iw2xVKSrO57+OrcThV/P50ljQ3z8utty/Fblfxep0Egm7cbjuJhIbLZcPpVCkqDmK3K6iqzH33r7lk5/YjpPFu3wkahzsxLJPVObWUON+f/vePcPkgSSIr6sqpLs3hsZf2TGsdQRCx2Zbj9XyJ4eF/QtOPAxYpbT+h4W8TT76G07EZm3oFonhpVUengmmYvLunmb/83PUEA06SKYO3d5zgVGvvjAnWCNyyB/c0xJZmghkRrMH+MPFYCm/ASXFFzrg67fPuXJFG/bESsfQkUwDuKL6BUGqYNTlLMEyT3mQ/g6lhar2XRr76ZFc/+5pPk+tzjfZiPb7tAEldZ/Wc8stXCniJkef30D0Uoamzn7qyiSds80ryqCnMZueJNt4+2sL6ullj1KAiyRTRRIp8/+W90H6fENc1shxOFucVEnTMjIz77YtpG3oUn70OWcj0Fwoiuc51Mx8o6cxFjXcZD9pLRvtUsm2FE4o9SILMpsI/JW6kPYVU0T5lCRekiVmOrZigmscs92ISZhTd1LAwEQUJRbDhkNw4ZPe0yUqlewEPVn0bsLBLbvxKznnXmQqyoFDlXkCRYxYJM4pmJtEtDdMyM6IWabIoCyp2yYlD8iBfpIS8Q/ZQ7VlMkWMWcSOCZiYxMRAymRdZUFBFOy55+iVVlxKiIOFTsnF7/ZS55pIwIqTMJKZlZK4PEUlMl5rZJSd2yT1h43Kho4pbij+XEZcQyFYLUadojIa0QfVC35WUOmszPlQCATVvUlKWzizqeOQg832rqXDNH72+IP252iUXbtmPJMjT/rxU0U6Ro4pstZC53pUkzRi6qWFinnMtpD8nu+RCFR1TBgUERB6o+iZkvl8+dWaTVbvkYkXWZub7Lk7xThUd+JUcbJ7x96byihzKK8Z+n6pmjf2Ol5VPPX5BgGDQzTvbT9B5Jq3wVrewlGCWm2DW2GxkaVkWpWVjsw+qKjP3PZOk947pXNTOKZxyPB/hwtAU7uLx1ncYSEVwSCp/XLFmUq+kj/D/HsYW205jecGOw34NkpjNUPg7JJM7AB3DaCMW6ySZfBdJzEVR5iLL1chyKZIYRBCcCIJ92r6GU0GSShDeE/TVNB2nU02XNQsCsixhGMlJtnBxiOtRYkYUywKn7MIpXxpl3RHMiGClkjqGbuJwqaNyrhcC07TQM5kkm+Pck2vRHGvHiKQzMwHVy6rseuzSpWkKzw94+f4L77DjRDvFQR+nuvvZdrSV0mw/962dWao8lkxxuK2bSCJJU2c/vcNREprOlsMnKQp4cdpVFlcUokgzI3GCAJuXzuGd4638w69eZe3cChRJxOOwsXZuBWUZFSWHqvDQhpX8zWMv8+3fbOGFvceoyMvCMAy6QhHa+kJsWlLLfVfOXDHlDwV5LjcNfT10RsMzJliaGcYkxXDyMGQmmqIgXzKCBeCSvZOqwJ0LQRDJtl34ZEYQBGRBxadm42PmkVCn7JmWjPeFQBBEHLIbB5ff+0gSZDxKAI/y/kX8LhSSIOOWfbgvgugJgnBR6woI6c9Anv5nYGKNZlf9ag4wM7J9LmySY0oVxelCEIRLWu4pCTIBNZeA+v5LZk8HgiCwcHEplVW5iKKAIAq4XP/vKCz+ISGmJ9ndf4rG8BkUUaY7McT+gRZao70Ylsl95Wuocl960/HLgWRK43uPbyUa1/jq/VfjsquYpsWWPSd45s3DhCJxqktyuOnK+SyqPqvme7DpDL/ZcoCT7X34PA6uvaKGW66cjygKDIZj/M9HXmf5/DJ2NrTR2jlAbUUed61fTFVx9pTldSM43trDb988RHlhkB2HW+kbirJsbin3XFdPls81uo239p/kN1sO0DMQoTjXz41r5nLloqrRgPfR5i6eeuMQR1u6cTlUNq6ay8ZVc1BlCdO0+Or/fpqNq+ay+2gbDae6KM71c9vVC1k2t/Si+/VNcxhNP4GmHUVLHULX2xlRFExDwzA6MIwONO0ICDYEQUnLuAsiF07nJkZu9pPI8lkVbUkSufbKufzN//gtZSVZo7YRt94483lqykxxILSLPQPb6Ul2YVjpHk8RkYCazeLAcq4IrsE2QZ/6hWJGBMvuUJEViXg0NW159nMx0DNMKpk+OH/QjSCko5YPtzzNiqzFHAwfo9RVSNSI4ZpEVeViUF9ZyLzSfF7a18jWw6cQRZHVc8r53IaV5M0wk3N6YJgv/+xZDDMtyJDS0vKZJ870IYkCgiDw9F99nGzPzJnyNXVVfP22dTyx7SC/fucQsiSyorqUFbPH+gRUF2Tz3U/dxK+2HWTrkWZ2NrYjyyI5Xjf1VUUsqbw0KdffV0S1FI8ePjD6f1zXaRoc4L++8TL1+YXkOl1jlKAeXLRk2mVwxe7bsHivqd0fViTRsix62vr4/p//hAe+dS9lc0vOv9KHFLqm85O//gUV80tYe/tK7B9NPD/C7xkEQcBmU7DlfFRu/mFH0tTZP9jCE23vIgAGJrppYAGbi+q5s3QFqjj97O/7DUEQQEhLdn/v8a2c6Rvmq/ddjTOjeLyjoZUfPrmdT960nPwsD7sa2njk+V3Im6+gblYhJzv6+OGT21lSW8KtV9XRF4ryr7/ZRkrTuPu6egzD4mhzN519w9xx7SLWXzGb598+wpOvH+ATm68gN3j++WBS03nnUAs9gxE2r51HKmXw+Cv78Dhs3HHtIlx2lX3HOvjOw1t48NYVlBcEaWzt5T+f2wkWrFsyi6aOPn7+wm78bgefu2MN/UNRHn5+F6mUzm3XpAVS2roG+bcnt3H/jUu5Zulstu47yS9e3kPA66C65OICT5HoIwyHvwfoWJYG6IwlWGdhkQArweUQarYYK2QjigLXrZvDnNn5tJ0ewOW0UVWeQ8A3s17YhBHnhc4n2TnwFjE9hl8N4pV9WEBED3Mycoz2eAuN4SPcW/oAjhlmtGZEsALZbuxOlaGBKP09w+QXByZUo5sMRw+0ExlON97Pmlc42r9lk2wsC9bRnejjiuAC9gxO3oR9sbh6fiW3LJs7KustCgINh08TsNlGTREhLen+j/dej2UxraxTaZafv7vuKhqOnOEzD66bcBn7OUpONy2dy4bFNSiSiGGYHDjYztHjZ7jvnpU8cO0V/MnVS8d5ckH6xmNXZO5YUcfivDyefnYff/6F65BEYZynhiSKFAa9fGHTKh7auHKMrLgkCOmm4nNQlZ/Fjx66HWDCfV8Mjh7r5OHHtvHtf7jjvMseO9ZJMOgiO9tzWWTxLxQJXeepxiOj/1uAaVlYlsX2jnYyz4BRfGrhkglVKieCNEVT/u8LkrEkpmFhc6qTlhEbukFkMPo+j+zSw7IsYsNxdG1iJ3jLsogOxVBsCjbH+yPT/hE+wkf4w4QsiARtLjyKnaFUDEWUqfEXclPREtbnz8cjOz605ApAlkR03eT7v36b3sEIX/v4egqy0qTHtCweeX43G1bWsmFFbdpU3e2grXuQwyc7qZtVyGu7GinO9bF5zVyy/W4sLE529PHEqwe4+7p6AGyqzJI5JVx/RQ0IYBgmv33zEB09oWkRLACfy87qhRVcuTjdxtIbivD2gVNsWDkHl13lp8/t4LrlNWxePQ9BECjND3DydB9b951k3ZJZHGw8jWGY3HJVHdUlOWnD23CcX7y8l1uumo8kiYiiwNyKAjavmY8oCHhdNn78zA4ONp25aIJlWXEsa+ii1r2cEAQBmypTVZ5DRWk6kygIwoyv1cND+zgY2k2Zq4qN+beRby8aDYZbWAwm+3m+60mODR9kW/8Wrs2bntrkZJgRwSqfnU8gy004FOPVp/dSVVuIw3V+l23LsggPxXn9uf0M9qX7PepXV4+SM1VUEBHoTQ7wctfbMxniJPtP96bYMkTHsiwMw+TZ3+3jgU9eidebnvSmDdXSxGqEtZ9LTkb+HpWaFdI/qiQhiyJ2RWYyQbmRdSRRQJaU0W0tWljCooXpCL4iSZl9W5mfs/sZgSyJzK7K5y//fMMYojTR2GRRRBYZHdNkYxPFtGHduduajjDeucuM+v5k9m+aJlpG/n6isZ2L1986xuoVswgGXaP1vR/kQyBod/DcnfdPe/kLEbnQjGFahx+hP7Ed09IJ2BZS4fsMNjl4MUP90MGyLN741XYS0STr7l6FL3viUsWCyjz+/y1/f0EiOR9GyIrMF3/wYFr45D2HYlkWqYTGj77+c9bdvZrF19R9MIP8CB8apL3RLp+K7Mg+RnC57qPvxz4+woXDLdu5t3wtHys/KxSSLuoakeb/4D6rjYWLuKFwYWZMk3k1Cfzy5b0MhmP840ObRsmVIAhgWjQ0d7H3eAc//u2OzBrpOUdpfgDTtDjdO8QrO47zzNbDjNyQLctCkkR0I52pURWJolzf6PwpJ+DGMCxiifMrYY/A7bSRE3CPKhmX5PkZHI6jGQaWZXG8rZedDW384qW9Y8a5fH4Z8aRG33AMr9tB0OfMBJUFasvzGBiO0RuKkJ/lRRAEygsDyJlxel123A4bg8MzM9/9sGLk2pSk9O+m5h5CQ3GWLiq76G12xttRRJUb82+nxFkxZj+WZZFrL+CO4vv516bvcDJy/IMlWHMWllBSmUNHSx+vPL2XytoCbrh9KYoqj0sjjky2LdNkoDfMY//2OvvfacI0LApKgqxYNyd9YQnwuap7Abiv7CaaIm1Uuy/+hE4HnV0hfvSTrezc00x3b5isLDebNixg+bJK+geiPP/iAXbvbUGSRO6+4wqWLC5DUWR6eob51x+9TldXOgJw0+ZFXLd+HpYFx46d4W//4Sl6+8Jcv34eN1xXRzSW5P/862u4nCodpwfQNJOvfXkDVZV5JBIaL7x8iFe3HGFOTQF/9rlrR8c3GIry2C/f5eixThJJjeuvnc9dty/DNC1efvUwL7x8CJfLNiY7tGdvC089s5eBgQh2u8IXP389ZaVZdHaF+PY//Y6S4iCtbX34vE4+/9lrKC6afELf3T3E3/7D0/zge/cjSSJ797Xyu5cO8Fdf2cTO3c08+/x+VEUiHElw042LWLt6NooisWtPCw8/ug1ZEqmszBnVYo3Gkvz80XfYf7AVVZFZvaqaWzbXk0im+O2z+3j9jaPs3deC22XnmqvnsHnjwsvzwU8TI5m+EYxkr8T3RFQMy5xYb3YKNIV+gCQo1AS+giCo9MXe5HDff2VJ/r+NW9ayLEwr3ZNyqSdkI9u2YIwZ9YWsD2Mf2KZhoqd0mg+1odgUUgmNZDyFJItIsjRKwrWkliHnArIqjW7DNC1MwwAr/bcoiekyF8NAEMVRgRzLsjANE0M3AQtBFEd7Qs8b7DEtdE1HUmQEAYxM5klS0kEVQ9ORM/vREhqKTcHQjYz5tzB6LJDOwhlauvxGVqQx2TrLstBTOvFwnINvHGH1rctJxlMIYrp5d2RZ00wfh3XO9kfe+zBPXE3LwrDSIhGSIGJa1vtmm/BB42KMxkfW++Ub+/nVGwd46hufuAwjS+Ovf/ICuQE3n960YrS06lKjpXuQH7+wg8Wzirh97cV7Pl3ouRy5b5mjwbyxN2BFkj7U35upMDJnMkzzgoS3LMtCM0wUSRwNEk+n7HyE7I8QD1EQRifzaQ/K9DPvUlSVmKaFIIDI1PfoweEYXrcd3TD45ct7+dI9V+H3OM4+r0yLL9y1luuX14xZz+VQQQBNM9i4cg733lCPx3W2p0YgHdxOH1s6a3XueUCwLqhS37SsMW0ylmWNBo4tIJnSefCWldx85bwx66kZFW3DMNMDOefytTL3U/s5ys/6ueMknXWZ2eV9aXqoLiVSE/jQAvT2h+kbiAAXzwd0S8evZmGTxmduR/6XBYU8exFhfeaZvRkRLKfbzg23L6W1qZuOlj7+7VvP8c5rR1i3eSHl5ygTpVI6PWdCdHUMcHBnM2+9dIiO5j4sy0K1yXzsoatxemxpf49zLjCf4mGWu4xT0Xbq1XkTjODSoLAgwF//1U188cuP8tdf30xRYbo53TBM9uxrQZElvvHfbqXpVA+vbmmgoiyb3Fwv/+tfXmH1ylmjBGAkQ5NK6TgcKp//zHpCQzFef/MYZzpD+HwOTp7q4c8/dy3Lllbw/IsH+fVTe/j6V27E4VC5edMicrI97DvQNjo2y7J44sndBINuvvPtu3A5bSQzHmOSJHLDdXWUl+fw8KPbxhxTTU0Bf/nljSiyxLPP7+fdnU0UFab1/Y83dvKFz66nvCyb554/wJY3jvLx+y5OsSoWTyKJAl/50gZaWvt4590mykqzKC4K8vPHtvHFh65l1qw8/v0nb4yu47Cr3HHbUu6/dxUtbX3s2n2KltZe5tQW8on713D6zCA3bljAgvkl48oXPww40tdD40A/q4tLyXOdbdh/u72VpsF+PrmgftoeYoYZocz/aRxyCYIg4FFr2Nn58QmXbQ8PsbW9hcV5hczLvvQN8FvaTtIcCvHpRcsuaD3LsjAsi9bhEFX+s0R910v7efjvHqft+BlM3eC5H76MIAhs+vS1fPzv7kqTFc3ggfl/QXQwhsvn5L88+ufMXZkWDGg90sFLP91CqHeI4zubWHnzMhxuOy/+ZAvV9RX8za++giiJhAcj/O6Hr7LlF28Tj8SZvaSKmz93A/PX1CJPYKx6Lrpae/j2H3+PL/3gT3H5XPzsb38JgsAnvnE3sXCcf/70v/G3v/oyDq+Du/If5Ps7/we/+e5z7H31IE6Pgzu/ejM3fOJqAJ774cv84ttPMdQX5v6/vZNbvrABl/dsufHf3/ZPnDrYSv+ZAb55z/9CUiSKZxdw/9/dybIbFmPoBvteO8Rvv/8iTftb8ARcrLrlCu78yk04vR+eUtJz79MjD6UTQ708fHwPLkXla4uu5omTB/lY9QfrrfN+wLIsekIRnDYFzzTM0j/CeFiWhW6ZJHSdpKHjUW2oooSWMcFVxMlJUlzTefP4KV44eJzu4Qi6ObZ/5PHP3ossfbgmkNOFYVrsaergtzsa+NbHN057vXhK43Pff5LvPLCZXN+FifqcON3LNx/fgsOmsLS6mD+9YTkASc3gF2/uY2l1MXXlUxseTwfbj7YwuziHHO/UPS5Ou8rmNfOYVZzN3/37C/zq1f388calOO1pf8+a8lyaT/fjczuQJRGLNNGRRBExU4rX2NaDLEsEfa50gC5zjYxcUylNp6N7iJRmIArQ1R9GEiVc9ukHIyKxJN0DYbSMaFtL5yBBrwtFlhAFgbmVeZxo78HrXpKuSiIdTBvx9swLejh1up/ewQgBrxPTsmg41UV+lgePM93Ha5kWzWcGSGk6oigyGI4TjiUJesf2JVmZn+kEe2W5HLvt6mkf5+WCKJx9vj34Fw9jt43v74zGkly9pnZG+wmq2XTEWkka8QwJHu9hmrJSRPRhcm0zv85nRLAAll1ZQ09niF//eCvdp0Mc2HGKAztOjb6vawbbXmlg2ysN49Z1umxsumc5q9bPRVFkjg2fGiMWADCQGqI1dob6wMwJlipL5PjcBFyO0ejFVIjFUpw+Pcjb75zgwKF2ANxuO5IkYpoWx46f4Rt/cyuQ/rKqqkJK01EUiaLCAPn5PsiUDY6Qr4DfSU1NAaIoUlqSxdvbT0w5BsuyaG3t5/57V+LM9GzYJrj4zoVpmpxo6uatbY0kkzqdXSGqZ+WNRgezsz3U1hSgaQZ5eV4OHGyf+kRMZKSbgarI5Of58PucFBem0/LhSJKenmHcLjt5eV5EUWBpfQVNJ7vTPSjRJC+8fIj2jgF0LZ1Cr59B2vf9RuNAP7s7O7iisGjM6y7FxiMNB/iTuvrz9mBpxjCGFUOVAgynjgIigiARSTXhUsrTvTy6RlxPXzeyIGBksgTDyQQ9sQguRcUhKwwnE+iZrJrfZkczTWJaxvZAEPCqNgzLIqalMC0Lp6Jil+UJDJIhYej0xaMICHhUG2ARSaUlzR2KktlfEt0yMU0Tv90BWJwY6OepE0f5fP1yHLKCXZZZev1C6tbU8oO/+Bkun5Pbv7QZb5YHWZGQMpE7WZV5+MS/0NHYyX/d+M1x56n1aAez6yupWzOHx771JCtuWsp/e/zL/OX6b3DyQCsV80t445fbeOeZXXzuu5/En+Nlyy/e5un/8wIur4PqJVNbO6g2hfzyHE6f7Ca7KEgilkzXv/cN0dvWT2FVHso537fvf+mnbPzkNXzsr/6IyGAE5zn9mrd8fiM3Pngd37r3uxPu62+e+ApDvcM8VP81vv7zP2PhVfPSGazMuTi5v5knv/s76q9bwJ9+534Gu0P8y5/9GD2p8cB/v2/K43g/YVgmw1oMRZDxKOkH4y+bDvCx6kX85/E9WFhs7275gyBYAP/z12+yaflcrlrw/nll/T4hZRq83dnKI4172dXTzn9fsZEbSmez5fRJhlIJ7qiqQ5okYLW39TSPvXuAQr+XG+pmj8u+X87Sy4mgGyaDkTiyKKAZJoIAfrcDWRSJpzQ03cTnsqMbJpFEEqdNRdMNNMMgqRm4bArxlIYkingzhN0wTPqHoxiWhdOm4LKl2zAi8bRkdVLTMUwTu6rgcdjeMx6DSDyFqkg4VHXSbIdhmvSHY2w50MT88nw+dd0ynJn7nmYYJDSNG5fW4nuPR2goGkeRJGJJDcuycNoV3HYbhmkSTaRIpNKG4C6bitOmYlkWw/EkT24/xD1XLUIAnDb1vGSmOM/PF++5km/99FXysjyj6nof33QF//zY6zzy4m7mVRYQT6YYjiSYW5lPdUkO66+YzcGTZ/jFy3tZvaACWZY40zeEy66yYeUcAFKawd7GDl545whOm8qrOxspyw9QlDt9w9lwLMn2g814XXZSmsFb+06ybkn1KDn61E3L+fsfvchPn93B4poSdMOgdzBCcZ6fZXNKWVhdyL7jHTzz1mFWDlUwOBzlpXePc+/GpaNBZtOyONrcxdNvHqIg28f2A82IgkDdrLTybyyRIhxN0jMYxjBMekMROvuGsKky2f6JibbLeRsu523TPs73A/m5Pr782WvHvX7gSAfx+Mw8Q2s882kY3s+Bod3YJAcu2T1qE2JikjKT7BvcSX+qh2vybiSmj+0LV0Ubsjh92jRjggVw411XEMj28Osfb6WzrZ/hUGxKVUG7UyUrx8P1ty9l453LcGX8Oh5ufZo5nrETopgRv2TGpLXFufzvB26e8D2BdL3vuaniEfnZG6+v49ab65EkCdM0EUUB07Sw2xTCw3GystyjfVJktqMoY1P6I2fDpspjHhXWecIMlgWqKhGPa+nIjCSMRj4mi+qFwwneebeJhXUlrF09m988tYfhcGz0fbvtvR/71GMYqVc2TQtRhP5zxAhM0yKZ0tF1g6Smg5CumZUVMd13pacJVCqljS5/qrmXhiOn+Ye//SNaW/t4/c1jY/YnigKmcRmkai4RkoaOIkm4lbEPs2yng8F4/LyfKUBn9Dn64m9jWRZ98e0oog8BgaTRi99ej26avNLcxNaOVrKdTuySzJL8QrqjEY4P9GGYFgty8llfXsXPDqXrumO6xoaKakKJOC82nyDf5UY3TW6sqiGuaWw73UZC11mQm8915VUZAnUWJhb7uzuJaSlimsaNVTVIgsBrradIGjpzsnK4rnwWzzYdozMSpiM8xMfnLyZod/LY0YM0DvTx+LFDrCkqY35OHpIsYXPakGQJWZGwOdVJVfUmKztRVJn5a2qprq/i8e/8livvWEHNsiqyigL0tvdRWJXHqz/fSt2Vc3D7nOgpIQ9SCgAAIABJREFUneLZBRx66wgdTV3Mqq+c2pvJrlJQmceZk51Ikogn4MYwDIZ6huloPENBVR6KTR79ROuvrWP9H6+ddHuCOL73CjJNuw4Vm8MGQprYvfdc7H75IDanSvHsApLRJE63g7or5/LKI2/ywLfv+9BUcvQnh/mPky9S7SnirtIrAXArKrIgkTIMzkSHsUkX/2gpsFdiWiY2yX7J5foBDHMIkBEFx4w8XNp7QkQSKfY0drCwqpCjbd1IopgO4nkcGKZJOJYkFImTzESdvU4b2T7XhOWTlmWRSOn0hCK4HSpBjxNBEIglUvQPx4glU0iSiN/lICsTtZ5+KR10ZSLsgiAQ9DjJ8qYlpE3LIpZIMRCOkUilAzpuh41srxP1nAxwUtPpDUWJJdOBGlWWyPK68LnGZ+5M06JrcBhNNynK9iKJk9u4HBvs4alThyhz++mLn322OGSFHxx+h9sq5zNZEqpnOEJVbpCH1q0g7wKzNZcD3YNhvvbT31FfVUzfcIRoUuOB65dRW5zL1kOnaDzTxxdvXkPXYJhfvLmPTcvmcKSti+aeQdp6QswpyaU7FGEoGuc7n9qEZVm09w7xo5d20B+OsaiikE3L5uB3O/jtjgZiCY3eoQjD8QTLZpdy28r5o2PRDZPDrd1sOdjEypoyVtROHsQcjiX52Su7ONDcBYLFj1/aydr5FayaU05PKMLLext59cAJ/mzz6jHb+Y+XdpDlcdHeFyKp6Vw5v5Ib6mvoHYry1PZDnOwaAOCaBbNYV1dJPKXxm+2HONjShcV+fE476xZUsa5ufCDMbpMpzvXjzpCUhdVFfPqPVvD0G4epry2mJNfPqgXlKPJ6nnurge0HW3DaFRbNLholh9UlOXz5Y+t49q0Gfv7CbiwLCrI93HTl2fPkcdlYPq+MQyfO0N4doro0h1vXLSBnElIyEYpyfFSX5LB1bxP9QzGumFfGjavn4MiU5C6dU8o/fvZGnn7jEP/+1HZsikx1aTbzKtP+pVXF2Xx80zKefauBR1/Yjcuu8rHr67lhRS2SKGKYZlq6fEk17d2DvLLjOAXZPu65vp6qorQ1yp6j7Tz95iF6Q1FyAm5+s+UAv33jELPLc/kvfzKesHxYcfMNC8jL8Y67X4SG4wyGZiaElTQT+JQAb/e+yoHBnRQ4SnBKbhAsYnqUzng7vakeyp1VHBnaz8HQWMPm1dlXU+wsn/b+LgnBEgSBVevnUrughHdeO8KebY0M9kWIRZMYmoFhWEiyiKrKePwOquYUsvaGOqrmFKKeM9nfVLCOVVmLx5zYwdQwjeHmSzHM86KkKMChhg4SCY28PB8et53iwvRru/eme4LsdpnSkixUVWbdlbW88NIhFi8uQwB8Pie5uRc3IdA0g+aWXk6fGSQUinGquZecbA8ej53FC0s5cKgNsFBtCm63jbKSrAxZ6aGtrZ9oNEnTyR6CQReyJOJy2QgNxTh2vJNTzT34/Rcvb+n1OnC7bOzZ14LP6+B4Y+foe6Zp0tU9xP6D7XR2hfC47WQF3WRnefB5nezd10pxcZDjjV1pHieALIs47ApNJ7tpbu5lYCAyZn8F+X5OtfSi2tLZsews94eqjt4pK0RTKXpiEXw2G4IgYFoWx/p6CTgc0yoPLHBtIteZTs2nTV51zhLdsw3I5T4/Dy5YymutJ9ndeRqXorKupJISr49/P7ALoRX8NjsPLlxCfyLO1994ibtr68hzufnysjW83dHCltZTZDkcVPgClPn8vNpykmX5ReMIloBAicfHl5et4d0z7bzacpIyr49Ct4eaYA5vtjfTHY2wtrgcwzLZ2dnBO2fa+UL9Cm6pnsOb7c18dtEVl/JUY3OoaYKmSgiigNvvQkBAUWS0lI5pmLQc6SA6FOPou2ezwaIo4vQ4Rq+5yaDaFQoq8ji87RiegJtgvh8tpRPqHab16Gnq19el+8cyZblVCy5PptWyLAa7Qhzb2UTfmcHR/jKAoupCTNNEEj8cBuiaaZA0x9bJLwgW8PqZJpKmzhOnDrI6v/y82zHMIQwzgmklUKQcRMFBSu/kE2UPIYteRNFFSj9DSm9HEn0YZhTLSiCKLiTRj270ZdbNzqx7BgsDWfQhS2fNbU0rgW4MZtZ1E03sQBBkVLkMRcpDFN2k9A4EQJbyMK0IphkHBGQpC8vSMMxBRNGLLPoRMobZT28/zInTvQxG4jyzvYGtB0/hsqvcuno+V9ZVkkjpbGto4c2DJwnH0vLG2T4Xn960guIc/9nLUsioTyY1Xt/fxJb9TWxYWsM1i6tJ6Tpb9jexraGFwXAMVZHID3q575p6Si8gwn6mf4jHtuyjoy9EMqVTlhfk8zevJsfvQjdMjrR28/T2tJeQYVr43Q7uWbeIuooCZEkcHcfLuxuJJVJYWHiddjavmMO6hbPG7Ms0TU6c7udnL+8i4Hbwmc0r8TontytoDYcI2Bx8Zt5yvrlny+jrxS4fZ6LhKWWhVVnCLstccPPrZURrzyB/f+91VBZk8cy7Dby0p5Ha4qlLugMuBxs21PD3j73CL792Hw9+7wnCsSSGaWFTJD6zYQX94Ri/23WMYx09oyTnVPcAX75lLdk+15igtmFaNJ7uZfeJDlbPKWPlnKnvWwG3g6/cdhU/37IXBPjE+qWj7xVl+bhr7UI6B8MTrnuso5f/749vQJHFUVXmoWiCSCLF7avrqC7MxuuwocgSTrvKpzesYMfxdh66cSXVhdmTPtsrCrP40seuGvPa+mU1rF92tt9KEgRWzC9nxfz0MymsJRlOJdAxaY0MkG13M6skh7+4d92kxy4IAmX5AR66/eLaJCAdIKyvLeZzd6yZdJlFs4tZNHtyS5zqkhy+PNU4AZ/bzmcnGefaxVWsXTx1xcalh4VlRgEDBDfCBKb0F4o1y6snfL12Vv6Mt308fJjW6El8GY/K7sSZMe+LgkSerYC4EeN4eHzV3UL/0nGvTYVLQrBGEMzxsOme5Wy8cxm9XSG6zwyRiCXRkjqqXcHrd5JXHMAXcE34pVqdXT/uNa/iZqF/zqUc5oQQRYGbNy/mzbcbiUSSLFtSgc/rYNHCUizg6LEzGIZJbU3BqCDEvXev4KVXDvPOjiYkUWTxwlLy87zk5fpIZZrlHXaF6uo8/D4ndrvCkvrytDM1EPC7RkvjUprO4SOnCUcSBAJODjd0sGhhKR6PnWuvmcdb2xrZd6AN07SYN7coTbAsi8MNpxkMRakoy+HgoXbmzimkZnYBSxaXc+BQO3v3t7KkPi3KIYoiTofKyuWzRo85N8dLzeypa01tqsz9965i974WXA6V+kXl9GXUHxVFwmFXOXmqh2RSY2l9BXm5PmRZ5J67lvPG1mN0dQ8xuzofm01BFEQqKnKom1/Mrt3NeL0OVq6YRSBwthZ7/dVz2fLmUXbvaaF+cRnZWR98ZPJcVAaCvN52iieOHWZlUSl2WWYwHueRw/vZUDl7WokGRfKh4GM4eYSY3pHxoBh5QIpkO0oQELBJEpIgIIsimmmQZ3PjUhVssoRhmUS1FC5FAQRcskJM0xAFgQKXB1EQUCSJuK4xkICO8DAJQ2dedi5e2/gJjyBAgSe9nk1OrzeYTNATi2IBVf4gCUPnd6eOU+T2cmKwH6ecjhSKgoAxRdb6Yr0zRnxQRv+fINPlCbq54VPXsOFTY2vJHS77eVUJFZtCfkUuL//nGxRXF5BfmYeWSNHfOcjppk5u/NP1yIo8SrBkdYa3zJHG5wlOiKRIzF05m3v/+nZySrLGvDeZvP1MMZSKEjESZKke7JJKZ3wA3ZpYYn4Ep+P9DGuxMa8tySkmbmhopkmW3Um+8/yBpniqgZSeLk8WRQcu2wr6I4/gUOdik8sxrBgpvTWdaULEtNJqWYKgokhFJLSjmFYMWczB47iK/sijONR52JWqMQRLM3qIJt7JrGvDMIcypKsfBBGbUklSO5nJaNkwzeGMN52ILAawLJOk0YwsBvDa16PI6f7iz2xaSUrXufqr/8qnN61gzfwKBIRR1StVlqgsCFKY5aUwy0v/cIxvPvYq2xtauH3tglEBAUkUiCU1XtnTyPaGFjYvn8tVCyuRRJHdje28vv8kVy+qYunsEsKxBP/85FZ+/OJOvvHx66fxCadxoqOPL962hvlly+noG+Jbj73GU9sO8elNK5BEgcIsLzetmEtZXoBYUuPff/cu2w43U5EfxO92cLS1h+/+Zit3XLmQa+urcdtV+oejY0rGREHAAo609fDrrQcpyfFz7zWL8TptUwbIDMsEQRiX1euJR3DKypT30+KAj52nOnip4QQLivOxK2M9nWbnTT6Bv1zI8jqpKkhnFfICHvacPJ1+45xhmJY55p6Y5XXic9nJ9aXnRk6bSkLTkUSBLK+LgMcJQtriZSiWGF1vTkkuTnu6ZFA6J82X1HTePtKMKIgsqLhw8/gLQX1VIUpGVGhEDKog6GFeaR47G9tp6R5gcWURVQVZFyTWcaEYTMZ5vbOR3kSEmKEhCQIbi+dS63ufjJTfB45/sc/RywXLHMLSDgJOBLUOy+gBMTdTGXDx3zvLsghHErjddkzTYjAUxTItsoLuGfXlLw6soNJVc/4FJ0G+o+j8C52DS0qwRiBKInlFQfKmUKabLiRBRJIuv1+MIAjMqS1kTu3Ym5HLZWPNqmrWrBrPqr1eB3fePl4QoLamgNqaNGnx+ZysXzd39L377lk5+ndJSZC7S9JNpC6njdtuWTLh2FwuGxuuHy/pLEsCt948npQC1M0vpm7++GhJIODi0w+sA9KlfzWz86mZff7IwLKlFSxbWjHmtVRKBwQKC/3cfcf4zEVlRQ6VFWf9GVavTJ9Dl9PG7bdOHgkoKQ7yJxcpuvF+oDoQZGPlbJ5tOsbDh/YhCgIpw6AqEOTeuQsuqO7/TOQZZNGNKgUZzVyRURayTJpCA7zWepKuaITqQDZxXePcG9eC3Hzeam/l9bZTDCbi3FCRJs/nDiFgdzDLH6Q3HqPI7SHH6Z6whEsgreo0Aq/NxrzsXFxDIYrcHrIcTnTDJKZp+G0Osh1O4rqOQFrKvicWYWt7CzXB7FHxD0EUcbjtDHSFGOgKIUoisiJhd9nHKg6aFhbWhMRj/CjPQrEr1K+v4/DbR1ly3QKyi4IkYykSkQRioTimf2oiiJKIL8eLaZj0tPcxd2UNqUSKN594BwEBX7b3gsiNlVGCmuw40sduo/34GaqXVCKKAqpdRbEp1CybxamDrTQfasOf40VWZIb7w5imhSdweYIMOweOs7O/kXvKrqLKXcAv2t5gMBlJn+aR7N+5iVULokaClmg3q7LPBr5eam8kqidxKzaShsHxwV5W5k0dNTfMKIqUh9O2hK6hf8apLsa0ovidt2CRovf/svfe0XWc57nv75vZM7s3YKP3RgAECPZeVKhOdVlyUdxiO45PEp+TOPfmnJTj3Ltyj+OTsnJix8t2HJe4yLIl25Ili6oUKfZewQKiEL3X3cvM/WMDIEAAxN4oJGTrsZYsAPPNfNO+eZ+3PO/wt0mxfZiYNkSf90dY1FVYjRvwBg/gDe7FIGdgUsoJRZpAj46OfXSawuUwQhixGjcwEtxLNNaL1bguftzB/00o2oTH9kkMcgpt/X+DWVmO1bQRHY0B7wuohvw44dO86FyvAYgrgMUvjkGWx9t+jEGWJFw2M3WtvRzobCI6Ktnc0T8y7ukf2+43Ry6y+/hlPn3ferZUFY6nzJ6ub6dv2EdT1wAD3jjBNEgS+87Wx5UaE1xrlhdksKE8H5vZSJrLxtbqQvaerecPdm1CEgKbOU6Cjl1uIRSJEghF6BvxEx4t2t9z5ipum5lP3LsWdVQB9MYUKlmSuNrWy9FLzRRnpvLMnStx3vCeT4ccq5ODndd4q6WO/lCAVt8Q77U38mL9Oe7KKbnp+Kim0TIwxKnmdg7UXcNmUietv3//oQcSvkYLBXW8X+b1eyxJ8X6TwUiUaEyjd9jPyGgNFTBaBiGmpKxqus5IIIg3EMIbCBOJxbBMUJUzyPK0dVWKQWZFQRYNnf3sO9/AzlWlqIZFMfdQptmv1aRyZ00JNUVZvHyklgMXm/A4rXhGRS2U0WuxkBgI+2n09lHhzGAwHCCma1NET37noOvohNHDJ0AoCLkE0NCjV0GyI4QdhBkhpaJFGxCGHMSY4ISuoxNCD5+8YWw9SC6ElIYWPoYevYCkrAdtgJj/50jGzSDnoWsDCMmNro0gJAtgQI82guRAyHmg9aDHeuP7MhQhxPXnOhbTePWtczy5aw09vSO8vucCdpuJVdW5LCuZeyQrzZhBmvEWEW4WiWB9gN8xLDGvymLDZFC4q6CYEncKzUNDhGJRnEYTlZ40XMbZDYrJ+8oiqnmJi1yMynGPEixJCJyqCUWWqfKkU+h00xfwk26xYjYo3FdYSrUnA3QYCYdwGo3cV1jKQDBIts2OLATFTjduo5l0i5UrA30Eo9FR43/qTStze0i32JBEPFXwnoIS8h0uVFkmEImi61DodLM5Oy/uGU3LxDj6cc2xOdhZUDIq9TvZsKi5Yzlv/OBdfvYPL+FMtbPu/lWs3rkCSZY4tvs05/dfZKBriJF+Ly9/Yzcn3jxDzR1VM/TMmjxvo0nlkT+8j5e+8Tov/NOvMVri3tys4gx2fGgzNtfsndjNNhPONAcj/V6ySjIIB8IM9gzhznDOWDN2I3pa+zj62inarrTTeL6Zwe4hRvpGSM1J5bE/fgDVqMSFcEwqdz6zhYMvH6P5YitZRRlsfnQdOWVZrL67mu7mXo6/fpqzey/E5d+FoGZ7JfmVyXnOEoWm64S1uIgJwJHeyxiERI7FM6P/MaJFx7cfw5WhHn6vbA0ZFhszd7WZilC0iZg2giJnATKyFL/nAgnVUIA3eBCBjCJnEY314w0eRtPDGJVlRGIdRKIdmNUKQBofOx2isT68wUPoehRJsiJJFoSIO+7MSiW+0GEkYcOolICQkCQLmhZAluxIkplItBOjUoQkJZ4C3tIzyEuHLhAIhcl028cN3Kg2uZ3DwIifo5eb8YcimEfV0SBO0od8QcLRGP7gdWJXnpdOeV56Uv5hxw1EJ9VhZcgXj4QM+YL88sB5mrsGyE93YVTjNYcx7brDo2fIR7rbjmKYWdEvFInS1DVAMByhPDd9XCZ8NpS709iUkc/Bzmu0eId4qbEWl9FEpsXOs8tW35QgpVgtPLxyZmWx25tafv3YsiSR6bLjD4X50Z4TRGNavGZ5FkiSIBrT+PXRWvpH/FiMCsWZqbOOU2SJDcvyKM3y8ObpK9gtRrZUFIz3Gk0GTV39HKtrpb6jD9UgEwhH2VSej/kmzqvuQS/vnL2KpsXrCjPddpQJjqr1y/J47fhlapu7WFWcPWsKZSKQhUSayUam2UFfyMdAyE8odvNeVlazyjM7V1FeMPfjZ6U6eHRHNfmZ7jnvYzZIQvCxB9ZRmudJapwOoA2gBV9DGO9CyDoQQ9c6IVqHLqchhBXkbPTIWYScAqMEa/LYuxGSDy0aF+QiNgDaEBAC4QbZA0josSbQNwA6WuhdhJyNrvUjJA+Ssho91g7Rq6BG0SMXR8mdc8q8NU3nwNGrPHLfSs7UthKJxr83tZc75kWwbjU+IFgfYM4wGCQqlmWSmTGzYfPbClWWKXWnUuqe/WN3M0RiAwihYBDmCfnL8f+XhUSRy829hddrHCbKwm/LLQRgY3bepH3Glf3iyHO4yBu9PZm2mY3DeL3X9Q9Ets1Bti0+MM0ymaTcUzi55gLAaDCwq2T60Puqu6pxptrpae1DSIL0/LTx1D13hpOC5XnkledQs2M5iLiwhdNjJy03hUe+cB/ZpVkYLUY+99WPk5abCgJ+/399jOKaAiRZomRVIR/7H09w7WIrAW8Q1aiQUZiGMy2x59KV7uTpLz2Cpum4M5xoUY0n/+suFFUZJ3lGs5EvfecLFFblT7sP1aSSWZiG0aRStCIeuRESWByWSQIeimrgif+6i7oTDQT9IVxpDqyjJNCV7uTBz9xN0/kW+jr60XWw2M0UVedNe8yFwIbUciodeaSZrn/ktqVVcV/W2knRzIloD/bzs+Z9k35nlA283VZHrs2JTNywvi9v2azHlyUXBjkNs3EVBsmN07Jr9C8G7KZthKKNSMKEYsgiGL6CIqehGLIwSGlEYm3ouoZBTkWWHBPGToUkzKNjswGBQXIikHFbn0Q1FBGKXgVkzGoVmh7EIHnQpRgu66PxtMJYP7LkniQnDNcNeG2aiOWVth4uNXfzkTtXsaEiD4Mss+9cw5TtJEni2bvXcOBCEz9++yQOi4my0cJ1m0klM8XOE9uqyfVMrrlKhjz0D08WnuocGCFlVFyqb9jPntNXeXRzFQ+sL8ekKrT3DTPsvx5h8Tis1LX2Eo3GZiRZmq6zujSboqxUdh+7RIbbxr1rl02J7N0Ip2ri/vxySp0eduaWEoxFsSkq5a408myum55ncVoKxWlLpym722bmjx/ZOh5VKs3y8NSWFUhCUJyZyuObqhn0BXDbzKwpzSU71YF1NOqWYrfwyZ1rkSTBJ3euxW0zY1IMfP6BTQghCHmi5HqcZKbE1/HNFQUIxJTIlGow8LkHNuK2mUm1W1CV0UjzLM+LJATbqoqm/N5iVMlPc/GRHSsxKgZSbNfXtAfXVWAzTXVCWYwKRRkphKMxSrJSKc5IwW6+LobyyMbl1DZ3YZAk7NOMnwvSTDa2Z5RiM6j0BL3YFROZlqnG+0SYjQoPbl1+021mPa7bxj0b5p52lgiEEDw6QZgjucE2hHEHaAPoWnecGAkjiBBgQtcG0SKXEcpyEDfU6gv79bGxTvRYJ7L5UfTIedCHEHIWCCdCzkNINoSUilBrADPoIYh1gh5B12PoUjNIZtDC6NpAvMG6oQJJmf47IYSgpb2fsxdbefbJjTS39tHWOTi3azCKiBYmpsdQJRVpQr2Yrut0BdvpDXVjU+zkmguTUgucCR8QrA8wZ0iSREaGk4yMmy9ic4HX9zwGQw6qUo0QTvz+54lEG7CYH0ZV597IcqlBCAOyMCJP8KgLJGRJYkNWDlH9/Z/iYLGbqdo6vZe5bE0xZWtmlrdesf36x2/bE9fTULc8ej01VzbI5JRlkVM2t74VJouR6m0T6jwVWH335JRcRTWw89kdM+7D6bGz9t7ZG2ILSZCWmxonitPAkWqn5o75ffCTgVu14VYnp3rlW9MptGZMaZkxBkUy4FQmk+6VqVn0h/yEYjEEsYTSZGXZiSpyMSolCKEgEFjU60aEQXYjy3HSH4m2oylhLGo1kmRHIDDIrkmNaSeOnQhJmDAqRZjVqvGxY7AYV43OJZ5qfWPszTDqXdXlvPHjTD4HCY/TyrFLzSzPT0eSJMyqAZvZCDpEorF48X0gzIHzjbT2DFKUOZkQmFWFmpJs0lw2fvjWCX7yzkk+v2szmSl21pXncaahnXfPNLBzTSkmg4GOURnm9eWJE+/aa13sP9/IqtJsmroG2H+ukae2X3/GozFtVCo8yvErrZxr7CTHc31dv2dNGb85eonv/OYID2yswGpU6R/2Y5AlynLjaeAGWSLH4+TeNWVomsavDp7H47Syftns/QxtispKTxYrPVlJNxvuHvZyqaOHwUBwCtF9dFXlokm1i2l6tFpMKndMUMRLd9lIH02ltJpUVhVPrYdyTahj21ged+CMiVhYjCqpM/SKmimSZZAlti6/TpTKshOLegghKM2aus+J53AjqvKnjyY4rWa2VBbOeKx0p430FQub9qzpGqFYhGJ7KjsyS9B1sCqLX16y5KEPgNaLHm0AKQViXehaK0LYEXIBCBU9UouQ0oEbyK42EE/lizYhZA9CziAW+CUCE0JZAQQmbS7kPDT/LxHqhjj50oYRchq61o8ebULXOkYjZlnxlMAZRDEkWWLzuhJeeeMcy8uyyPDYaWzuxZxEb7Lp0Bpo5lDvu6xN2USprQJ5VLDoaP97vNfzFoGYD6NkYrlzFfdnPoYize94C0awfCNBzhxtoL62nf6eEQKBEHqSUtt//vdPY1Bkjg+cY33Kb48R/QGSRyDwS1R1PYHAG7icXyYYPoDd+hn8gV//VhEso5xOMNqNN9wwKUUwzbKddOvSEvf4AL/9+C9lD7PMnjNj9ArijV9NsjqJjFS60/nhlZM0DvfjMVv5/fLZm1WblWqEkBAoMyQVXv+tQU5HllxIwjRp20SM8PhY95Sx0x9pesx0HAH88WPb+OmeU3zpW78m023no3etZu2yXJYXZFBZkMF3dx/FaDBQVZjJuvI8jOrU1CpJiHikams1P3jzBD/fd4ZP3beOlcVZfPSu1bxx4gr7ftAAuo7bbubhjcmR8Ic2VHCirpXn9pwkEtPYVFnAY1vihDTNZeX+9eX85ugl3jhxhZKsVCry0yZFRiry0vnvH76Llw/XcuB7u+PjnDYe21o1TrDGYFIV7lmzjL5hP9965RCej1kpyU6d8RpGtBinezt4u7WODv/IeCPYMfzLtken9LcaQ0NPP9/bf5y6rj5GQiHsRiO+UJhQNMod5cU8srJi1sjNXCGESCIZ9gMsNobCAc4NtFPlzsKufND0exySB0ndDsbtIBygh0EPgFBBWNGjdQilAiG5p76jsgdJ3QHGHSBcCHTQBuNjJRfoUQTaeFqhZH4YNC9IqQjZA3oUhAH0CCBNOK4FiI6PuxGyJHj43hUMDQdwuywoioHVK/LR5llT1+Jv5Kr3ImtTNo/3v+oMtPFq+wvEiLE59S5aA00c6z9AgbWEFc7pNQ4SxbwJlq7pHHjrAi/8xz46WwcIhSLEotp4sXcyiBe6w6nBix8QrN9xyIZirJYPMzzyf9D1EOg6BkMpsLCFsbcbWbaH0Keotn3w0f4AtwdbPJUzRq7G4DE6+ELpLpQJsvG/arzAzpxSCivc9Ab9fO/ycb666aGb7keWEm8dIQkFxM0FS2Yeq8bTs7PzAAAgAElEQVQ/6osAIQT3rClj3bJcojENgyzhGO0LlZli57MPbsAXWIVOPG0qbr+IUYEMeGTTcu4alTmXJYmSbA9//nRcmtpiUpElia3VRdQUZxOKRND1eITCfhPZ8xvx50/fiarIhKMxAqEIQghsJhW7xTTeHPZD22u4f+0yNF3HpCijEScd62j6lmKQ2VFTzMqS7PHaofg84uea63HyZx+6A3VUJc5qUvnwnat4cEMFqfab3+dzfZ3827mDABQ7UjAk0ZvsSmcv4WiMP71vGz89coaHV1ZQmp7K1/ccItNhW1QCJAlxyxsZf4CZIUsSkpAYCPlxG+felua3CUII0E0g54yaFeK6FKEQ8ahStA6hrIwTptnGooM05vgV8VTDiWOklHhNFoC4IfI64biJzNthN+OwXydgDtv8SfNwZBCbwY5Nto/P473etxiM9POpwj9iuXMVg5EBvtf4NWqHTt9+grVv91n+81/foqOlPwEFsNkhAKdipzvUT7px6eRWf4BbC0mYGRr+CjpB+gf/FF0PEQ6fQNOm78XxfkXj4L/ji0zu8yaEgZXp/3ybZvQBfpehJJB3Lgt5SlphMBahzJmGx2Qhw2IfVbv83YBRMZDhnlrfKEsSDosJh2Vmw8BmNsbTCUdhkCVSbiAk8Ya+czcYUyaOtcfrDaJ6jB837WF350nsipm/X/lJMMeoG2mlxJxFrmVqWplikPE4p09XUwzylHlbTSrWBFJ6WryDeExWPl+1kRybcwolupnIxUgwhMtipjIrDYtRwW4ykpfi4nM7NvAXP3+NT26duZZwvpAlsVjBsQ8wBwSiEXa3XuQXTWdQR9UV/6hiBxvSFqd34Zyg6+h6H7rv+xCpjUd0JkDY/gvCOHMj+znhxod04s9yHpI5E1Cm72E15QFP4IGf6aVYAi9LWAthki0oUjxrwhcZ4dTAETJNOdS41mOQDDh0jXRjJgPhvnkfb14Eq7driN0vHKe9+fpE0rNdVNTk40yxTOrLkAhkWUJHp27kGod6T2OSVUBQbi/i00VPzmeqCSEZgjgXdaKJ+9d1qG3v4kpHL/WdfTR099Mz4sMbDOMLhYlEYxgVAxajgsNsJNvtpCjNTXF6CisLsshNmVj39Nu30Dsdf0Es1okspwMS0VgHfv/L2G2fud1TW1CkW+8fVREETQ/Q49+D2TBzM8LFQvzRjD+fOjDg9XO+tYvG7n6u9Q7S0jdIvzeALxTGH44QikQxyBJmVcGsKthNKtkpTnJTnBSkuliem05xeuok5ahboeh14zt8K1XEbjy2puu09w/T0DNAQ3cf7f3D9Iz46BnxMeD1E4xECUaiRGIxZElCkWVUg4zVqOCymEmxWXDbzOS6HRR43OR7XBR43ONRgttxjjPBrpj44ZXjlDg9NI30k2KcPvVjvph4jX2hCPXdfTR2D9DcO0D74DAD3gADvgBD/hDBSIRwNEZU00Z7wkkoBhmrquKymnBZTaRYLWS5HGS7HWS77RSlpUwbcVkK13gh8fOWA7zcdphNngpODTQwpn9xYaiZQCw8LcGaDhPrpZKtnRpDVNOwqioes3W8r16iGHsXQtEYbouZjqERQtEobquZrmHvJEXThYQkBJKUmEriGMauj6brtPYPUdvazdXOXuq7++kYHMEbDOEPRfCFwhgkGYtRwWpUSLFbKPTEv/3Lc9Ipz07Dahwjrkv72z9Xp/tc3rdiu4dvbnlm0h1X5qCaOB3mch7TnYNOFH34KxA5Dca7p0Z5pMnv3WJfvzipWhoN7GHxz9comdD0GDE93jLj1OARAjE/92Y+ijyBYEpIhLTQTfaUGOZFsM4da6SjpR8Ao0nhC3/1CDsfXR1PL5jHS/+XlZ8fXRhvXYazpuu8fLyWv3nhjVm3fXBlOX/zxE7s5sTSNMYemmAkyqEr13intoF9lxoZ8PnjPXNmGOcNhemL295caO0Grl/WnFQnW8oKuL+mjHVFeYytI0vREJjLhzcaayMQeB1dHyR+1jIO+5cWZ4K3EQ51chNtj3kbxzp+nyLXZ2/J8eOy6vH03GMNLey92MjxhlbqOvvQNG1W82R4Qi+Xcy1dQPxuCSFwWU2szM/m7qoStlcUkmI1jz8DC/2c6rpOJBZjKBQiGImOzzvNasGszC21LJFjjv834A+FudTew/GGVk41tXOupRNvMDx+jZPDwKSfxjI0jAYDlTnprCnMYcuyAlbkZWJSDePrwnyv68Rzmmlf023zh1Wb2d/RwOXBHird6dyVPbVv4HzmM3Z9L7R2s+9S/Bmt7+obT1dL5vr24IPeyb+beP1SbBbKszysyMtkXXEOlTnp2E2mSYbsUlxnk8Gr7cf4UuWT5FnSODUQVza0GkwYhMxQ2JfQPoaDQd66Ws+uigqMBpmopnGkpYVMu53S1MTVVXNsTs72ddIw3M9qz1QRiLH1ZDqkO2ycaemgfXCY6txMnjt8hraBYa509ZLrdi6aBSFLAnmWJuZw/fmNxDTqu/rYfeYy+y410djTTyx2s/U1wnAwLqNf393PsfpWYDTDx2pmdUE299WUcUdlMTaTumDv/0Ji0BfgW+8c5Uf7TyY8pjQjlX/++MMUzUEZMhiL8G5nHe91NvBIXhVmg0qayUau1TX74FnwL68d4D/fO0lUu3kT9jHkuJ386ycfZVnWjY6KGEROIhxfBXX2OtUv/uev2XexYVqV0ukgIfjG7z/OxtL88Ubm7xfous6f/fBV3r5wNWHHiEDwzx/fxZ2VJQmdb6oxjZMDh2n01RHWwrzb8zom2cTGlO3jc9DRGIkNo8rzV7ecF8Fqa+pjeNAPwMe+cDd37lqJQZkfG9Z1nXpvMy+1vU2JPZ+70zdR721hjXvxlbXijU5n366xuz+hBna6rqPpOv3eAG+cu8JzB8/Q3DuY8Msy/RzjaO0b4md9Z3nhyDlK0lN4ZnMN99eU47QYkYRYUgvtq2+f56G7q5PytA0P/xNm0z34g6cxGbcSiVxZUue0UNCJoE9QCoxoQ0S0+UmRJgJN14nGNBp7+nn11CV+c+oSnUPeBdm3TvzZ7/cG2FNbz57aeuxmI5vLCvjYlpVU5WZgHJV6Xqh72jI0xP984y0C0egkQvWn27ayMmvh+maMRfo0XSem6Qz5gxy52szeiw0ca2ild8S/YMeadNzRfwUjUU41tXOqqZ3vvnuMTLedu5eX8Oja5ZSkp6AqhpsapLPhuWvvUmbPYW1K6YzGaWdwgItDzZTZs8mzxvvHnO5t442WK/SFApzsbeNXjbV8Y/sTcztZRj90OoSiURq6+/nVsQu8c6GeruGFeUanHG/CcXtHfPSO+Dhw5Rq8Ha+dqsrN4I6KIrZVFJLjdqLI8riB/X5bl3SgNzRMjjl1yh0ebfed0H684TDv1DfwZHUVAIosc7G7l0hMS4pgpZms9AZ9/N8HX2WVJ5sMs21SHeB/W7ltxjTB6pwMCj1u3BYTFVlpXO3q5cUT53GaTfz1I3cnRILmAlmSblqrOOZUCYajHK1v4bmDpzl8tWWKgEey0IkTl7F1Nc1uZdfqcj68eRWZLhuGJKNqi42x9zhRaEluPxHt/iEuDnaxJaOIoUiQVv8QwIIQrPh5JD63m0ZidB1kT0L36an11ey/1EhMS+zAMXTeOFvHivxM7CbjknoWZkO/L8D+K01J2cc5KQ5W5GUlTCbL7dWcGTzO8y3fQ9d1JCHxZM7vYZLN41H4cCxMd7CDGufsBHg2zItgjQz7CQcjqEYDG++qRDXOX5RQR+cXbW/wkbxdvNV1EH80QIO3+ZYQrETR1DtIJBoPMc70AGuaxkgozN6LjfzHnmPUd80/n3Pa4+g6dV19fOWld/nZ4XN85s517KgswmqMF0jPe/+aRiAQQdd1rFYjug7RaAxVTfxeX7zawf13Lo8rhiX4wkuSG5PpbkKRU1jMjzMY/n/megqLirmmxYzhYu/fMRK+PP5zWBuk0PnpBZnbdNB0nWA4Ql1XHz/af4q3ztURiS2+FPxIIMQbZ6/w5tkrbCzL5+NbV7OmOAerqk7qEzVXaLpOWZqHL2zaiGHCvbAsYPRK03VCkSj+UIRT19p54+wVDly+xlAguGDHSAY60DEwwo8PnObFo+fZsqyAj29bQ2VOGhajOiei9VLbYe7LXMNqdwkz3Zbu4CAvtx/hvsw14wTrZ1fP8HRJTbxv0TyiBmOGjDcU5lxzJz947yRHFsAwnQ/8oQjH6ls5Vt/KP/1mP5U56dy7opSdy0tIc9gwKQYMozUf7wcIoNCSztnBRiod+ejohLQwbcFhekPDlNgSa3cQl8qXCEdjKLJEbLTJeLLPXNPIAN0BLykmC83eQZq9kx1MGvqMSUx2k3FSH6U/3rmFP965JanjzwWyJM1o1Om6TiASpa6jh3957QDHGloXbR49Iz6+v+8kPzt8no9tXclHt64ixWpGkZdO2tetgiQkHIoJq0FlOBwkpmtLUC5KBuNWCO5Gt/weU0xwoSLE9d9tKy8kJ8VJU8/kjIab4Z3aq3zmrvUL1l/sVuH1M5eJRBOLEI7hnupSrDdpeH0j3Goqj+d8lGxTHkORfiocNax2b0AadZbo6HQG20hRU6mwVyU1l+kwL0akxTQ0XceTasNoMiwYW7bIZkyykbAWxRcNTMqNXAoIhCN0Do7gcVinegBHIwN1nb38cP8p3jpfRyC8+Mp3mq5T19nLl198i7urSvjk9jWUZXpQZ2gKmSgaG3r45S+O0909xFe++hGGhwPs3XORx59cl/A+UlxWzl9qJzszXjcmSxKelJtLkMtyBiAjUPD6vouuL47nei7QdZ1QLMZQKIg/EiHNYsWqKPhHC/stBiXha17q/iKaHh79SaDITuQZpEvnPedojGs9Azx36Ayvnb6EL3TrhQh04HBdM4frmrlreTF/cPcGitJTpm1WmQxsqgo6fPGlV0i1WsbJwec2rGd5evq89h2OxhgJhOgYHOGNc1d47fRlOgaXlthKMBLlnQv1HLxyjV1rKnh2y2oK09wo8sJ7tA2STEyPEYyF8UXCRLQYTtWEUzWjyoZ5GTXeYJirXX18++0j7L/ctEgVNHOHruvUtnZR29rF118/xLriHB5eXcmGkjwynFYM7xPD9tnCO/n21depcuYxFPHzo8Y9NPm6ybGkUu1MTBRANci4TWZevniRtTk5XBscpM/vx2lM7l3emVvKzty4kmJsNJovMf/odufQCBkO26J48RV5eoIV0zS6hrx8f98Jfn74HJFYcgbjXOEPh/nOnmO8fPIif/bQdraXF+Iwv78iGPOFxaAQ0zXebLtMIBZhmSNtCaoJCpBz0f0/gPBRMBQD14VghPlhUCb2ApR4emMN//jK3oTXwgFfkL0XG/jI5pUohvfHehSJxdh9ti4pR5pJMbCjsgjzNG0vboYMUzaP5Dwz7d8kIVHprKHSuTAq5vMiWFa7GdVoIBKJxiXWbxLRSRQCQamtgLe6DjIQHuJY/znKHTM3Ir1dqOvqY3luBtIEIQ9d1wmEIxytb+Hf3znKmebOWz6vUCTKa6cv09w7wKd2rGNbeWE8R3uO9+XFF46xZWsZP/3JIXRdx2Yz8fbbF5IiWNFojF++fhpVMYAAp93En3zqrpuOsVk/jRBmHPYvEgjsxuxYfJGTRBGIRnnnWgMvXjrPic52vnLnfdxXVMq+5ia6fV4+vmJ1wkamItsJRfuI6UFAJxb1IxBY1YV75mOaRr8vwL6Ljfxo/0mudvXNOQ1jIbGntoGj9S08u3U1T26oJstln3PUdTgUos/v54tbNuMwGccVi3IdjjnPzx8K0zPi43xLF6+evsShK823zGCaK4KRKC8eOc/Rqy188YGtbC0ruKmKHVxPZxr/efR/U1M1dKK6xkDYSyAWxiBkDndd4+pwH8OREN+7fIxcmxNZSEgIPrd8Y8Lzjmkabf3DvHDkHM8dOn1LnFLzRUzTOHK1hSNXWyhMc/Pdz3+IdMfS710nhGBbWhV2xcJr7ccosKTT4u9hbUoJ92WuIdPsTmg/LpOJZ2pW8L3jJ3jh3AVSLGYer6qkMiN5h4Y/EqYzMEKHb4SYruMymsi02PGYrHOWQv+jH73M83/4UQxJim0lAlmWpvTmCoQjXGjt4h9f2cf51q4FP2Yi6B7y8tc/e50n11fz8W2ryfe4FiST5f0Al2pmW0YJHlMXmq5T6vDgMU6venn7oEO0DtTRKOuN5QD61GyIh1dX8O97jjDoSzxT4pVTl3hkbSVO2fS+INmX23uo6+hNyqG2tiiH3BTnkn6+50WwMnLc2OxmBvu99HUNk5njRizAYrYpdSUjUR81Ti+pRhdOZel9tOq7+iYZILqu4wuF2X3mCt/Zc4zW/qHbOLu4KMY/vLKXXq+Ph1dX4rLM7UULR6JUVGaPE0mvN5h08eTHn9pEc3s/FpNKbpab/sHZi6hDofcwme4kErmCpg8SiVxAMeQlPf/FwIXeLl5vqKM6LYP+4HWZVbtq5GsnDvNs9aqEjYL+wDH6gkeIaT7GKkGEMFCZ+lcLMtdILEZjzwA/O3yW35y6NEmUYinAF4rwH3uOUdvWzWfuXE9NfiZGJfllyaIopNtsnGhvx2kyjqepOYwqNmPyPZAisRhvnrvKi8fOc7a5g+gtSKNcSLT0DfHXz7/BZ+5czzOba/DcpBfRlZE2uoLxD31QC9Pi7+FAb+14I8Yx6Oh4owEO9l4kqsdINznJMnrwmKysTM2ixTuINxLGJBsodCRepB6OxjjV1MY33z4yXsz/fkOaw4rHttSMuZkhCcFqdzGr3cXjBDtZIiNLEpXpaXz1wfvRRp2rcyFDvkiYPW31/KrxAj0BHzpxafYVqZl8qmIdRfbrDVA1XWc4EEKRJaxGlWAkrrp3I3QdWgcGF01FUJHkSWl4/lCYN8/V8bU3DtF5m6Pb0ZjGi0fP0dTTzxfv30pVXsbvRMpgh3+Y5xtP4lRMyEKizTeIzWBkmXN+GQwLCSEUhCu5FiwpNjMPriznuYNnEh5T29bFhdZuNpflL8E0ycnQddh95gqhaOJONVkSbK8owmVZHLXahcK8CFblyjyy81Pp7x3hnVdOk1+ajsNlmTdjPtR3moey7gALDISHOT9Ux8bUlfPa50KjrrMXTdcAGV3XCUaivHrqEv/25iH6vYFZx98KdA/7+NZbR/EFIzyzaQXuCSpuiaKsLJOTJ5rwjgQ5eKCOa009VK9IjujsP1ZPR/cQg8MB/vD3trPn0BWe3nXzBm7B0F5UdS1e3w+wWp7B6/8hFvMDSR13sdAyPESK2czvVa+ifrB//PeZNjtd3uSkgTt8v8Fj3opdrUSMF00vzJIYikQ509zBTw6cZt+lRsJJ5jffKsR0nYNXrtE5OMIf7NzAHZXFE2SIE4NFUVmbM1WBTJ2jYRGJahysu8a55s73HbkaQyga5VvvHMEbDvHZO9eTYpueZJ0dbOTd7rN0h4YYCvvY33uBo32Xp24oBIqQSTU62Jm+inJHLm7VToHdHRe4CPoJxaIEZBnVN5zYHCNR3r3YwNdfP5hUncFSgiQEH95UsyC1hLcCuq4T0WNcHWlnMOwjekOj8yJrBnnWtIT24w2HaR8enlTHmet04jIn3hT08mAPb7TUUZOaxdbMAiyKSqd/hJ/WneE7tUf5fzfcN15XGQhHeP7oGbJdDh5ZVUltezevn6+bsk9ttA5qsRCX/I+v1/5QmNdOX+brbx6iZzgxBcbFRkzTOdHYzj+++h5fuHcTG4pz3zfpYnOFEOBUTaxwZ2OU46bt0ksRJC5qpXWCNgTc8G2RcxDSVFGOpzas4KXjtfjDiaX16zq8eOQcG4pzEYuQJr6QGPQFOHS1Oan6q5wUJyvyMjEnoQVwOzCv2eUWpbHjwRV0tPbz3u5zeNId3LlrJdkFqXO6ob6on7qRa5zoP0+WKR3Q6Q8P0RvqX3IEq76rn1hMRzfoxDSNl07U8s23Di8ZcjWGQX+A7+09jo7OJ7avwaImXh8EcM+91Rw8cIWalQVcvtiOxWrksSdWJTWHgyca+OKn7+Tr39+Lpmk0t84u+CGEDV/gBRSlDKNxC17/j5I65mJiTCXvRrQMD+IwGpMq8lckJxZDPlalYPpGf3NEOBrjSH0L33nnKKea2pdcLcuN0HSd+u4+/u2NQ/hCER6oWZZwGwQAq6qwzOPhfFcXRW43pZ5Uuka8mAxzW+IsRoX7VpRxvKGVrgVSV7wdiGkazx04jUVR+Ozd6zFNI/rxQNY6alxFXPN3882rv6HIms66lGVTGrQKITBKClnmFMrtuTjV6xGbI93NPF1cQ6HdzWA4yN8ef5OnilfMOrd3axv4+hsHaeodWPLP6EzI97jYuqxwUY+h62F0PcREQXoh7HM2nPZ2n+e19uOY5amOjPuz1iREsHzhMC/XXqRteJihYAijwYCm6zxTU50UwWoeGcSqKHyoZAXZ1nhKb6U7HZti5L/tf3laVbGx313p7OVcayerCyY7V3RdX1TPvcEQj2CFo1FeP1vHt985Su8SIVdjiGka51o6+OZbh5Hv28z64twlnU41XwgEES1GV2AEdbRheoktsX5utwq6rkHkKLr/JSAAuhcwge4HOQ1h+QRMIViCskwPG0vz2VNbn/CxDly5xrXeQUoykpe8v5U4fLWZ7iFvUuv/ptJ8stxzX/9uFeZFsAyKzI4Ha/D7Qrz43ff4xff3U1fbzrLqHHIKPbhTbRjNCnKCXuTMMhdhLUJUj9EfjqesCAQrnOXzmeaioHfER7/Xj8XoZO/FRr799pFFk2ieL3yhMD/efwqLqvDs1tXIUuLqYqmpNh7atYrh4QC6Dg6HGYMhuUU61WXhTG0r/YM+9h2uw+Wc3atkNj9INNqI0bgZkLCYHkzqmIuJQoeLQ63N/OrKRbp9PuoH+nlFu8wvLl3gwZJlSX3YhZBpHPoPrEoRshQPdwtkilxzb6gcjWkcudrMN948xPmW21MLMBfoOjT3DvK9vccRwK7VFQkXsPYHArxy6TIdI8P0+vyUelLZ19TEmuxsKtNnNxanw4aSPCqy0+kd8d9WFbv5IhLT+Nnhs+R5XDy2dqoaq10xU67kUu7I5Y2Ok1Q5C3g6bzsGKXHCb5QMnOprp90/zGAoQEzX2NtejyoZ2Jw5vWjCicY2fvDeCZr7BpdETeBc8dja5Uk5A5JFIPge4fAZdCZ7eJ32L855n89f28ealBI2eypRbrjPGabEZK294TCHmlu4s7iIut4+thTkc7ytjUCCXvaJmO7+T0eSLKrCZ7avH1dslCWJ7csK+dyODZMC/7qu88uTtUnPI1Eocrwx+JGrLfz4wCnaB4eXpIMgpulcaO3iP987ic2oUpWbseSN0rlCEgKzrKBKMoYl20Ihiu77AUipIJdD6G2E+SPokbOgh5jOJBcCJODDm2vYd6khYcl2XyjMyydr+dMHty3sKSwgoprG3osNeINT03xngsNsZE1hNm7r0k4PhHkSrEPv1HLywFU6W/sJh6IEA2GO7LnImcNXcXvsWGwmFFVOOHXiK9/9LCtdFYS0MCtdFfEJChnTAjT8Wmhous7V7j4CkQj/uvsA3Ul4r6xGlXyPi2yXgxSbGZfFjFE1oMoSIAhFo/iCYXqGfbQNDNHQ3T/v2plBf5Dv7T1BltvBvdWlCY/r7/dy7EgDff1e9NEXW1Vlnv7wpoT38dDd1TQ091JRkoGQJO7ZXjnrmEjkIro2RMD/K4BFy6WfC8pT07i3qJS3m+rp9I3wyyu1pJotVKdl8NHlNUnVIaSaNuGTm5CEATH6Os4nkqVpOicb2/g/uw9wqb1nzvuBuBGR4bSTl+ok3WHDbTVjM6ooBhlZkojEYkRiMYYDIQZ8AToHR2jpG6JnODlv1EToQEvfID8+cBqnxcSdy4sTqh8YCYXoGB5mbW4OfX4/iizT7fXiCye+cN8Iu9nIrlXlnGpqm/f7Z1EVMpw2Mpx2UmxmnGYTdrMRo2JAkWUE8Y+NPxxhJBCie9hLx8AIjT39BBcg1WnAH+An+0+xuiCLfM/MIgZbPJU4lORTiZe5PAyGgvQEvPijEdZ6cugOeDHJ0xPk7iEvLx49z6X2noQNhukghCDDYSPLbSfdbsVhMeEwGzEpCqoiIwuBrkNE0whFoniDIYYDIfq8frqHvXQNeRmZx711Wkw8vLpizuMTQSh8FFnyYDAUslDpw53BAe7JXMUye86c96HpcYKzzOOhzx9gS0E+jQMD+CLJEaxcmxNva4if159je1YhFoNCh3+En1w5zd25pZPWUyHEJNGKTSV5hKKxaeuCd5QXzVkgYzaossy13gEO1TVT39WfsINAlgRpdhv5HhcZThspNjNWo4pqkDFIMuFYjFAkQr83QNewl5beQZr7Buf1joSjMY7Vt/Di6Bqek+Kc876WMuwGI3lWN43evnGHWLV7atr47YUG0VqE6xuAhB69iDA/BuoadP/PQZs5u2dlfhZVuRmcTUI87dVTl/jMHetwLlEy0tjdz6WOnqTEoyqy0ynJSH1f1BXOi2CdPlTP7heOEY1MvjjBQISOlv4ZRs0MXddRJQW7wYpjVNgiEAvRHugm17JwzUIXCr86foGRQJj67tnP1WUxsaYoh81l+ZRkpOIwm7AaFYyKAaPBgCyNFggLQUzTiMZiBMJRfKEwA74AtW3dvHO+njPN7XNebHtHfPzraweoyE4jPzUxL+WLPz+K0aSQkeEc9xoakszl9gcibFpdxOqqPFRFprNn9voMxbAMXQ8AOtFYG9HIxaSOuZiwqSo78gspc6fydEU1oVgMi6KQ63DiMSdXg+g2rcdtSlyR8WbQdZ2WvkH+4ZW9cyZXkhCUZaayrbyQ6rxMMl12bEYVs6qMkgFpvJG1putomj5qFEQJhCMMB0K09g9xtL6Fw3XNc5Iz13Vo6O7jh++dJNVuYXVB9qzXVCBQDQYsikIf0OP1Es0Lc3YAACAASURBVIhE5m1gba8sovSwh9NN7Uk1QEyzW6nISWNZZhplmalkuuyYVQXL6HVUR1OMZEkafe+vt3gIR2OjxfsRhvwBLrf3cuBKE8caWudcRxe/pv38/Mh5vrRr+4zb3Z2xatRjmtx1uyu7hKg+Nco33fXXdZ09tfUcvdoyp/NRZJnKnDQ2lOSxIi8Tj92K1ahgUhWMY9dVlpAnNLLWNJ2YrhGJaoRjUYKjz2sgHKVn2Etj9wD13f1cau9Oqhn8zqoSMpz2pM8hGSiGMgLBPYSjdYhxSWeByTjzfZwNFY5cLg+3zYtgmQwy5WkeDLJEv9/Pf9/9BpqmsTzJiHGlO52HCir4RcN53mi5Anrca1+TmsVnKtfP2GQYIC9l5u/Yn+zcvGgEq6VviB/vP03PiHdW41ASgtwUJ1vLC1hTlEOO24HNZMSsKpiUOLGSRr//MU1H0zRC0ei4s6V9cJjDdS28d6lxzu0hAuEob567Slmmh8fXV2FJUtr6/YChSJBrvn7siomhcBBVkm7e8Pe2QAAqAgldGAAFtB6ElI5OGLTpbUkhBBajwhPrq5MiWF1DXt66UM9TG6pn3/g24NCVa0ml1sqSYFVhVsL26+3GvAhWOBSZQq7mCx04NXiRVe54lGM44uXM4KUZCdaptg4a+vrZmJ9HjtPOSChEr9dPsWfmvNMXz1zgjpLCeas+Hbh8bdbF1Wk2sbO6hIfXVJKf6sJpMWFSEusZ5h6dnq7rVOVmcG91Kedbu8ZV1+aCpt4B/vfL7/Ivn3gkoZ4tHR2DfPLTO0hPvy53new3a9+ROqqWbcduMxEIRthz8DLLijNuOkZVx+q8dFQ9xGD4RHIHXWSYDQrF7hSK3SnzajYsSwsXnfWHIvzdr97hUsfcyNWawmw+smUl1bmZOC0mrEY1acXIsWd1c1k+z2ys4a0LV/n1iYt0DydXxxTTdM61dPLS8VqyXA6yXDc3YlMtZopT3Hz/xElGwmH2N11jQ24u+a75eWvtJiOPr11ObWvXTSNJY0bUprI8NpTkUZSWgsNiwqIqmFVlzv2odF1nRV4m96wopalngJ8dOcvb5+vnZDgEIlEOXmniqQ3VFKZNH8VyqXNbE53GxD2kbQPDHL7aQq83uZRqgySxqiCLpzfVUJ2XgctixmZSxwn/XDHmzAqMktq+ER9nmzs4crWFcy2dM0YvhYBnNtUseoPhcPQyilKOqlQhWBjDeH3KMn7c9C6XRlrJt6RhlK7vd7kzLyHi5TSZ+EhNDRZV4cMrV9DQP4DHYmGZJ7m6F6uicldOCdUpmfQEvPiiYVJMFjLMNlJN1jnf21z34kVqhgJBhgPBWSP1ealOPryphh0VRfEMALMxKc+7rutUZKexriiXx9Yu55VTl3jt9CUG/ck3Nx/0B/j5kbOUZ3tYU5izBNPn5oeopmGSFKpcmQyHg/ii4fG+aksHApQK9PBJMN0Nwozm+xZCzoNoI6hbZxwpCcG28kKy3XbaBxIn2s8fOsMT66sWzdkwV/hCYY43JpcdkuN2UpWTgSWJ5sK3E/MiWJ/44r089ekdCzUXhhjhnZZDnBu6zE+aX4mrFEV92AzTf/SbB4b49YVLaLpOtsNOus3CC2cvUOBykeGw8V5DE21DI1hUhc0FeVzu6aV1aJi2oWG2FOXPe76zpe4sz8ngs3etZ2Np3rwMASEEVqOK1aiS7rCxtiiHHx84zX/sOZaUV30MB+uaeeXUJR5fN3un6qwsNwP9XnJzU5CTNLZ7+73sfreWk+eu8Z2fxhseB4JhhoZnFwLx+X+BpsWl7nV9hJi2dBTGIrEYRztaefXqZdq9I0RvqM/5/sNPTemRcivwz6+9x9H61qTrWVxWM3/20DbuqCzGbjKizkNtSgiBapDx2K2kWC0Up6ewdVkB33zrCCca25KqZYrENHafucLKgiweWlWB6Sby7TajkceXV7ImO5sun5dUi4V8lwtHkk1Pp8P9K5fxg/dOUN811bvospjYUVnMzuoSlmenYzMZMSkGDAuk3BT3XMYjiBlOG8uyPGxdVsjXXj9If5IEBaBzyMue2no+fcfco6Y6+ijBm5ss9/mWTi62dSVFEm0mlcfXVfHs1tVkOG0L2kDZIMvYzTJ2sxFd1ylIdVGVm8ET66ro8wU42djGW+frON3UMUnFa11xLqUZqQsyh5tBltKJaV3EYh0gxuo054d3us4gCcH5gSYuDbVMEuYxSoaECJYsSaSMyiQXut3kOZ1IQiDNYe0zGxTy7S5ybU50XR/P5pjtPOu7+2juH6QmN4vUCSqZRxta6BrxsqumYtEMy5s9vULAkxtW8Lk715NqtyTsVJ26H4FBlkmxWXBaTBSnp7CmKJtvvnWE+q7ZxaJuRH1XP7vPXKHA48Zjf/+0FUgEkhBYDCqKJHNhsJO+kI98W2I93W4dDAjrH8SFLCQPwvQAuvdr6KEDCNODoMxskwkhcFlM3F9Tzvf2Hk/4iHWdvZxsaGNdSe5CnMCC4UJrFy19iWcLAJRnpVGelfa+cQ7Mi2C5Um24UheuR5WOzl1pG2nxd7DSWY4ATLKJTNP0KQc5Tjs12Zl4rBbW5uagyBIb83M51dZBJKbR7w+yNi+b4WCIX52/SHVmBveWlfCLc7WLGjqWhGBDSS5/9tB2lmWlIUvz70o/BmXUeP38zo1UZKfxl8+/TijJGo1wNMa33znKvdVlWE03l8Pu7/fyt1/+BW6XFbNZBSEwmxT+6V+enfU4KS4r9+6o4GpjF+tqCpCEQFUk8rJnV7WR5SwkKR41k4QZm/X3Ezu5W4CTXe187fhhzAYDy1I8U8jU7Xj1D9Vd45fHLiQtxrCyIIu/e+Z+clMcC57TLEkCq0llbVEO/+vD9/MPr+xjT219UmlhvlCYH+0/RU1+1k2NWUkIrKpKRXoay3RP3JnBwhQ5W1SFpzfW8A+v7CWmxQvvl2Wn8cS65dxdVYrbah5N91u49/xGCCGQhSDVZuGRNZV4bBa+8vK7tA8kJoc+hpFAiBMNbTy7dfWciXRvcJgfNr1NsS2Lx3M3JzU2EotxtasvKQ+sRVV4bO1y/ui+zdiMc2+angiEEAgB5tHIo8tqpiDVxcOrK2gbGOadC/X8+sRFmvsGeWJdNYpBXvSPvSy5iMW6icZaWKjV5Z/WfHbGv40psCUDSQgkWeZQczMei5UyT+LEM6LFONTZzEuNF2jxDk2RjX/+vmenCHGM4VJHDyeb2ynLmBw1EwK+v/8ED1aXj/dwvFVQZIkvP3UPD9QswzhHYjUdZEnCbjZyb3UpOW4H/9+v9lDb1pWUQ03TdV49dYl7quPr1m+TqmC+zc1Hitei6zoGIRPVYyx3Zd3uaU2CQIBhOfH3WKCrmxDuVYAGQp2QAjw9jIqB+1cu4ycHTyds90VjGr84dn7JEawTDW10Diae2WJRFZbnppPtdsy+8RLBvAjWQn9YBIJ0UypP5d5PoTVn9DczQ5bi3dQVWRpPZVJkeZwRGySJNKuVUCSKPxzGIAlcZvOiFscJoCY/k7987G6K0t2L9vE1GmR2VpXy9x8R/MVzryVdy9AxMMxPDp7ms3etv+kcP/7J7Xz4o3EjamyzRM9JkgTpqXaefXIjJQUeQIz9MytMxhuVb5aOx6JleIgCp4s/WrORbPvUl/1Wh+ID4QhfeendpJ+BHRVF/N0z9y26Go8sSWQ4bXz5yZ1EYjH2XWycEvW7Ga509LK3toEsl33GNgMDgQDnOrvYUVQ4fv1PtbWT7XCQYZ+fE0gIwRPrqvjuu8dYnpPBR7esYkNJ7njdxK30pgkhMBpktpYX8if3b+GrL7+bVLqQput0Do1Q19lLVe7N03RnQliPMhz1E9auR3NuTJPVRxvP3ojuIS/XegYS9loKoCI7jc/etX7RydW0xxcCxSCjGGRKM1IpTk/hkzvWcLKxndWF2bfkXbeYH8ZiXjiHoBACm8GEruto6AyGfVgMKiZJHf/7bJjJQXltYBB0kiJYJ3va+NrZA1gUhbVpOVMcVjerB/SFwxgkCYdpsix8ltNB++DILRdHkiXBPz67izuXF89KXp67cprTPR1ENA0BmA0GvrzxnhnJ5BgMskx1Xib/88md/I+f7qYhgRrwiRgOhPjl8QuUZnhIsSUmaHPj/V6KEYSBkJ+64R42pRWyOjWXk30tDIb82JUlJJImBHD9/goMIOLfp7GG3ze7sgLIdNrYuqyAdy4kJtmuA3suNtA77MPjWBpRy94RH5fauxkJJp4emO9xsSIv833TbxDmSbAWAzo6P21+ddLvSu0FPJM3vUx3PJMgfsGvDQzyy3O1tA0Nk2WPa+QL4gZQiSeVawNDHGtpJxSNLtpNyklx8mcPbV9UcgWjHm0pbiR/8f4t/OOr7yU1PjLa7f2jW1ZiM828AGVlxVM2xtbXidc70Xl29gxTUpiGJASRaIwzF1pYt7JwlnFL17MW03UsioLDaLwtqYAToes6391zjGu9yaVQri3K4W+f2jlOrhb7gymEwG428uUnd/K5f/8FdZ29SZk+zx06w87qUgo8k4tbxz78g4EA7zU2sb3wuiT4/mvNbC3InzfBgnhfrF//X58aLw6/nQaGEAJFltheUcTl9l7+870TSaVZDPgCXG7voSo3Y9JHfUy4ZDZEtCjh2GTv6cGua6zx5GA2KHERi/Z67s6ZqlY64AskpbjqsJi4d0UZHvvca3FmQ/wZ0mZV7xyLIkpCsLls/inmicIf3I2qVGGQCxbkGuh6XPDj5y37+cm1vQxF/KiSgdXuYj5ZuJMqZ/5NjxOKRnn0Bz+cllwOBoP81V13JjWfdt8wxY4U/qRmKznW5LzTBkkiHI0RiESwm+IEXNd1+v2BeBppUnubP/581w7uqCxOiHh/pGwlFoNKTWomOTYn3609DogZnRMTIQnB8px0vrRrO3/1/OtJ12S9ebaOZ7eswm0zJ3SNzg1doifUS4mtkCxTBspolHPMvloKGAoHOTfQzqa0QoQQNI70YRASeUsuTXB66P7vI+RCMN014zZCCBxmE/fVlCVMsACC4Qivnr7MJ7avvu33S9fjrQOu9Q4mNa4wzU31HJ2Ctwv/P3vvHSbXeZ53/06dPjuzs703YFEWvREkQAIgKZIiKZGiKi1ZsuxYkh2364sjxYkTO47jK44tO19iWXLRJ8mWSEmUTFISSVEsYEEjABK972J7353Z6eWc835/zO4Ci20zWwDI0a1LvLAzp8455z3v8zz3c9/LEmAJIbBMgSUsEFkFq4mJuSxLSHNQaSQkPtf0cQAyVob2WA8RY/YX8sOrr3lk1RX6+eK+6T1hFQUettdUTU4epBy43QuB06bxoW1r2Vy/cGWmfCBJEjZN5QNb1nCqs5+XT093tJ8LwViCl09d5vFtLbM2aofDCZ7+ziEOH7qCaVps2FjLp39lN0VF8ytnWUJgGhYHjrWybUMtsiyRSGbYf+jyvAHW7YwabwFnhwa4NDrChpKyafeyJt885/ShSIxnjp7JS1mywufl3z96D0Ve902vvgQ8Lv7DB/fyb7/xHLFU7hLq/aEIr565wi/t2jSlF0sAA5EoraNBRhJxzg9lBT4SmQw9Y2OzUiazgYUJCGRp/obZiT7IuXB9FUcIE4GFxFSKUHa/mfHPpwfn831//fH4nHbuWVPP0bYuznbn7ncWSaToGgllX3RjHbTF+rkjsIoSu4+X+o8RM+aerI2kwnQlhtjob8gqHwqLg/3tNHkDWVl04IdtZ2YMsMYSybx6xzx2Gzuaqpf1Ps2IKG/2/SfurfjrnPZzsycoqdRxVKUSlJn9xBaCH3Yf5Hudb/Nk7T00uMqImUkODJ3jG1df4Vcb3sfqguo516/2+fjP+6ZPBH90/gIF9txNhiH7DNs1Dac6c3V6LpQVeHjlfCvvtHWxb3UjqiyTyBh86+C7bKyeX310KbF3TQMf2taSszCQJElE0ik6IiHSpkl3NIQpLNQcbTokSeKe1Q18bOcG/r83juXFYEgZJi+dvERjaQCHrs8r1BKw+elPDvJS/+sMJIfQZI1qRwWfqHkMVbo98vQCQcYySZoGkgRJy8C8HVQEJymv8nhScZbrZA5m/bHmga4qrKooYUVZgMv9ufXhGabFCycu8ORdG265vLklBOd6BukaHct5nUK3g421FbiX0W9wObCkT4ZhmCTjaUaHIlw41UXnlQEioQTpdAan205RaQFNayqobSrF63ei27QZK0lOZXyAVuyU2YvoDS5MMe9GLCedQ5KgsSTAp3ZvWrZ9zAaf08Gndm3i+NUeRvKYvCTSBj957wKPbl6NNks/xrf/+SDl5QX8xV/9Eqoi8dZbF/nq377Kf/rDx+bd/sholJ+8eoaLV/r5h6cOAJBKL1/18Gah0O5kMB7jD954mZbiUkqcLuTrJsO/v2PXnNLCcyGbXY6jyvOX8i0h+O6hk4TzyF7qqsKv37udxtLCW6YqtK2xikc3r+a7h0/m1T/w4/fO89jWtdiu63sxLYvzg4M8c/oM5waHGI69CYCuyNxdX09jYLYXlsVw/BVS5iDV3l9e5Bllr1vaGkZGRVP8hFOnCKWOUun5BKp0LRkhyNAd/hYlrkewq9OVUS2R4ErwL6jx/ioObf5ETUtVKdsbq7nYO5Qz7TKeztATjJAxTY6OXuL5nsNUOYsosfv4ZtsrDKfGJjPUM8ESgrTIVrBGUwl+0nGeIwOdRDMpbIpGcg6GQDJtTBGKmA82TaE6R0nelBlGlz2krDE02YkYVxCzhIHAQpF0FEnHEEkYF+qQb5jMZqw4EhKqPJU2awkDU6QQwkIgUGUHMippK4IsqQhhIksaiqSTseIIstuWJQ1LZMYDboEq25HRMERi8jNNdiIhk7aiyJKCEKDIOsp44C/LPiwrihBRhLh2XSTJvuAA4ofdh/id5g+wp2Td5GdrvDU81fEGFyPdcwZYqizz4Za11PinX5f6Qj+eeYRlhBDEjWv3QJHdScY0OT3az6aiCmRpauVprsBrXVUZ6ypL+T+vHeK7R0/hsdnoHB3DsEy+/PGHb9oY53Pa+dy9O3I2Rp/Aow2rebnjEqdH+vlw0zp0Of+evs/es5XXz7VyqW84r/VePHmJT+7aPH7Mc++zUPex2rsCr+ahK95DX3KQofTobeVPGbC5sKsaf/Duj1AlmRqXn3Lnre/XEemDgAX63YCFSP54hoUsMC6B1jz9uxlQ5HGyZ3UDV/pHcroCE/6S77R2cdfKutwPfhnQGwxzsXcoL+2Acp+XrQ1LX7iwxsdzyBZ35CVmTi1JgCWEIDqW4PTxdl787jscP3h50pR2JpRW+dn78AbueWg9lfVFqDc0Cr/Q+0Z2uwjiZpJC/fbXvLdrGr9010Yc+txZ7uWALEvUlxby+La1fH3/sZzpQpYQXB0KcrKzj60NMzdADg2M8dGP7aCwMDvhv/9963nl5TM5bb844OFDD20kFI7zvrvXIMlZkYvK0vmvpyUSCCuMmMj+SBKqcns0rPZFI2RMi1qvn0gqTeSGSsxiXzmtoa/QXPj78y43EIrw0slLpPLIXN69qp7tTdXYtVsrc/qZe7bw4omLjCVyDw4v949worOXPasbJgNYTVHY19TIqpJiXr58hc9s2Zzz9gRgWglSxgBICqrkxhJpZElHljQyVgiQkSUVZZwnnzJ7satTB3ohLDLWKMPx19FkP377dgQmlkiTNocwrDCa7EeWHJhWjGLXQ+hKACFMDCuKJZLjAYDjGk1Ngow5hsBCk32zTrocusb6mjIqC715US7CiSQj0QR3Fa+lyllMjbNk8rs7i9awo6h51g7Y4VSY/YOnAAjYnTxW38JoKsFdZbW4NB1VkqnzzixkY1gWmTzuV0WWsc2hHnk9Dg/8GbvK/og3+r7EWv+nSBjZ7G4wdRkQ+PQGqt17uDj2DBISljDw6Q1UuHYAkDJDXAn/GJdaQr33gSnbDqc7aAu/iEmGtBmm1nMvFc47ODDwx5Q5tpAyQxTZW/DbGjkXfDqr/qiUUGhbwUDiBGkrimHFqXLvpsyxhfOhp8lYMTJWnAbvQ/j0Bg4N/HeKHS0IISh3bidgzxoY63oL0dhTJNOHkWX/5HXxuH4l59/xeggglIpS45wqHuVSbThUG0lz7gBYkWUebF4543fvXzX/BDFmZPjrk9co7aYQXBkb4fDRV1hbWEqR3TUlQfWlzXtRZ7n/PXYbn75rM2srSzl6tZtoMs3m2goebFlJZWHBTatgPbxpFTVFvryTh73RMHEjgyrLvNlzlZZAWd5Bocuu85v37+T3v/NCXlWswXCUg5c7+OCWNVPMm2fC64MHODzyHs2eRpo9DewpuRO36rptqlcAfpuTX27cznAyhiksiu1ubMqtPz4R/y6IMSR9N5CBsS/NXI22RsDxaE7bLHDY2dZYzQ/eOcNobH5VZsj2ar944iJ3NNXcMnETIQSX+0fySgZoikJTWYAVZfnZP8x+DBYJM0HcjBHJjBEzoggELtWNRyvAoThxKq4lCbYWffcJIRjsDfHsPx3khe+9Qzp5bXCWJJDH5XQtS2CZ2YziQHeQp7+2n5NH2vj45/ay8Y5GNP1akFXjrMCtubKNn4qdwM9BgFUT8HH/uhW3bP8FDju7mut46eQluvMovcZSKQ5d7mRL/cy+GEXFXs6f66WmJoAkQ1/fGGVluV8Pr8fBjk31aJqMhISwoH8oTFX53LzoZPI10ukT42bDIEkavoL/kvN+lxN7auvZU1sPMFk1uN7UNBckjQFU2UXSGMQU11UdhSCUPJnTNn566lJeFcusxOtKKny3PqtXVVjAgxtW8t3Dp/Ja7yfvXmB3c920F0Sxy8UHVq/Oa1tCGIRTp8Z/f4HPtpWk2Y9bW4FTq6dj7B9wqJUIoML9ESwR59LIn7K+9CtTtmOJJGOpE4wm3kKVvYCFLNmJZ9rpiz5L2hzCb99JqesRhhP76Y8+R3Pgj9HkAvpjPyaWvogi2dHVEoqc9yIhkTFHGU6+giq7KXM/zlwZ5hVlRVQVFuQVYGVNoZM0l1dOk+Te5G/kofJtKLO8YDpjg1yO9Ez+7dVtfLBuDYawcCgqla4CRlJxiuzTq7ATPV+5wjAtYsk0nhyoIZrsJGYM4NVrGU6exRIGXq2aMudWyp3buTL2I4KpS6TMEDXuvZQ6NiFL2SqUZaU5H3oaj141LbiagCLbaHA/hCLbOTP6TUodm0gYQ9R67sWllmJaKdqjrxKwN1Pnfh9dsTfpSxxHkxw0eB/ErhRyLvhtQCJuDLHa/wkSxhCtYz9hc9FvYooUjd5HsCs3jI3CQNfHK00iM5lvXSgkoNFTzsGh83hUB3ZFxxIWbbF+QukoDa6ZPSdvhBCChGEwEImSNAx0RSbgdOG12+YMEoQQDCen0v4rXB4qXNlKbzCVn/2AU9e5e2U9d6+sz2u9pYLXYeP+dSvmpRDPhCP9nfhsDoocbi4EByctEPINDPesbmBtVSnvtffmtd5rZ6/w8KbmeRVQt/o34FKdtEY7ODB8lPdCZyi1F/P+sntzpjTeDGiycltUra6H7PsyjHe6CgC5ELnoeaY+wwIr8pfk+lxLkkRNwMeOphpePHkxp3UypsXxq710jYzN6oO43EhkDC72DdETzI8eONM7fyGwhMlAso8jI29yIvQOEWMMmex2TWHiUFys821mZ2APVc46lEXe24sOsEYGw3z7K6/yxounSScz2J06ZZV+fEVu3B4HDqeOoiqkUxli0SThYJzBvhCh4SjnT3TyD//zBX7jPz7Kum0NKGr25hrNjLEtkH2hhNJhLkTa2Fp4ezpRQ5Z6+MjmVTlnWpcDkiRRW+RnV3MdTx/KbYIOEE8bnOjoJZpK45lB7OKRRzfx7LPHOHWyA0mSiMfTfOzJO/I6tgut/Zy+0IMA4vE0kgS/+2v3zrlOMvkzPO7PI8slk+d3O2EslaQ1OEpXeAxTWPhsDhr9fqq9vpwykKHke7j0RtpCX0UIA1m69tsnzb55148mUxy41EE8lTvdakt9Jasri/M2D14uPLplDc+8czqv/rF32roJJ1IE3FOr3pqiTHryTGAgEsVt03HNUlWWJBmX3khdwRcYTR4gmDyCQ5uaWfTZt9MTeQpLJBhJvEWp65Fp21FkJwW2TWTMERxqPX7HdsaS76HJfmq8nyVjjtEW+itKXY9S4nyISOr0tWNAocC+hSLHPfRGniFtDGCJFL2R7+GxtVDq/sC8gi8Vfi9lPg9yjiIVMBFgTVdwWlNQQ7WzeM7XvCar6Io2pcLVFQ3x3nAPoXSS/7h5H8+0nubza6ePE5qi5NUDkDIMukfHWF1ZMu+yBbZ62qOvUOXcRXfsTSRUTDWNJjuydDtJYAkDGQ27Uoh8XfY9aQVJGCMU2ddiCXMadRBAkXQkSUGTnZgi+9vJ6DiVbCVIIDCsBA41gCQpSMjZiqjiRUIdXy9N2goTMwboib2NhDxZQVMlx/TgCnA63pfz75UrPlazm6c73qQ3MUrA7iVtZuhODFNi89Hiy03AI2kYvN7axvGeXhKZDLqisKq4iH1NjZS6ZxeW8eg2/nrXB5bqVGbF0avdbKmrXHaa4LaGKioLCxY0AazzFlLn9fNOfxeQZZUsJHZWFJlP797MiY7evGjXx9p6GI7EqZxH+trCwqu6afY0EjPiDCSH6Y733lYUwdsW0nXvH6GA/X6Qps+1JKUMpPl72ydQUuBie2MVb5xvy5l2HYolePXMFT67Z+stmVP1jI5xqqMv53e+JGXfb9sa5+4JzRVDqQF+1Ps9uhPtFNvKWOVdj0vJJgITZpzh1CDnw6foirfz8erPUu1aXNJmURFBJm3wyrPvcvi186STGWqbSrhj3xo27GigbkUpBYWuSdNBIQTpZIb+7lHOneji8OvnOX30Kl1tQzz1tdepbizBUajTEe/h2OgZapzlCGAkFaQ3MXhbB1gOXbulR+/oVAAAIABJREFU1asJFLodbKgt54UTF3J2xxZCMBCKcrF3aEaaYG1dEb/+6/vo68/K75ZX+LJ+WHngww9vRojxfQ1F2H/40rzrSLIXw+hAVpKMs2PR9dtDDWgsleTF1kv8rL2VtGkgSxKmZVHm8vCZ9ZtZW1Qy7+BV4tqHhIJXX0OJ6z50ZaJXSHB66EvzHsPJzn46h3M36XPoKpvqK24rD4mWqpK8Ky+hWIITHX3cu7Zx3mXfam9nXVkpzcUz++hljXJtSJKMjDouegECC1PExwNfO259JbFMG+HUKRr8vzPr/sR1/wXQ1SIkSUGR7VhiZkEPRXagyQVZud6JfVsJZNlOtk/IQDC3l46uKpT5PDhtGtFkbsIhKcMkPoPIyG80PYJHc8xpkOFW7WwrXEmJrWDyszf62vhE00a+du4wAjgb7J9xXYeu4bbrDOZo3xVJpDnS2sWqipIcGvHXcGLkqzR6HqE/cQxd9uDRKgmmrmBYSSQUnFrpuAPNVDjVEjYVfYHzoadQZQflzq3TlkqaIYYTZxCSoNC2OitEct0ysqTitzXSn3gPGY2UOYZXqyNm9DKSPEswfQWf3kDAtoaxVDt+fUU2yFez1OfZTk8Ig0zmAhmjFSEMFLUUm74FiYX1YEmSxK7iNdgVnSMjF+iNj6BIMusK6rireDUVjtwk1seSKV66eIknN22guqCAkXicH5+/SPXw8JwB1rTzA0KpBBdDQ/THImSEhUvVaCwI0FQQmNaTlSv+6/Ov8i//9lPL6oOV9bysxufMT9hjAmsDpXRFQoQzKZp9WU/FhU5871xZR4XfS89o7t54sVSaI5c7eXx7y5y/8VByhM54LwGbnzpXNdsLN+LVPEves/KvHZKkIXn/eOYvbbsnJdtzga6qrKooYVVFMe/mWLmMpdIcvNzB49vWUnidMffNgGlZtA8FOdeTu6aCQ9PY0Vg9xUR8MbgQPk1/soedgT3sDOyhQLum9i2EIG7GOB48xCv9P+LI6Fu3NsDqaR/m6JuXiIQTVNQE+NRv3ceOPatR1OmDhCRJ2Bw6tSvKqGkqZfWGar7zt69xZP8Fzhxr59Q7bWy5v4mRVIikmaQznr1hhICVnltT+s8VzeVF82aAbgYUWaa+2M+KsiKOX+2Zf4VxjCWSnO8ZnDHACocTXDjfSzicAAFtrYMoqszefWty3v7VzhEsy0IAsXiKUHh+Coiq1JPOnEU2+wEJSVKv0WRuMc4ND3Kop4vdVbVsr6jCrqoMx+N87/wZ/vHkMf5i30PzilzI41mtEtd92NUylPGMlhCCSvfcAiJCwJErnQTjuXGvAaoDPlaWFaOrt56TPgFFltnRVJO3XOuhSx3sW9OIJGUrHK+1trG9uornz12YulxnJ9W+ueisFkmjl6H4z0gZg/js2zGsEGOp90gYHRgiigQUOfbRE3kau1o+2Yt1I2TJgYTMWPoEiuzAFMkpk29Btq9wNHmIhNHDWPIYTm0iSJx6r6hKARWejzGaeJPB2MuUuR+dcbnrUeR24tBzD7BMyyJjThfFKLYXzLD0VHg0Jw+Vb53ymd/m4Ep4hNFknNd6ruC3zfxC9DpsefmuxVIp3rpwlb2rG6idh9bitzVR696HQy2kynUXquzEo1ViiBSGSFJkX0OBVku5awe26ypFiqRT78lS+Jq8HyCc7pxx+6pkxxQpFMlBjXsPiqTRWPAwE9dFlhT8tpWkzDAZEcer16LLLpKxESyRQcVBlWs3bq2cKtduEmZW8dKu+FHlImo8+2bcbyp9nGTqEIIMIJE2LmAYPbidH835d7wRsiSzPbCSrYUrSJlpkMCu6PM4T964DfA7HawrLcNt0wk4nVR4+2alls6GoUSU566e48hAJ5YQkwkrm6ryiRWb2F1eN0XUZiAcxa6pFLqcRJKpGWnSAkF/OLrsFZZCt5OmsqIpyqb54PzoIOF0kgqXl754GMsSyHL+FEHIJtHub1nBN948ntd6hy538ti2tcyVwVjjXYlbddEW6+BK9CrBdIiWglU4ldx8tH6B+SGp+Sfp64r9bKqr4HRX/4zj+Y2whKBzOMSxtm7et37mPsrlQjiR4nRXf15tDQVOO/etm65Gu1AEM6O4VQ8bfNvw6VP7hCVJwqW62eLfyZnQuwym5mcSzYdFzbYunOpioDcIAh788Fa27m5G1eanf0iSRN3KMh7++B1cPttDf3eQt18+y673tbC1sIW0lWGzPzuBVyUVp7qw7NDNwl3NdbfNIFPh9+YdYEWTaa70Z4Mg+Qaaw0svniQWTeH22CdfvVoO1/h69A6EMCcefgn23DH/g22z7SCReIFM5gyy7MfpeDivfS4nusNh3LrOQ40rKXVlJ9wNvkI0ReELLz2HhSDXX8h1AyVNkiRKXffPuU44keRS3zCJPNTY6osLbxnvei5sqi3ne3n2YZ3omKCmZKeDsiQRSiR5u72Du+vrJpcbz0vNshUJj94y3jMlYbOV4tHXkDIHSWQ6kWUHpa4SNMWPIrmIZ65S7/vtWY9JkRwU2LeQyHQhSzYcaiGa7M1WyGSFSs/HQJJRZQ9l7kfR5ACq7MVrW48s2ZBlG4WOu9AUP6UuHYdaSZn7MaLp+au9kG32t+URPJuWhWHmZ0w9F+6rXMGF0CAN3gCjyThPNMzMOAh4XJT7vEBu45NpCc51D/L9I6f57J6tc2ZdbYqX1f6sxUe5c/vk5zXue6YsV+m6c8rfimSj0ft+ALx6DV59ZoqcTfFR5tyBV7+WiFpRcH0yREKTnVS7r1mFhNMd6EoBpY5N+G3Xqq6lzo3Ttl/nmfm5TyTfQtdXY7ftRpI0DKOd0dAfLjjAEkKQtDIcHr5AfyJIypo6jmwpbGKdry6nbQ1GY/zZ/jcodrkYSybpCo3REQrxbm82QfqpTZvwzuGzCHB2dICjg13cXVHPhkA5mqwQTqf4Sed5vnbmEHeW1UxSNmOpNH/7+hHqivz86u6tvNvRy1NHTkw/RyCZyX18XCgaSwoJuJ0Lev9H0inaxkZoCZRR5vJw8kLfosPB+1qa8g6wTnT0YljWnKbpbbFOzo5dRJUVVEmlM97DSDrI+0r33FY9WNejMxrEo9lmTfbcCghhQfooklINasW1z80RMLtBqURSchdzcNt1NtRWUHm2lfah3LwwR6JxDl7q4O7VDQtODCwEg2NR3rnSlfPyiizRUlVKU2nupuXzwSbb0WX7nIkkCdBkHWUew+9csKhfd6AnSDScwO7Q2XzXCnQ9v82t2lBNcbmPgZ4QrRd6EUJgk3VqXRUUaB7CRpTWWCcNrmo82u3hQD0Ttt4k36tcUOC0U1vkw6lrOfNyM6ZJbyjMaDQxzen7wvlePvKxOygvv6bIlO+rxOOy09yYNYiTJIng2PxGo6nUATStGZu+DUvESCRfQdc35Lnn5YEiZ3tdDGvqBDWeSaMpSl6/T8oYZjjxNkmzPyvVCkiSQoPvc7Ou0zo4wlA4mjPXXlNkqgMFFHtuv2eouWI2+t7saB8KEkmkKHDasyqCjQ2EEkkeWd3M+69TN7OEhUubvf/KqdXivCHAdcp1OLW6yb8j6XOMJg7gsbXg0GbvTZEkCZfWgEtruO7T8Ym4pFPkzE7y/fbt01ceh8eWTSrZxyljKm5sjtx+H5umouShYGYJkVfv23ywKxq9sTBxM0NbZJSxdJINgYppywXcTuqKfeiqkrPiWSSZ4sfvnUdTFT56x3rKfbn3KSwVnGopla47cagzqyPOBodaTKXzDmzKwoWaBAkUyY8suZAkBVWpQIj8hCBuxA+7DrJ/8DS1zmLUGyYS8/mgTcCl69y/ool4Jo2uqBS5nKwoCqBf12OXyz05mswKojxY00yJ41qF2KVp/Orrz0wZ53RV5Z7menzj/ZZ9oTC6qvK+tVOz3JYleKct98ncQtFQWrhgeuDF4BAZy+JiaJj2SAiPZpszyMkFK8qLKPG6GQxHc15nMByjczg050S2I96NV/ewo3ATuqwRTI/xj1ef5r7SuyHndOLywBQWoXQCj2pjOHVtbnFkqJ21vrLbKsACAxH/Ojg/i3RdgIWII1KvIuk7IY8AS5Ik1laVsrqyJOcAK22YXOgd4nLfEOtqbo4yc9owuTIwkrNvF4BNVXlwQzPqEvp2NbhWcDlyjs74VQK2EnR56vzAEhad8asMpwfYV7L4pP6iAqxoJEkmZRAoLcDlsSPlKVFqs2sUFLpQFIngcHbCKIA3h45S5SjjZ/0HUGWV/uQQD5TtXsyhLhsmTN9uFyiyTIXfS7HXlRf1aiyepCcYnhZgFRd7MQ0Tr8eBvEBxhDOXetm5pR5ZlkmmMjz70gma6ub+zQyjA6fjMWS5CEGSRGIG74hbhLoCP6+0t/Kt0yfZU1OHS9fpDI/xT2fe46GGFXnRbLoiTwMSDrUSaVzNhnkoNpf6hhmJ5k4PLHA6qCwsmNXr7FZiojl8NkPgmZAyTNoGR9lUlzUS1RQFv8POvsaGKVWc969qxr1I2wS7UkHAcQ+6UohE/h41NwuKLOfXzC8m/5M3xtIxXu4/TrkjwK7itQA803aKVf5iNhRVjPc4zXwsuqrQXF5Mpd/L1RwnBADDkTjfO3yKrpEQH9+5gfU15eg38X7WFTe6knt/xAQ02YmmL26C57DtIhr/PvHkq0iSjYxxBZfr44va5gu9R/lQ9V3sCKycRunzqLlROB2aNiWhMRNyqaoW2p24NZ1YJg3X7bovHmWNv3QKc82mKuxd1TD5HKqKzNqKEt6/bqo8vAD+x4tv5HQei0FVYcGCzU8bCwJUuKa2FizUPxGyk227prKupoxXz1zJeT1LCM52D8wZYJmWiU3Vsck6qqziUp0YwmDxpiSLR8o02N93mY2FlfzdxYOUO7M050vhQSqc81Oeby4syJwD5YbfWnaBCGal2vNEkcfJhppyjlzpytnEvWtkjKOt3bRUl8/b27oUCCeSHL7SScrI3fuq1OfhzpVLZ64OELCVUO6o5I3Bn3Ilep4KRzVOxYUAEmaM/kQP7bErOFUXGSvN0dG3p6zf6F5FoZ57ALyoAEtRZCRZwjTMvJRrrodpZHtzVHVikBeE0hHGMhGGUqO8r2wXJ4LnF3OYy4rqQAFO2631FLoRxV43AU9+AVY0mWZgLAJkMxpPfecQZ093MzIa5eCBy5SUeLE7ssphNrvKH/6Xx+fd5kgwyqtvX+TYyQ5suoYkQSKZZnh0/uyaLHuIJ36IqjRgmJ3I8u1Db1tbVMKHV7Xwz2dO8FLbJUxhoSsqe2vq+bUNW/Oa6CaMPmq9n8Sp1eYcmHUMBQnn4R/ld9kpK8h/crjckCQJXVHwOe158bIh+4LYVHctA6gqCgU3ZLryabSfDZriQ1tE9eGm4SbGfXEzxYVI95SdZiyTrcVVBGaQZr8RLdVlNFcU5xVgQTYJ9NrZVs50DbBnTQMf3bGO2mL/LfN0uVmw2XaiKCWkM5cQwsBp34emrVrUNkPpGJv8DVQ5F+4tYwnBpeFhfnD6LBsrynl/czOXhocpcrmo8OZeZax0FTCcjPNn7+5nY1E5dkWlLxbhjd427iqv4/tXTjFxrzlUjccb1k6ue//aFZgzUNsBHtmwelkVBB26RpHHhW2Bgb7f7sBP7v2IuUBCYk1lSV4BFsDl/rl9iVZ46nll8C3OjF3EqTjoSw5wZ2DLomWslwI2RWVv+QoSRoYtRTXsLs1ScV/vu4RXuw3bSyQZxNQEqSQMhMg9+LgeiiyzrbGKl09dyjnACieSnO7qp38ssuyMACEEwWiCAxc7cl5HkSXub2nCPQ+9OF8cHX2bd4OHiRsx+pPdnJL1SfqxJUwyVpqMyGCT7Qwk+7gxgfBk7a/fvADL7XGg2zRCozHCwRillf68jPZi0STDA2OYhkWg2DseSUs4VBt/1/Y0j1c+gEOxkVngjXczMF/j9a1AsceZt+pKLJVmKHytvL57dzMbNmQpUaZpIV/nk5GrKpPP62TXtkbOXOxh7cpyZFlCU2Wqyub/zTzuL5BKHcAwW1GUKlzOJ/I6n+WETVXZVVXLxpIygskE0UyagMNJgc2OW9PzqnI41UrS5ghuvQlZmj9QjyRSDEVieRlKeh12ir23Hz0QACnbKJ5vgNUbyl0p6xdYWmQsg6SZQSB4vecKreERuqIhvnzyLRoKClGlrOfdr66emQ4Z8Di5a2UtJzv66AtF8tp32jDpHh3j+4dP87PTl9m3tpGP3rGextLAsstx3yrIkh1NXY2mNiEQSGjAwtXmADYVNnJs5DIN7tw8r2ZCMJHg6ZOnKfd46BobQ1cV3u3tpbGwMK8Aqz0yypnRfkzLojMSRJYkDMsibRkcHujknYFroiOFdteUAKvAMfsE+rfu3bms90TA7aTAuTAlx2WDRE6WBjeidWB0zu9rXVU8XvkQnfFeUmaKu0vuoNxeMukhdCuhSDKFNhembvGBmhbsSvY9+lDVmtvCaHgqZFBXQfx74F0Bkh2EicicBCsIcn4U5Ak0lgRYXVnKuZ5Bkpn558sCuNQ/zJmu/mUPsNKGyXsdvQzlQVvVFIUPbFmz5NW1RnczNnnhQXeJLT9K5aLuvqr6Irw+JwM9Qd588TS1TaXYnblTco69dYnRoewLtmVblkImAb9S9wQmFjY5a4D4UNndc2/oFqI2cPsFWD6XI29eeCyVZihyLcCqqPRTUTlb5j63u15RZMpLC3jyse001ZcwHj/n9NLLGK0kkq9iWcOATCLxIoHCv8lpvzcDuqJQ6HDitzvG5RYAKXdyYFvoawzEXsEUKdrD30SXA6hyNgiSJY0dFd+Zcb2hcIxQLPfqFYDLplPgXNpM6VJiIY22fcFfBFhLgavRfroTc2evb8RgMsRgMgjUU2R3YVgWVa7sWCGPPwNzTTplSWLf2ibevtjOYDi6oF6wlGEwMBbl+4dP8/zxc9zRVMNHdqznzuban4tA6/t/+SM+8BsPoNu1awp5hklv6wChwTHW7V5NLP4jZNmDEAa6tgZVrVhwofL5niOMZcaTGAJKbT6+2f4q74XaaHSXYVOuvbc3+RtoKZifmmNYFmnT4I6aKg50dCKNq/+ZIne6L8DeykbuLMuNCpQP/Xqps983wuu04dRvL/aKRFbQKF+0Dc4dYCmSQpFeSKHuQwgmpfNvp+AylEpwJTzEjpI6AK5GRyixu3Gqi6OJLy1UJOevIcZ+BzHyHpLagLDCYLQhOR4FbTUAF64O8MIbZxkdiwNZVck/+e3pHoyTW1Vk7lxZw1sXrtI5khtzqWtkjDNd/exursO+jPdxLJXm9XNteZFJtzZUUVO09MyRJvcqGlzN8y84C/K1JVhUgNW8voqiUi8DPUF+9NRhVrRUsvvBdVOqHTdCjHMJ2y708dw/HWR0MAwS3P3QOmRFHqcNZS921v1IwqstjOozsa/lHARKb0PqlV1T8ThsefW2JDMGoVgC07Ky/RxytpMiEknwg+8f5d13ryIsaFlXxcef3ElBQW4VMkmSECJb8h2LJPjZWxe4c0sDlWVzPzzR6N/jdn0GRSmHGZ1rbh3SpsnbXe384OJZusJhjBt+4+c/8knUeWhLle4nKHHOrBo21yRiMBwllIc8O4BT1/A6bJPPw+2GhVBsxuL5BZm3E26n6/BS/3G+2/Fmfo+XEFgI7i/bTEthGWsLyzg00MHGQAUONTt2v9HbOucmvA4bn7hzI5f7R+ad3M0Fw7IwUhavnW1l//k2qgt9PLG9hUc3rybguTZG3U4TQYCn//w5HvjMHnT7tYmNZQk6zndz7KcnWbd7NZYVAgTpzHkUpRRFTM2e5nNOB4fO05uY+jv7NTfd8WF64iM3fO7KKcCSkNBkldR4Nb0/EiGYSMw79t0ITVbQFqjYlTZMDl7p4LkT5+gZDZO5YSz+/heeXDZjda/Dvuj2gJc7L5Mw0uwqr+NiaJgfXT3PJ1dtYm1h6YK36Xc5cOhaXiqz/aEwhmnN2acrSRIKyuRY8ZO+V3igdA+qfHtUiULpBKeCvWwvrgVJoi0yjIxElev2SYJLSAh9M1LhNxDxH4LZDnIRkucJsN2DNG40/OwrJ7l/5yrKSwsmE9PzYXtjNVWFBXSNhnJq2bGE4Ez3AFeHgjn5DC4EQghGogmOXJnZ+mImSMDjW9csS6JMlhSuJ9nd+C5e6vfEop6MsqpCtu9ZRWfbEJFQnD//4vc49vYlPvDkThpWlU9S/pAAkfWmCI1EefunZ/jRdw7T25kd2O9+cB0rW6omL/D1E8zFnHDbuV5+9v13+Pwfzd8vtFAUeW4nhZosJEnC57Tj1FUiOfriACQyBol0Zkrm7+//7nW8Hgef/437UGSZQwcv8Rd//gJ/8qcfznm7Tz1/lP/8uw/zN998g+aGUr75/cP8wW89OOOyQliAQFaKUbUVyNKt9xe7EUf7uvk/xw/jtzu4p6YO7Yben1zuWF0JjJsLT9a/rsPso2MwliCWxzUFeOnUJV46lZvc988LEjnQIG41JgZvcf2/x8fBjGEyHI0zHI4xlkgSTaaJJlPEkmni6QypjEFy4v+GQXr839nPMyQz5nV/Zz9bSCVICEG1q4j1BQ24c7TDCGVinAxdC6AEgsMDHTQXFGNXVATwg6tn2Fs5u3+JJElsqa/kYzvX89VXjhCM5Zc0mHYeZCXd24eD/OULb/GVVw6xd00jj21dw+b6KjRlQgREuilN3TMeoxDjEx+BsKzxv8W1e8OySCczxCd8AiWFWOLHmGY3pjWIokxVlPR5vpjz+/HPNnx6Cc8kC7/Dzt31tfz3/W8QTqV46eJl3r+qmZbShQcH+eJYezdfe+MdfE47u1bWTh+Ll/Fae+w2HNriAqzuyBhFDic/bD1LbyzMH99xP189dXjBAZYkScgSlBW48+pxtAQE4wlKvO4bPhdYs1QkL0Wucn/pPTN+dytgIUhbBoawkIRE0sz++7aCJCEJGaGsQPJ8MfvRxFdkr4MQFn6vk9rKQvw5JrIhm1jftaqOsz0DOScgz3UPcrl/hFUVxSxHEjtjmrxxrjWvlga/28HetUvnfXUjhBBM/C+aCRM1wgjArXnxqJ7xss7i1DwnsKgAS5IkHv74Dtou9HHo1XOkUwavPvcerz73HgWFLmoainF7nai6QiKWYqhvjP7uUVLJbGZFkiUamsv55d++H4cz994Vy8wKY0xUykzDnHFKmogmGe7Nr5E6XyyVw/RSw2O3Yde0vAKsVMYgfkOAFYum+PRn7qawMEtfq28o5ov/7qm8jsWua/QPjpHJmDx8bwudPW/Oumw88TyG0YZpdBMMfQlNbSIrA6tS4J3dh+hmojcaobmwmN/eupNyz8L4yxP3+kDsFQrt29GUrNqREILe6HNUemZOCsRS6Z+L4GK5kcwjO3uzIISYlD83LQvDsugaDtE6OEL7UIj2oSCdw0H6x7JVyNulkLXWW8un6++lxJ4bJaMjNkhknG42morzXPs5DvS1E0wmsCkqCdOYVtWdCZIk8Yk7NxKKJfn2gfcIJ1KLOY0pSKQNXjhxkZ+eukRdcSEPb1zFvS2NVPi9aKqCskg57IUgncxw+s1zRIMxMmmTA//yDnb3eFArIBKMcfiF4zRtqAfA5XgERSklEv06suRHlq5vrs7v2K8/V5HNdmIIk4xlTprxKpKMJqs5Z45tqsqDzSvZWVNDbySMz+Gg1O3Ou4K1GPSPRVhZWsTn9+6gvODmyvc7NHXRSpYuXSdjWVweG6EvFmEwHl20Lp8kSRR7XXmLyAyHY9MCrJOhs3y784czilkMJofGE6K3BwI2J6qs8Hvv/BBVkqlx+9lbnr9577JjllYCIdK8dbyN1s4gnf1B/upbr1NXUYgiZ5ldv/KhO+bZrMTeNQ08c+R0zgFWJJniZGcvO1dUU+xdWjaWEIJUxuTlM5fzWu+RTavRlqnqLIQgbsY4MvIGB4f3M5QagMkRUODTCtkeuJu7i+/Ho3oX/Y5YdG3X5bbzuS89gqIqHH3jAtFIEmEJxkZjnB6d2e9IkkC3azSvq+bf/P5DlFcX5nUirWe7CQ5GWLujAZfHwVs/OUEmPTVCFgh6Wofykn9eCJab571Q2HU1b1nuZMYgnpo6cS0r93HlSj+NjaXIkkRb2yDlFX6C49dW1WQ8nrn7eyrKCvifX32FL/xyVmpfmePh0dQmZLkQXd+IEDGEMJAkBek2qmRJZLNFi3m5CmEhsBhOHMCjN6OM918JTLojz8waYEWSqbyoH/9akcwsnUnuYiBENphKZgxiqQztQ6Mcbe3mVGc/53oGGYsnbgMh49lhV3RUWUHLg+ajSQq28eUDdhcfbljHaDLOrvI63JqOKik0FORmDilLEl+47w68Dhv/uP8YI9H4klIoTUvQOjDC//vTA3z9jaNsa6jmkc2rWF9TToHDhl3XbloviTAtLr17lcM/Po6RzvCt//rMFGsTTddo2dXMg5/dC4Ase3Ha78XIdOCw70bTlmiyKCBiJHi+5wj7B08zmoqgyxorvZU8XLGNTf4G9BzuB0sIkoaBz2HHf4t6PCVJwqGr2JbQKydX2LT837E34qHalRwf7OE31t2BLis8c+U0D9bOLX0/HyRJwrOAeclMQkO6rLOraAd3BrZO++7rV59CyrMnZTnh15082bCF7lgjmqxQ6vDgVG6n/qu5IWLfosrvxWnfQUN1EYoso2sKsiwRS6QJhuM47Tq2OfxmqwM+NtdV0D06lnPV6HhbD50bQhR5XEs6DgqgbXCEc92DOa+jyjKPbV2zZMdwI6JGmGd7nuL02HFUSaPW1YhX9YIE0UyEodQA+wdfpDV6gV+u+wJ+fXEmx0tCnvUXufm9P/kQr/34BK88+y4DPUGS8TTptJGtNgmBLMuomoLNrhEo8bJj72oeeGILgZL8o8R337zEyYOXqWoqweVx8JU//AG+Is8UBUMBpOJp6tdMN7tcSix1k6sQYjL7eyPdIR84NG2K4WPDgIdWAAAgAElEQVQuSI1TBG88nr//2usUeJ0IBKMjUUrLffz5//gxiGxF69c/v2/O7X7mIzv59CSjUPBrH79r1mV1vSV7LOmjJBIHMM0BFCWA3f5AXueylLCExWjiGoWpwGYnkclwtK+bDSXlqOPiLBMIOJzz3tMZK0zC6CRlDBJKnUA3sqaYhhlBkWamagkhiCbTJDO/CLBuTJwYlkU8k8Gt68hS1gg6nk6jq2rez0EuEEIQTaUJRhNcGRjhzfNtHGntomc0jHW7lKZywAPlW5DI3fsIwKZolDkK8WrZ6r1Xt/NEwzpcmj5O7xaEU0mKHLkpV8qyxKd2b2ZFWRH/+6cHuTIwQiyVHw02F0STaV4/18rr51qpK/azb20j965totznweeyo+fg2bQY2N12nvwPj/OJLz7Gr6z5Xb68/4/x+Cd+IwlZkVBmmLC7XR9BmmVMWCj+ofWnHBu9wv1lGyl3FJI005wMtfPt9teRgO2B+Sf5Y8kkz587zyc3bVyUf9NiUO0v4FR3P8c7elhXVYaqyFNaDApdjmULnu2auqh3NMBAPMrl0AjHBrpp8hXxm+sXr3woAd4FmB/PRNMtsxfjVh2U2KdPNBvcNcjLQCtbKCKZFK/2XeR0sI+9ZSsYScYodXqpcy9MmW/JMCnJbh+3H5y58IA1QENlCY2OWr7y1FtUFBewqqGUlXUl/M1Tb/LW8Va2r6vlgV2r59zdQ5tWsf98G8OR3JR5WwdHON87xJqqUhxLOJ+1LMGP3r2Q1zqb6ipoKitatmf29Ni7tEYvssm3g3tLH6bIVjopXCGEIJIZ47XBFzky+iYHhl/lkYqPLmp/S/ZGUTWF9z2+hb0Pb+TSmS7aLvTR3x0kHkthZEwcDh1/sZu6FWWsXFdFYbFnwT/ihz+/l8f/zT2o4+pjiqrw5X/5XWyOqTfHuaNXee4bs9PRlgLz3ZCRVIpQMjk5aBY6HIwk4qRNk1KXm4RhkDKylJqA0wkIrgaDeG12an0LV1GxaWrezb3GOK3pejzx4e188LEts66jz5FNuR7XLrWEyzV/di0Wewq36zOoWiOm2cfY2J9it92Z076WGtF0hv917NDk35YQXA6OcLS/h5WFRRTaHVNein+0a9+8Ew7DihJKniJpDjAUfwNFyk5wFdlBk/+3ZlnHIpFeWK/Nv3YMx2K82trGR9etQ1ayamavtrbRUlpCY2BxWagJTFRWRmMJukZCHLzUwf5zbVzsG172SvlyodKR/2/j1z18pv6+KYpKA4koF/oG6YmN4dFspMwMv79xb17bvWNFDasqivnGm8d5/Vwb3SOhSQGFpUb7UJCv7z/Gdw6e4M4Vtdy3tolVlSWU+dx455D+XgpIssSux3fgcNtRdXXe96AQaZA0EPMvmyv2D57m36/+MLuKr2WLdxat5ltXX6M9NphTgJU0DE73D9xSARG7rtEXCvO/XjlIU0kAv9M+JdH6Bw/vXbbgT1eVRQtoHB3o5v7qFVS6vfzVibcxhEBfbIAlgduWf+VmJnnvgM1PwDazSMRHqz+Q9z6WE4PJCJ3RINuKaokaKSKZFLqi3vIASyR/CsIAxxOAiYj/80xLQeYMaFkLgq7+IEU+F0/95Bh/8LkH6B8O84eff5C//MZr8wZYm+sqaCoNMBpN5JTsEwLevtjO7lV11AT8S9K3KIQgkkzx2tnc/dgk4EPbW5Y1ZB9K9eNUXewuvp8S+3TRIK/u476yR2iPXaY73r7o/S15yk7TFdZurmPt5rql3vQkFFWZkunb9f4N2J06qjY1m+T2OSipXF4FmfkyWGeHBjnVP4Amy4TTKZ5YvYajPT20BUfZWlnFYCxKxsxOIkpcblYXF3NuaIjmQNGiAix1Ugkwd1iWwDSnThQDgVujkijLBVgiimF0Iqw4SDYymYuAhqY13NRjkSSmVUE2lubnh3AjnFoVtQWfRJEclLj2oivzvwRM08Iwfz4n8suNaDrN2f4BtI0bgOxz2ToySoXXQ+MS7SOcSHGme4C3Llzl1TNX8vZw+tcCWZKmyHoD/KTjPPdXreB8cIC7yup4rTs/o9MJ+FwOfufBu9i7tpFnj53l3bYeOkdCZJbpvk+mDV4728prZ1tZXVHMvpYmttZXUl9SSMA9fyV6ofi1P3sy52XjyRex6TvG+1GXBh7VgV+fOrbrsopPd03SP+eDLisUOp0c7+mlxOW6lkR0OnDpN4ealTZM6ooKqSu6+ZNoRZYXXW0qd3npiAQZSkQpsruyweCi7zlpQdTFuShlaTONJEmokkrCTBI2Ivh1H7qk3dIA+3qokowmK4ylE0QySVRZvqn9gLNBZC6AiCE5PgQYEP3fYNszfUHrml1GQ1WA6nI/rd3DnLjQDQLC0SSqOv/5aIrCB7es4URHX06eWAAnOnppHwxS6S9YMtXNrA3HLNW6GVDm87C7uW5J9j0bZEnGpbjnVL6UkfFqPgyxeKbQ7aGvuUj85n+bWdGupLKQfY9P5w7fTERTaSo8HiQJRocTjCTilHs92DWVUwP9OFSVbZVVlLndPHXmFHdWV1Ph8RBfJA1sIYO/aVm3TXVEUcpJpQ4gyz4sK4iilJJMHUCWPTc9wPLoNv7wrvyy8bmi1HX/pP/VfMhen18EWDNBkWSQoDccpszjYSQeJ2UYqEvQI2BaFic7+th/vo0XTlyk///SwGouuDUbLYVl7O9rw6vZGUnlZxx9PSRJYn11Gc3lRbzT2s0b59t492oP7UPBZQu0AM73DnGhb4jqQh93r6pj58pa1laVEnC7llyNLhqKYXPaJpOC8UiS/vZBfEVeAhVTk4KG0YmurZ1pMwvGnUVr+HHvO0SNBG7VTsYyaYv2M5gMUWb3cz7cNblso7sMXZ7O1FAVGbuq8v3Tp6n1+bLPILCvqYGVRUXTll8ObK6tYHPt8rYBzAZZlhYdYO0sq+HkcB/BVILNJRWTPnKLxUKoi+k5+lqvRNuxKzYqHeUcHDnGWDpMib2IO4u2ZqXbbwP4bE5q3IVcCQ+RsgxWFZRSZr+5wiczQfb8P0yoBQsA2Y/s+yumCtUIrMiXYdy4eU1TOR09o6xuKKNnIMTapnKOn+2ipjy3gsHu1fVUFhbQOjAy/8Jk6dNvX2pnQ205Ptfi+yktIXj22Nm81nlwQzNue+5idwtBhb2GtuglBpP9FOml0wItISyG04ME08Ns8G9f9P7+VQRYs8Hjc+Lx1dzSY5BlCXVc7VCS4NLICF1jY5S53QiRNZBz6RrquGdVfyzK5ZERnJrG2mQJBfaF0VUWMvhbQuRtErlccNgfQDAeZArIZE6j6euQuPXGjgIYisd4r7+XjnCIjGnitdlZV1zKuuLSScPsXJAwenFqNSjM3ytgWCIndbb/G+Fz2GkKBPjm8fdw2XQSmQx+h4MSz+IqsOFEipdPXeLZY2c52dl32yj/LSdMYdEVHyKUjs45HlQ5iykdVx7cXV6PQ9XYVlzN6dE+thRXLeoYJEnCrmnsbq5jY20577X38k5rN0dbu2gdGCVlLI+SphDQORLiqUMneftiB3etrGXP2gbW15TjWgDtaja89tTbVDaVsfm+9aTiaX741z+h/VwXZXUlPPTZvVStvBY0qGoDydRRLJFAlq71bOnaugVPRkKZKMdHr9AVG8KjOclYBkOpMIokETdSvDNycXLZ323+IIEZ/J50RWFz5fTgpsC2vBTL62FaFp0jIc73DRFOJKdRoj6+fUPeTI5cIS9SifJqeJRgMoEmyxQ7XBzq62BdoGxJerDUBZzzBJNmJnTEu/HpBZjCpCPeTYu3mVcHD7AjsHlGhcFbAZeqU+8upD06giSpVLt8FOi3RnxlCqTrnh2hIrk+B9L0sURS60DOUrYlCWy6gk3PqnrKskxZsZc7NtbltEuf08FDG5r5ys8O5dwT/Ob5q3xkxzoKnPZFBzltg0FOtPfmvLxT13hg/QrkJa44Jsw4PfGOyb9lSUaXbRwYfpWR1CBFtlJsig2QSFspgulhLkXOoSt2Wgo2LXr/P5cB1tsvnOTqhdwuXnVjCXs+OHsP0WIxm0fEBJoDRZjCQkKizO3BY9OpKSjAoWlISKiyTLHThU1Vube+EZems7akBJuau1zuTLjmuZI7lsvOdzgY5e13Wgn4Xezc0sCV9iFWNc7s82FZY0iSM/t/sgO+QJDOnMHpXD4/s3zQEwnz3XOnODM0gEvTUWSZhJHhp22XeXLtBh5sWJHzANUfe4ka78dQlPlfBNa4DPgvMB0FdjsPNa/kvd5exhIp3DaddWWllLoXHmANjEX5zoET/OjdcwyFY8uuBihJEjZVwaFr2DQVx7hKma4q6Ioy5d+6qqCr498rCu3DQU529BJLLa7yHTOSPNP1NqdCV4lk4rPeb4os87GaeyYDrGZfMT/rvkR3dIyYkeYjjesXdRwTkCQJr8PO3avq2Vhbwd41DbzX3svhy52c6upfNkXNCU+t3lCY4+093LO6gYc3raK2yIeyBJOAn33rTZ74vYcRAs4cuMCbPzjMI5+7n9YT7Rx8/hgf/XfX+lskyUEm8w6m2Y8kOSYHaV1bt+D97wg0syPQnNOyDmXmnlmHprGnoX7BxzCBnugYMSNDU0FgyjsvmklxZWyE9YHyWd+FV4dG+c6Rk/SPRXHbdW6MKz62fT3LZVI/4Wm2UIwk4gRT14yZu6Njk4LRizousn5K+WKuV5aERMJMcnT0BGu9K9nkb+Gl/tdZzPkvNQaTUd4eaPv/2Xvv8LjO88z7d8r0it47CIAAexdJkZKo3izbsmXH3YkdbxLbX7LpyTqb5m938212nTjO2o4TV8mRZVmWZHWRogp7AzsK0TsGZXo95/3+GAIEiDaDQtLe3NelS8TMOTNnZs55z1Pu574ptrqRgNMjPTgMZlY5cxbc90ZBklSwfWL2J0174aqYjSxJ2KwmhBCMekN09Y/y2L701tRHNtXx5HunGU3RY7BvzMfxth5KszMwG5aWGvzi9KW05me3VBZTlpOx7FfqaMzDz3qfnPxbQiKY8DMWH6UjeAWHwYlRNgIScT2GP+4jpAXJNefTOHac/IKiJb3/siVY4WCUS41ddLYO4R0NEo3E0NO8yj/3Bw/OmKOaDQFfmLEhX/IPSSIRS3D0zQuU1eQnZ64kicGuEQK+MB9aQOFuqViIslLkvCYvXuJKeh2VuzNmlQbeUJCc61lKUDgBTU8/GJdleVmCh+vxs1caqanI4fDJNrauL+PdYy1zJljR6DGMxvX4A/+MJNmQUAFBNHZ82Y9rsTg/PEjL2AiP1dbTkJ2LKssEY3FevHKZb585zr0V1Sknx3HdiyZSU0xTJOmmqXXd6pAliQKHg/yamknr5qVU4QbG/fzLgeP84vRl/JHl82cCyLBZKMl0keuyk+eyk+2w4bKacVnMSXsFJTk8r169HhVZuvr/a/9Wpz0m83JjE60DniUnWPsHG/lp97s4DTY2ZlRhVUz8tOdddmXX41CtXAn0MRz1cnf+Ruqc17pUP207S7bZRn1mHoF4jCdbzvCnm5Zv7ZUkCZfVzJbKYlYX5bJ3dSUtAx7ea+rk3ab2lIOIdBFLaFzuG6ZvzMe5rn4+tGMdu2vLl6y25ekbo6SuCCEEr33/IJvvWce9n9rLuw4Lp/efm7atybgJ4zLOX0mSxN35G5bt9ZaKMyP99ATGqXRmIE/phnhjUf7p3GG+sfexaY9PRfOgh/FQhMe3rKE0yz1j3V1qN2g+6EJfUsFrlTsbgZgUizHIyrKt7/N1o+bCfCqaZdZiTow3IiFRYSslriewKTZWKnldDCJaHIHg3qI6JODZzkYC8eVZu28Es0dSrs11b6ovmSySh6Nx/s+P30379QoznNzZUMVPj51PaXsBvHj6Mg+sr8OkqoumRYdiMV5ubFp4wyl4aGMtZsPyifhMwCybqbAtbu00KUvvxC85wRK64MS7zbz41BF62j0EAxHisURSLCHNteezv3d/SgnWzvvWsnnPterbj//xde76wBbu/8gOzJZkNjrm8XHo5bNEwisrab2YhWwlF/0JaItY/OWrQdtyY2DIy8ce28rBI60IIfD65g6GjMb1yLILWc7CbL4zKU8sIK51LftxLRbeaIQcq43dxWVkWa4ZTUsS/OTS+bSqkG7zBrp8T+IyrZ2cxZKQybHunbGtosjzeojNBovRwB2rK7hrzco5o98MOK/zedF0nV6fj9O9fYSn0Mf2VJRT6EzPQ208GOZ7b59ctuQq12VnbXEeDVfnirLsVqxGAyajAbOqYjIoGJTkfxNU4nRhNS7PsPk7w+cxKQb+pP7D5Jsz0YXOy/3H2Zu7lvXuSjxRLy/3n8AXDyFz7Vwci4Z5sGw1+RYHUS3Baz3NSz6WuWAzGakpyKYiN4MtlUV8ZOc6jrf1cvBiG2c6+1aky+sLRzl6pZvOkXHahkb5tV0bsJsWPy/gzLIzNjCOosice/sSf/viH6MoSlIBMzE9mDOoJcvxEW5Z+GNRRqIz/eI0XadxZH5abiiWINthZWNpIRnLMDuSDjRdpF1Engqn0cRIJMRrXU2MREKszcpneRKWxVHJ5/N1rLSXkWFyoUoqbkOyUPxrZY+h3iL0QEh+cz2hcZ5qO4kENHmHGIuGuOIb5p6iuiXRBeOavjy9OiEQYhzCzyESbSCmGwJL1o8gGTdzpLEDrz8ZJ4WjCcZSlFyf9lqSxEduW89zxy+gpbgmXu4d5nzPALtqyiZnKtPFkZautOaUK3IyWFtSsCKCJG5DJvflP7aofZeD+rrkBOvw/ov86Bv76WwZnKFAt1JwZtgg45owQOPhVn7v7z9K6ar8yRteRq6DvnYPp99t4sGPrZy8d6pmbjcasYSWtiCCIs3ewQqFYoTDUSZeTpaltNQF87IdPP3iSXoHxvjBT4+Sn+ua+xiUXADstk8gSQ4kSUYIgdPxO2l9lpVErtWG1WDEG41MS7DaxkfZmFdAOmPKmh5AF1F80fNIVwNWSVJnTbBUOamSlA4USaI0O4O7G361Eqzr49p+v59vHj2OEIJwIn7VPFdmW0l6s0DxhMYLpy7x0pmmJSVXVqOB2+sq2LemmvqiXGwmI1ajAbNRXZEixnJhIDJGvbOUGkcRqqQQ1ROYlaS/VZbJSYbRzkgswE+736XZ30O+JTl0LRB89/IJCm0OBkIBxqNhvt90Aotq4ENV61fkWA2KQp7LQa7TTlVeFg9tqKVn1Msb51s5cPEKvaO+ZX0/TRf0jvr47sGT9I37+IOH9mBbZJJ110d3809f/jdkRWbLvespXV1MNBTF0zuKM2v6YL6mjeIP/oCE1kOG689B6ESjh7FYHrhlFNzShS4Eo5EQTePDtHo9DIT8HB7onAzqNKFzoKeNDJNl3oJDrtNG08AQgz7/TUiwltbBkiSJd/s62ZBdSKbZwtOt59hZUIZBlpf0uwrBoqiz8yVYJsVI/tV78wQKLflpv8dKwmWwsDmrdLIL6DZaUGUFRZLTuifPhqR673LQNxMQ+DoidgQMm0G+Tv1SShYOLSYDiauFFpfDypc+dsei3m9Vfjbbq0s51NK58MYkGwa/OH2ZbVUli75PPXfiYlpiaXvrK8lYIb86RVZxyHPHmyuNJSVYI0M+Xv7JcdqbBxBXv9DsAhc1DcU43VZkJb0vTF6sPKSu09M6xOqN5ZMPxWMaAz2jK570+SPLb4i5HIjEE2l311RFxnidDOh3/uUtLl3sw2w2TC5RJrOBP/9K6lWBj39gOxdbBnDYTFSU5rC6euGFWb7uolCVpXP9lwvFDicDAR9feftNNuYVYFZVenxe3unp5P7KVXz/3OnJpdhmMPKR+rlnJQrt7weu/51mv25URU5bQlXTdRKatijZ3l8mRBMaEnBvzSp6vF4eqK3hyTNnCaRpWHuirYfnT11iNLA4FTyL0cD962p44rb1lGa7sFwVsPllCYSNssrE+SddVTSzq2aGI14gOSSceVXeeyR2rUq5I7cMXzyKIklkm+3UZ+RikBXMysqP+UqSNJnA5jht1Bfl8tm9Wzjd2ceLpy9ztKWL0DLOavkjUZ4/cYlINM5fffhejFc7j+ngfb99HyW1BYQDUXY8uAnVoBCVIL88l/od0z2oAqEfI0kmEokuEDFkORNv4JtYLA8s22e60RAIBsMBvtd0klPDvfhiUd7ub598XgKyTFb+YOMd0yrpwWiMp4+fnfw7HE/QNjzKXz7/JhtKCsh22KYxRD61c/OKiVxE49qSVS1DiRgJoWFUFLzR8LIx7vzh9ItD1mUUcbkZMCkqazIKyLc4OTvaR0JorMsoxKoa0y5MXo/4sonq6Ijo20iOPwbjdmb84FcTrKI8Nz984Rht3SPkZNr5zQ/vXtS7KbLEEzvXpZxgAey/0MqX7ttJYYYz7XVtYNzHsSvdC294FSaDyp66CmyziOisFPrDPTT7L+CJDhHTo3MyjnJN+dyd/8iS3mtJd7/zJzroaR9G6AKjSeVzf/ggdz68AYNRgUXIjaai8T8b9j2+jW//9c+5fLqTirpCNF2j+XQXzY1dPPE79yzqNVOFLxRZeKObgEgskXZ3zWxQZ8wWDA/7+c9/8CAZGbZrv2eaP2xLxxCvHLhAMBTh5LkuMt02fv83U/9dkhf5rROgNo2OcGF4GB3BYDAAJEVFDLLCwa4OpAk5VpLdrvkSLFW2zvnc9ZAlKRmwK3LKflhJc+KVUVy7lSCuLpOqopDQdewmE5oQaRUZxgIh3rrURlPf0KJqlTUF2fzW3TvYWVOG2WhY8hzYzUCOyUVv2DP5+SVJosCSxcmxVh4v3Y0syUT1OGEtNu2KvL2g4qaPu0tXZxStJiMWo4G711Szp66CnlEvL566zMuNl+kbWx6J/bim8UpjM7kuB7/3YPrBj9lqYvtDm0BcKyxaHRZ2v3/bjHNG00awWR4iGk3OoSa7+ss7F3ijISNRl5HD13Y/yrNt52n3jfL5+u2TNCFZkjDKCiZFnXaeReIJnj9zadprabpACMHhK90zul2fuG0TqWu6podIPL5kBssDZbW82H6ZVztbeLSyPmkrscQ1QwiBbxEJVqb9FlDcWwIGw37e6m9hQ1YRxz2d+OMRHAYTm7KWTrH1R6LLpCArQERBrUSS52YBPffmWR64vYGqkmyGxwJ88+l3+esvPbyod9xdU05xpoueUW9K24djCV4608Sv37E17VPxtbOtRFP03gLYXF5EoTv9RG6xuOg9wwt9T9Mf6UUIMe+4TqW95uYmWD3tw3jHkpXeJz5/B3c/tgmT+cYbz334t+8mu8DNL37wLu++eBpZkamsL+Kzf/ooO+5eXv+Q6+EL35oJVjgWI57m4m8yqFivM4jcvr2S//Jnz+ByWSa7J2azgb+cw3tsNnzvJ0f4wif24LQnqzO3MkUqFTxYVcP9latS2nahKyGhB2n3fofBwCvoIkam5TZqMn8PozLT7yKpqGbCajSkfAONazr+SJSEps/a/RJX7xo3OxFY6nE4TSbWFeTjMplo9ozw6Pd+QLHLxT2rUrMZFkJwrnuA/RevLEqBa2tlMb//8O3UFyXFW27297lYbMqo5ttXXqYrNEyVLR9FktmaVcM3ml/kby78mDWuMk6MtjAa9eGeYlR7q13TE8mW2SBRnZfFl+/fxSdu38Sb51t56tAZ2odHl+z5pwnBdw+eYGtlMbfXlaf1mwshknYOU/aRJAlllk6zJJmvWlYkaUqR6AnkNAoztyIkSUJBwqxI5FsdaEKQYbbM8K27/jvNtFl45rc+lvL7rOS882JYItejP+SnKzjGWCTMDy+f5qs778OwxNkPweLikix7an6MtyokCRJCxxMJUunIIqolli259obm7nSkBwVMt0H0IEIpn3WLiTncojwXFrOB0oKMWdeWoC/M4RdPEhgLUrW+jKLqPDLy3DPWFIOi8MFta/jaK++lfJTPHjvPp/dsSWsmWAjBK41NKRd/AXbXlZO5gobu1+NKoImIFubXSn+DBtcGzIqFuaK05TiiJSVYPm+IWCSOwaiy656Gm5JcQXIm6O7Ht3L341tv+Ht7/Kk7Vd8oCCHwhqJp87AtBhXrda3aAwcu8euf20tpafbkb5su5SI3y055ceYtF4QtFrK0dIPJCbSPfwdVsbK54DsokomB4MtcGvlr1uf+/azbOyxmrEZjWhXKUCyOPxKddUbhvXPtXOoc5Dce3nHTkgIhBJquMzweoCBrcXzpHJuND69dA8Af7r2dfr+fXJudDEtqSkD+SJQznQP0L6LDsa40nz94eA+ri3J/aROrCezNXcNIzIfLkAzgZSTuyl3H6/2n2D/UyP7BM6iywv0FW1jrKr+5B5sCJn4PSYIsu4UP71jL+7as5sCFNr578ATNAyNLCpIF8Bc/fZ3nf/9TOMyzy5nPhh/97bNsuLOBhp21C54zdtsHGff+T6Kxkwx6nkDXw2Rn/vOij3klMTGTlOr6KEkSdxVVTft7oe2nKu3pQsBVP8mp++q6WKaAeG4Eo7G0qvWz4ehANx+t2UCZw4205Emh5FqqC8HgeCDtfbMdv9xJu0FWuOLzMBwJ8Lma23hroDVlcYf5kIynIsvUwZJBrUcEvg7Rd8BQA1y7R0nme8GwGqfNzNOvnKKsIJPugXGyXDN/G0/vCN5hLxUNpfS2DGBzWnHnumckRJIEj2xazTffPEokxfO1e9TL0dYudtWWkWqqcbFniE7PeMpXXb7LQUNRLhbjjXOLMqtWcsz5FFnKsCi2Zbji5seSPpmW0NF1QXa+/aYlV5BcdBNxDV3TZyyqsixjWMEfsD8NtZQbBSGSFaxwGou/JCXnR673P6irK+TShT5GR4IYDMkESVUV8vPTCIQFfPUfX6G0KBNZlrBbTTz+0KbU9/8VRkTrp8rxW5iVpEBLieMj9Pqfn3N7p8WEJU2+cjAaYzwUmXMIXNN0wtE4AjAb1WRwIgQGVSGh6SQ0HUWU3gcAACAASURBVEWWUBUFSUrSTycMEKdCF4JIND6ZgKuKghCChKYjhMB4VSFU05L/FgIisTgGVaG9b4SDjW184r7NGBQFQVJwYuI4VEUmEksgScnzW5EljFPO1alrj8tsxmU2E9c0dCEWlD4WIilecDgNnvoEijKcfHrPZuqLZ7cduFGIa/qSFM0mkGvO4AvVD017zKFa+eq6z3Bg6AyeqI8aRzEbM6pwGGY/nxIJDU0XmFZo3U0kNKJxDaMheV6ket+Z2M5sMPDAhlruWbuKN8+38u0Dx2gfHlt0sOzxBfnXt07wpft2pnwsL31nP2t2peZDZVAryc7838QT7QgRxaBWIUkrMxS+VLzV1k6e3U5DXu7CG1+FJEloQieh65Od7KkwKXPLN1/qH6JtaJTtlSXkOq91VN9r7aTdM8rHd2xcKuNuTvjCUUJLtEXIsVhpGfMQiEWRJYn6zLwlh3yJhM5wmoVfg6LgtKReILgVUWx189Utj5DQNYyywsPFDRiUpc8eJzSdsdBy2UBoEHkJ1EoQAYidmv60cSOwmice2MzRsx1c6fZQVZrNjnUzZ9AVVSER1+nvHGZsYJzKdaWzFr8lSSLDZuHetat4/tSlGc/PhWeOnWNnbVlK56MQgtfPtxCJp349bK0qomARc15LwbaM2xmNDvPawM9Z7VxPjjkXgzz7eW+SzeSZC2Z9LlUs6Q5os5sxmlQSCf2qZr+4KYt+yB/h8Gvn6W4dJBQMo6oKmqYjyxLVa0vY94GV62z1ji2vUtVyIBCNpq2AZjUaZm3V5uQ48HrDhMMxwlfXGEMKUvpTcfftdYz7wmiajqrKZGUs3efrVwWq7CCU6ESRLEiSTCQxMCs9cAJZdusMifKF4A1FGPYGqMiZ/XUvdgzyz88dwuMN8MRdG/H4ggRCUR7YvpqDZ1o53z5AeUEm2+pKyXbb+P+eOsBvf2A3mc7pVTVfMMLffv8N6spy0XXB9vpSRn0hjl3sIhZPsGt9JUaDQlPnEB+/dzPjgTD/7Uf7+fyjt/Gj107S7/EhS7BzbQXhaJy3TrcSDMfYUlfCnvWV/P2/H6Qox8V4IEJ9eR73bZu/+v9G6xVqc7KpzMyccxtIJmyD3gDN/cNpfa8mVWVnTRl33wIS+DEtkbZqaKqQJAmX0cpjxampsR4738mltgF+/QMro956trmPH714nMf2rWPH+opFC7ioisx962u4s6GSZ49f4LsHTzLo9actXCCAnx49zyd2byTTnloXwGw1YnGkNvMihI4QEWTZTXLaMIqECSEWJ54yHx1Xv+r3I88j0SyEYCQUwm2xMBycHsi3eDwY0wxqY5rGpbFBjgx2MxQOILjWibEZDPzn9XvmLJK0Do5wuqufTWXTDUHtJgM/PnqWX9u+YcVmsHzhCKHY0kSuci12Gj39tHpHAKjLyF0yO6Lf609b3bA0y3VD7GNWEoFElP39zZzy9HBPUS0mWSXP4qDUPv/6vxAGfYG0aG/zQZKMSFn/vuB2Z5p6OH6uE18wQkfvCIdOt/Nf/tP907bJK8th7e5azrx1kfL6Ygrn8BYFMCgyj26u56UzTSlL+L99qZ0hX4B8l2PBbUOxOO82d6Q8k2hUFTaVF5PjvLG01ISIo0oGmgMXOe87Pc1q5HpU2FfxW9V/tKT3W1KClV3gwmo34R0N4h0NkVeUuWLVovnwzDf3c+Dnp1i1tpijb1xg274GhnpGiEU1qurTk2lOF12e8RV9/cVgxB9iNJBexcVmMs56st9xZz0jIwF0XaegwJ3sdoTSu6kYjSqNl3oZ94XJzrCxb3ddWvv/KqPY8UHaxr+NIpmQJIVIYoBq9xfn3D7f7SAjzWHk8WCYAe/cndZsl43ffWIvzV1DPPXGaW7fUDnt+crCLDRNZ3g8yMConw2rijDP0p3QdUE0Fuf9t68l02mle2iMpq4hHtnVQGGOk289f4TV5dduAkIkndVXFWXzyK4GLrQN8JmHtjHqC/LmyRZqS3OpKszi9ePN1Jfn4/EG+ci+jVQVZ08GA5qu0z42NuvnauzvT8m0OxiNcblvKC3neYAcp40P71iLfAtQX0PR+JLnQZYT4Uic/mEvui7IdCeV3ca8IRRFRpLAYTMTicYJR+PousDlsGC9jgUhBCQ0Dc9YECGSHTG3w8Km+hIutw9gvtrJFQI8Y/6rnVLIzrARjSUIhJKD6Yoik+G0EI0lCIZjRKJxjAaV3CzHVeVUlSd2rGNPXQX/66V3eftyW9qGzb5IhJfPNPGx3RtT2n7fR3dz/JUzZBdlYraakKZUnhVVwWS5Ngub0LoJhZ4nGj8HxFGVYmzWD2I0LF7+viM4SJktb1pQndA1ekIeVFmh2Jo9575xXedr7x3iC9u385lnfkqu7do1NhAIUOJKj+Z7cWyQfzj7HsFEnL6glxK7G10IOv1jPFA6f5cvmtAwqgp28/TZ4Uy7lbFQeEVpgmPBCIFIbEmFZUmSiAmNiLY8QkQCaB5Ir1AEUJmXNe/zUS2GLEkY5GvsiWAihFWZv5N6I8PBwbCfdv8I23PL8cej9MV9qLKy5ASrb9S3fMUrIRBooHtAhEnOVU6BnIskO9h/pIkH9zRQkOOaM6b2jwbovNhLPBrnytlOilblY3fPnrDIskxdUQ5rS/M53dGX0qHGNI3njl/kC3dvX3DbY1e68fiCKV9tNQU5VOdnLUuHMR2cHDvEqbHDlForKLNWYVXtVwswM79kl8G95PdbUoJVt66E/OJMxke6eOfVcxRXZGNzmG94F+u9l8/y2T96mJ33r+Uzu/+aP/n6Jxn3+HnuX99eEdPJqege8RKKxrGZbx2JU08gyGgwPZlpm8k4jWIxgYsXezn41iW6Oj38t//xUYLBKL948Qy/loa32M9eOcNvfXIv2Zl2+ga9/OhnR1lTW5jW8f2qwiC7qXb/DlFtGFkyYDdWoUhzJwVZDis5DhuKLKU8pD8WDNM7lrxJzDYH57SZkQCXzUIgnKSq6HpyLiqWSEq8Z7lshKIxmruHuWNjFWbj7DRFi8kw2dmKxjUkScJkVLGajMRiCbg6bwVJh/oJSFyb34jFNYbGAni8QQZGfORlOnBYTRgNCrkZ9mlBYTAW4/defInyjJnduSsjo9xeUb7g9xOMxmge8Cy43VSoskx9US61halToVYKQgjGguGU+fXz4by3k5iWWnJRbM0m1zz7Taite4RX37vE8GiA7evLKcp18cMXTrC6Mg+r2cjmhhLeOXmFoVE/BlVlz5ZqastzZtw7AsEorx+6hD8YxWEzc8/OOgpyphtHe/1hfvzySexWE6FInI11xQQjMQ6fbic/x4mm6ezeXEXv4DitXcN09I6Sk5GUPnY7k8UKSZIocDv4r4/fzddfPcRzJy6mxQLQdJ39F67w0Z0bUppRLa0v5gd/9QzdTX2Uri6aRmMvWlXArvddY10EQz9Bkky4HF9CkszE4qcZ8/4Nedk/Sfn4rsfXml/gP1U/SI2jMBnk6wmafD38ou84a93l8yZYBlnmj/fuJZyIc3d1NZ/ftmXyuecuXsJtSa8A1OkfJ9ts4y/W3sY3zh/mA5Vr2JxTzLcvHmUkGpo3aLMaVYLRGMP+IE6zCenq2tU86MFtNa/ojMV4MMxYIIymC9Q0LWkAolqCs54B7iisTM5gXTdfthgIIbjcl36CVZU3fxLSEmjDplipsJdOPnZw+Aj35u2d02xYktIXRBSCRScziiRjVgxEtDj+WGTysaWiY3h02TpYAgHxU4jQU6B7gelr9rj2CcL6VowGlXgiSd2XYNZM1TcaQJIl3v/FBzAYVYzm+UcHLAYDD2+so7GzP+W4+KUzl/nknk1Y57jfQ/L3evdyB4EULYtkSWJ9aT5l2UtPYBaDXHMBDxd+mGJL2YrnKktKsMpX5bH9jjr6u0Z4/bmTFJZlsX1vHVl5N5ZXGQlFyS/LAknCbDUxPhLAmWmjbmMZh149y70fXjgDXyzimkbzgIeN5bdOwjDkDTLsS4+DbbeYyHfPDOxfeamRu/bV03y5HxDYbCYOH2pJK8Eym4yM+8IkNB2vP4z5FkpGbzbGIifQ9BAGxY0iWfHFLmOQXTiMNbNur8oyxVku7GYT3hQtAiLxBJ2ecUYD4Vm7lMPeAGev9NPeP8Km2mLcdgsXOwY519ZPn8dHUY6LhvJ83jnbRiKh4bSaZ+d6w7SAJstpxWw00NQ1RJ/HS3Gem+IcN5c7hzjX1s/AqP/qTTg5l+fxBrjUMYjbYaG2NIeCoJPKwiycNjM2i3HWYEmRZbYUF/Oftm+b8dxTjY3YDAufa5F4Im1TWqOqsKu2/Jag1YRjccaD4SV78gD83aVnGIjM7AjqQkcTyRlXVVJwGCx8rvJ+HiicnX6dnWHjk49up7ljkJffuUjengbMJpWH9jRgs5oQIimWU16YRUlBBuWFsyllCQwGhc0NpfiDEVo6hxnweGckWKcudZPpsvHRB7cw4g3y3779Gg/uaaAw18XHH9nKodNtNLcPIssyxfkZZDisFOdnYDZPv/1JkoTVaOA3920nrus8c+RcynQaIaBlwMNoMES2Y2Hay+EXTlBcU5CsPp/pWPC1zaYdGA2rkSQFVcklEFx8cgVQ5yzm39pe5xMVd1Fpy+PkWCtvDJwhy+RknXvmvMdUTPiOKYrMI6trpyVUa/PzyEwzwUroGhbVgNNowqSo+OMxBIJHK+r5yGtP8Ycb7phz3/LsTA42dfDz0xfZXlmCSVUZC4V56mgjd9dXryijRheCvnEfwWgMlzU1MZ2paPeOogudy2PDeMJBZEliV2H5klJCAZzvHkx7v9qCnFkf14VOTI/TFerDbXCSZ05ulxAJTow2cnfebmD2BEuW5LSFrXQhFi197zKayTHbafUNE9ES1LlyyTUvfRzhcr9n2RIsSCAC/wRyJpLlUZCmnzctl2x0DrQhSxLvnGwlJ8OOIie7/h+6f/rcutlqROiCi4eaMZgNVKwpITN/7qTFqCpsqy6hOMuVMvOq0zPGybYebq+be00Y8ga50DOYcoEvy2FlTUn+DTcGB6iw1dAb7qLJd55gwo9RNk2hQ0tMNZM2yxbyLUWzvk6qmDfBEkLQ2zEy5/OSBGu3VdDfPcLbr5zje//7NVov9LJ6Qxk5BS4cLitGk5oyhaawLGtRpoBFlbm0X+qjsr6IitWFvPGTY6zfuYrO5v4bQt8509l3yyRYsYRGz6g3LaNUiaT8bWGGc8ZzCU2nrDxn0jR6xBNIewZrx6YKGi/2YDAoJBI6W9aVpbX/rzJcprX4Y5fxRs8RjLejiwhmtZCG7L+cc59V+dlk2iwpJ1gAncOjdHrGZiRYhdkubmsop3d4HE0XPLhjNZIk0TEwxpg/THl+JsW5LjIcFsb9IVaV5GCfYxjaZFTZtfbaQuy2W6kvy6OpewiPN8ie9ZUUZbvo9Xjp9/iwW03cvr4SSYLiHDdVRdn0jfjIdFppqCjgfNsAXYNj5GU6yM90sGtdxTRhC0jOQX1wTT05s0gM31ZaSp5j4RtsNJ5gaB4K5WwwqAprbrKwxQQGvAFGFmmMfD0eLNyKLz7ztTShE0pE6Al76Al5WO+upNY5N/06L8sBUpIeHE8kO5kWkwGbNXnuSBLctb2GM5d7OXq2g2gszub6UpQpnYCEpnO5fZCTF7rIzXLg9YdnFfKIJ7RJARWDqhBPaMiyRKbbiixLKIqMoigYDQoDHh+5mQ5qy3MxqjNvf5Ik4bSaeWLHOi73DnGmsz/l7y6mabT0e1JKsL78jc8xlyyZfJ2dgixbCYVfJB5vAkklkWhHQiUYfhYQSJIVm+XBlI8T4FMV+/hJ1zs82fkW9c5Szo13UO8q5YHCzeSYUqP4mVWV1bnTO7ibi9IPSJxGM7oQjETClDkyODbYjcNgZCicLBLOFxFU52ZxT301L59romnAgyJJRBMapZlunti2bsULIB2eMXzhyKISLFmSybHYcZvMGBSFnoA3OR+3yGOeULtr6htKaz9VkWmYYy2LaFFaAx1cCXRgkA2MxpKBuSY08s05SPPMsMiyhJKmwa+m6yl3Qq5HpsnGg8UN9ITG0YWgyOrCbliacEcsodE64CG+bPOtOiQ6kDL+AMmwZsazFaV+crKjDI34yXTbJq1V+odnFgAtdgtGs4GLR5pxZjkorJyfTSFJEll2K/esqeY7b51I7Wh1wXMnLrK7dm4bihPt3WmJqtQUZN80xV1vfAxvfJzLvhewKFYsihVFUmYt3hZZy/hI6WeX9H7zJliapvOd//nynM9LJPni0WgckPB7w7zyzAneefU8uYVuXBk2DCYVZRb/ndnwp3//UeRFKE/d86GtWGwmZEning9t4+lvvMHZI60oisy+D668dPvh5k4+s3fLwhveAIz4g3QOj6VVzTYZVEqy3LPKDG/cWMaB/RcZGw3ys2dP0N83xs5ds3dX5kJ1eQ7tXR48YwEynFYy5+AJ/9+IscgJotoIVkMJNkMVkiQjLdBYXl2YS57LQcfwWMqc547hMZr7PawvK5jGe64szKKycCb//gN7rpkjj3iDvN14BU0IqouyJ4PZ62E1G3lk9zXfOUmCyqIsKoumv/5Dt9XP2NdhNfH4HdNnSgqypif879s984akyjINebMHB1tLUpu/TOh62sacBiXZSbwV0D0ynnbHei48Ubpn1seFEMSFRmdwkJf6jhNIROYVQpgtKp76UDyucaXbQzyhkdA0AqHYjHkZISAciRGKxJOzUleTtcvtg7R1jxCOJDAaVFZX5vHiW+d5/fBlfIEwd22vBabLdic0DUgKMamqzJUeD26nZXKOaypkSaI408VDG+s41z2YMmVJ0wXdo15uS2HbiRkrIQRhfwTVqGCco7NvUFeh614S+kDSxFzEMJm2o2m9CECeh1I8GyRJwiwb+GDJLp7vPcobA2dYn1HJ+4tvm1MZcjZouk6318u5gUHCU9TDtpeUUJaROv2nypVFREtgkhV2F5TzzQtH+adzhwlrcd5f0TBvkmQ2qNxRV0lVbiZdo15iiQROi5m6/JwkRXCFg7iWfg9jwTAlWenTnWoysmnzjbI2K58si5V/bzmLLgTyEma6znT0pT0/WJadMafYgCzJWBQzVsWCQTZgVZPnhyopbM5YhzKPZ5cqyxjTFKCJJzTG0hxvmAqLamCVc/Zu3GLQMTzGoDcwq7rl4iCDWgzaEMzCusvNcpCb5eBCaz8Nqwpw2MwIITh4vJVdm6bPRseicVSjSv1tNfhG/CTi2oLzgDaTkdtWlfHciYspFeUEcKKth95R36z3u7imcbK9j/FgajP/FqOBhqI8SjJvzr3TolhZZV/NKvvqBbfNNM5Nk04V83ewdMGR/anLOk4g6I/Q3jSQ9n6LlRnefveaZBInwbrbqpFliTGPn8xcJzXrV75bcqF3iNFAKGUFqZVEz6iP5v705kkcFhOr8rNmvTB3317LhfM93PdAMvitbyhm67bKGdvNh+dePUNVWS4lRck5GaPxxg423spI6CFC8U7CiS6McjYOUy02w/wUnSyHlVX5WTR29afsdeaPxDjb1c/e1ZUUZc7sVM4Hg6qQ6bBSuM5FTob9lpSH1nSdPp+fdzs68YSCZFgs7CgtoTwjA3WeLvaEjHy6tBSLwTDDlPtmQNN1rgyOrLhdhCRJGCWVKnshW7Nq+GHHAVr8fZTbZia3VSU5ZLvtSEBOhp37b68nL9vBvh3XBAskGZz2ZACc4bSwqix3Bp1IVWUaqgtQVQWr2UhlcTZZbhvxuMYd21ZhVBWcdjOFuW72bl1FJBony2WltiKfQChCNK6hKDI15bnIssyYL0RVSQ42i5G3jrdQW547a4IFycC9tiCHAreDnlFvSt+RLgRjaYgLNR68wOEXTjLaP45qVCiozGPX+7ZSeV2H32zahdk0H8194evxRx1vMRab6Y0U0xMIBM3+Xr7X/iYAt2XXsTlzYWVMbyTKk2cacZst2KZcC5pIr9pfYneRZ7En5diBz9Rtoc03glFW2JxbvGAXyqgqVOVmUZGdOUk5vlHoHfPRN+ajvigXdRED++PRMGdH+smz2rk8OoSobFh4p3nw6tmWtPfZUlGEfJ2P2ATMiolVjgqMsgGzYpqkCKYCg6JgNRqSM70pJiiRuMagN30Pr5XCyfZeAtGlKUWK6NsgJl5DB6UKEfo3hNaJpBQwNQwPJVZx7orOe6fbiSc0bBYjsYTGxSszO+khX4hYJMbGu9Zw4rVGQv6F1x5FlinLcbOtqpiXG5tTOn5/JMrBy218bNdMAZ+eES9XBkdSFogqzHCyoawAk+HGeV9NxWrnWmodMwu1s2E51pGb8ymXGVZ7sj0vhEBRZTbtubEqdYFIlHeaOnjf5pmV+RuJWEKjbWiEds/sqmpzwWUx01A0exfA6bSwfUcVa9eVAGCxGFPuSE7AMxrgk4/vmKR33YLx+U1Dgf1hXPG1+GKXCSd66Au8gBAJNud/c859ZElia1UJb5xvTctM+nhbD5f7hsl329PixjttZtZW3RoU2LngCYZ4qvEsdpORfIeDsVCIn52/yAfXNFCZNf8At6anrzVmVNVb4jwe8ga43DdMcIlBQKqQJQmbYkYTGv5ZqISQpAfmZSWlfR02M+tqkrQxV/W17oiqKNSWz0+xlCWJTJeN29bPLDiUFEwXNWmonu5X4rBd68YX5CSrpW+fbMUzFkBVZApynDPoplMhSRIOiymtBAshpnVy5sPpA+f57lf+nZLaQoprCtA0nZ6Wfp78f3/Gh3//UWo2XytiyfLSC3fa1Rm662GQVTZmVBHTE5PPp1qtjyYS9Pv9fHbLZsxT6JbpFh4MsoJhCpVsbVY+a7PyU9pXCEHr0Aivnm+hedDDp3dtZn1JPme7BxAINpYWrmjCFUtonO7oZ1tVyaIKrLcXltM87qHdN8b9ZbWo8uKk9yEpZvRec3va++2sWXjYv8iSn/ZxybKEzZT01gyleJ8Kx+N0jaR4va0wYgmNo61dBBdJWZyACD0DYgrFTyRAH4DwCwjZDlNolgbTr5PlrsVmMWI0qBgMKkaDyscfmcnEyszPwJXj5J1nj2JzWskunNveZSqy7DZ21ZZz4GJbSnNTcU3njfOtfOS29TPihvM9gwymSK+XJYnK3EzWli7NW2opkCWFRUwhLRrzJliKqvA/vv+5G3UsGBbZ2dA1nQPPneTdl84Q8EX4829+BqPZwIXjbWTluqhYvbLBoa4LfnH68k1PsIZ8AU6096ZlmKnISTpM5RwqQqdPdVDfUIT9ahKr64ITJ9rZsmX+LgvAgUNNBIJRguEYP3z2KIV5bmRJwmIxcvd/SLUD0On7PrHECGZDAQ7DKrItOzHIC7fPt1YVU5LtZtAbSLk6OOQLcPByGw3FueS7F/a2+GVCMB5jPBLms1s2YzWoRBIJvn3sBGORhat6qiJdN966MNIxVFxJXOob4mxX+myBxSKhawxExhiPBTDIvzz1uZxMO/u2104qV9osJmzW+RMBo6rMSpueD6kWLn76v15k8z3reOCzd2GxmxG6YKRvjFe++xbvPXdsWoK1HHi0aPukx9VCsKipfWZVkcmz2YlpGvmO1NcTXyzCnxx5BcHcvbepz31t96NzdqE7R8Z58mgjI/4glwc8eAJBhICRYIgXzlxifUnBkpX5FsLhlk6e2LF2UQmWIsk0DvezJa94yYHfy41NeEPpUZ2z7FY2lhcu2AON6XGOjpyiK9TLgwX7sKkWmv3trHWvnlepz2Y2YjcbU06wYvEEPSPjeEOLm2tbTlzoGaBtaDRloZu5IDm+lEyqUoBBKaCy2MGjd66lrDATozE5HzSXabtvJEDLqXZMViOldYVkFS4sSW9QZGoLcmgozuNke++C2wsh6BhKjhisLro255XQNC72DDLsS43S6baZ2VheiPsm/q5XAk30hDpocG0kyzhTtXa5Me8dUpJgzabyFT2A6W+4uN0OPHeSp7/xJht2r+L0j4+QiGsYDCrdLYNcOtmx4glWUrlngMbOftaX3ZzsXBeCjuExDrd0pbWf1Whkc2XRrAPfAAffukxFZS6mSc8ZwQvPnUwpwbJZjUjAvl21yJKEqipIMPla/wEodXwUgYYsmZAlI7JkXHAGC8BuMnLn6kou9QylLCctBLx+roVdNWVk2q1p8+NvZRgVhRybDUlKntORRAKXxYxFnf9cS0ojyxgUhVgaPlKReIJILD6nXP2NwEggxLHWbvqW0ez8lb4TBBOzi6fEhUZ3aJjjoy24DDaKLPN759xKUBWF7DQNznVdENdTPyckScKS4vlw5UwHn/zKh8guypy8yZusRqo3lHHs5dNpHWcqcBuXf+5V1wWNAwN89plnybPbJw2GP79tK7eVlc65nyLJFNuvFZF0XefsyADeWIT6zDycRhMDIT+nhnr5dN2WecOCpoFhEILP37GNb+w/evVRQUmmi3O9A8s4OzM3Oj1jnOzopTDThTlN6tOh/i5KHC4USeKsZ4B1WQUYFSXtwC8aT/Dke2fS2geS3Subybjg+50ZP89ofAxPbJSwHiFTcfP64EHqXTXzJlgZVgtum4WhFGdEBTDsC9I64GFz5cp6mM4HXRccuNA2r39kqpDU9IzoFaC+Oh9VSXYzhRC8faKVvVtXTdtudGAcLZ7g43/2ARRVxuZKLcGXJImSLDfbqkpSSrAgaWVyuKVzWoLVO+qjY3gsZf/FPKed7dUlaZ/bw6EgJwZ7ubeseloByxeNXi1OFGExpLjuBi5zauwo5bZqsozLN6s3FxZIsKQb6xS3SLz85GE+9Fv7uO2eNbz64yMAqEYFZ6ad5rPpJRyLRTAa56lDjTctwRoNhNh/4UrKw4YTsJuTQ4/XIxiM4vOFGR0N0Nc3RiCQDLrGRoMMzaJoMxs2rilNKlH2j/P0iycZ9PgpLnDz+EObFt75/xKY1MVd5JIkcd+6Gp461JiWX48/UOqGTAAAIABJREFUHOV7b5+krjCH0iz3LTlPtRgkdJ232zr4+YVLZFgtjIfDSJLEm61XUGUZAXzr/Y/hnKUjoSoyTosJTxpKfJquMxIIUXSThnV1IbjQPcBr51qX1evvqa636A+PwSz9BYFAFzpZJiePFu2gwfWrrQYajscZ8aehxipJKVdnXdlOupv7WDWlUxWPJhjpG8PmWlkRICEEP+87Sp2jmLopSpCeiJdz3k5KbTlU2Re+j2VYzPzFvrvQdB1JuqbDVeKe/5qwqga+vG7X5N/HB3uIC50HS+uoz8xFIjmz80LHRc6M9M/bWfaFo5gMKqWZbgxTqOtGVSES01bQZvgaNF3ws2MX2bu6ErMhvSQ+LhKE4nEkyU+bb3RRKsoAz5+8lLbVBMC+NdWTSnXzwZ8IUmQpZDzuRwiBLMmE9SgL9f0z7Vay0uzsDXoDnOnsv6kJ1oXeQY639RBKUzBkIQiRgPCzSIa1YLgmtCAS3RA/x3i4knBi5rX3zsm2aQlWNBxjuGeEkD/M6MA4ZpsZo8WEMcXmkM1kYE1JHqVZbrpGFpZsj8QTHGru4tN7t0zORF4ZGqUnxXPOoCisKsimegFD69kwEAzwTNMF7iqtRJlCpwwl4vzruZOscmelnGAFEn6sihWTfGP8en95OB7zoL/TQ1VDEeYplA9JkpBliURsueQ154em6xxu6eRYazfbqktuyHtOfe+WAQ8vnkpPkES5apZaUzBTLWVgYJyXXmzk0sVevvb3r0yKiNhsJj7xyd0pvb7haofkW0++y8ce20ZhvpuOnhG+/9Mj/PkX05MV/g/MRI7TxiObVvMvB44TTaROCz3XNcC/7D/O7z+856bTMJYL+XYHX73/3hlKdFOX0LnMEg2qQpbDmlaCFdd0zncP3rQEq3fUy8+OX2DIt7wD4Z+uuIeQNnvCrkgSmUYHlbYCMkwO5F+G6tsiIYRgPBihI4151gm6dSp44Df28a0//CEj/eOs2lhBIpbgzFvnOfXmeT79l08s9rBTxtOd7/DFVQ9Pe0ySJJr8vfgS4ZQSLIOiUJ83Uxp6obNCkiSs6rV7tScSBAGr3NnTZLV35pfzv8++N28BwWYyEo1rjIWmFhYl3mvppCInY0WNhqfiXHc/By5c4f1b16TFDHiovI5XO1voC/r5dN1mVCn9GayxYJhv7z+WNpWtIieDjWUFKUnZK5KCEGKyI9ge6EJFYaFfO2sRCZY3HOFMZx8D4/6bQmWPxhO8draZljTN51ODhgj9ABx/NP2bkyRE/ChP/vwInZ6Nk3YWE7h4ZToNPDAepPNCD0IIzr17GQnYev8GbM7UVEAlSWJVfjZrS/NTSrAmPN86PWNU5GQihKB9aJT+8dQSLLfNzO21FWn7ok28dzSRmCWXFwyFQiTSENUxyiaMsumGFZZXJMFaqC2/3B8uvyST1vM9lFRdHZoWEPJHaD7bRX7pwpzU5cJYMMy39h9jTUkeFqPhhvyIQghGAiG+c+BEyjznCViMKo9sXj3rAltZmctvf/EeZFniYx/fidM1ceFKaQ/3Z7it1FXnoSgyZlMe7xxrmTxHflU6KDcDkiTx8d0beP7UJbpTWCQnIICfnbhASZaLT+3ZjFFNn5JyIzF1PZnrOE2qQl1O9uQanM6nMakKuU47TWmob8Y1jdNdfdy7btUN/e6EEASiMV5ubOKNC63L/vp35K5Labt0P3Mqv+GtAiEE/kiUk+29aVWwVVmmLDs1ue5Hv3AvsiLz5FefZWzQiyxLFNcW8PE/e5xtD2xY7KGnBAF4ol5KbdOTI4tiQpWUOSmi10MXgo6xMd5sbSMQi03OMT5QW8Pq3NQ784ok44kEGQ4HcF8twQvgwugA6gLnSn1hLm81tfF3L79Du2eUd5rbOdjUxusXWvmrx+5ZdEcoXQjgG68fYVdtGUUZySR7ofNcCEFvwMd9ZTVYVQNnPVe7dWnItAsh+PqrhxZVaHl402qsKdADATa4G3ih73VOjDZywddEQtf4fOXHUOeRaYdkB6sow4VBUVKmkgFc6BniUEsn79/ScMPX14OX2nnzwpWUjXPTfAfQPaBe1/2XHIDO2lWZvO+BOynMnV6o+YcfvDXt78x8N/d/5g6Ov9rIyTfOUba6CLPNtKBM+1QUuB2sLcnn4MW2lJQSg5EYZzsHqMjJZDQQptMznvJ3lGm3srMmdcaDEAJfLMrR/h7avWOMhEO80XllchZTE4L3ejsxSNI0gZyFUGwt40rgMsGE/4bEoMuaYAldoOk6uiaIReMM9Y0TDESIxxJYbWZcmTYysuwohqTDtyTPLg2aLj74hX38458+TWdTP1pC58Xvv8uVi72MDHr53b/76DJ8stSgC8G57gH+zxtH+eJ9O1EVZUWVxoQQhGNxnj58liOt6VMhC91O9szh0C1JyUTqQ09sx+G0LMmwOR7X+e/feI3cbAd9g+MEQ3G++5PDFOS6uP+OpcnS/t8Ou9nEZ+/YzFefeyutGxjAP7x6CE0XfOaOLZhuwSRLCIEuBJFYglAsRobNiqrMfowxTeOdjg5+fOYc+1ZV8ejqOk709LIqO4tC5/yy9FaTkYrcTN5p6kj52GIJjaMtXXhDEdw3yJFeCEE0ofHm+St8841jc/nULgkreQ4Eo3HCsTgZNgvK1cD3VjvnIBks94x4ef7kxZT3kYB8tyPlins8Fuf+T9/BA5+9E/9IAE3TJgfUr/9OkoFA4uqRTXRhNWBx16xEMpkaio5TaMmcnPOI6HEiegynlNr57AmG+O8H3yHXbsMTDJFpsRDVtLQpq6vc2fy8/QJ/cuQVbssrxWky0+Eb59XuJj5UtXZekYry7Ay+uG8nTx1tpGVohFfOtVCS6eK/vm8fd9dXr7jR8FSMBEL8xU/e4GuffATbHJ5mU6EJwYXRQayqEcUi8UZ3KzXuHCxzzENfD10XvNzYxEuNTWl3r1xWM3fWV6Y8M5ZlzOCTZY9zf/4dhLUI+eZcLMrCNCtZlijPTfpspTMrOuQLsP/8FTaUFlCRm3nDitUXe4f4ydGzdHlSL1imBwkkc9IHSy5OCh0IASIEIs7tm2uQLG6EEGi6YKJt87HrVAQlSWK4Z4R4LMGX/vEzHHrhJJ6+UbIKMkBObV2VJIm1JflU52elZKgejMY43zPIo5tX0z/uo2skte6+2aByW3UpTkt6gkGheJwXWi9xpK+bkUiY3zvw0rVjB/Jsdn5/6+24zamzcBqcG+kOtnNw+DVMsoVccz6SmIOLIUnz+rylgmVJsIQQRCNxutuGOfjSWY6/00RP2/AMXytJAlemnYbNZex9YB1rNlfgzLAiLzHR2nnfWuxOC8/885tk5jl59emj1G+u4It/+yGq19xYHm8wGuOFU5fIczt4fNuaFesOTARbLzc28e0Dx9Pe36SqfGz3hjnFLSaQmzs9OBVCEI0mMJtTH+6/Z3fdpFnnmtprgiMux40JTH+VIUkSj21p4NXGZo62dqc9c/BPrx+mZ3Sc333wdtxWS0p8/JXExI0llkgw7Avy1qU2nj12gX1rqvnM3s045lik+/1+XmtuZUNhAcFYDKvRyMnePqxGw8IJltFAVV5m2kqCA94APz95kU/s3rikAkQqmCim7L9wha8+tz8tSmg68MdDS5rpchisswa1AnivuZ2/e/EdHtxQy4Mb6ijOdGEyKEuSpl5OJD+2YNAb4Fv7j6XlLSbLErtSkLuewBd3/Tm5xdlUri2lYl0ZFWtLMFmDKKqCwahimCIEpGk9+ALfJhZvISfz6wCEwi9gt30qnY83DVsyV/Fk50GKLdlYVROa0Dk33k530MN618ICRpAsKNqMRj6ybh3He3r5xKYNPHmmkfFwenPA9Zl5/MnmO3mqpZE3eloJxmPk2xz87vrb+VDV2gWTpJJMF3/4wB7+8IE96EIgcfMS96NXuvnbnx/gT993J3bz/N2hS6NDHOrv5PhgDxbVQK07G1OKAhcJXedkWy9ff/UQ/jRN0iXg4U115LpS9zQUCDSh4TI4cRmS62lYi6SUZFXnZZHvdqQtxvNecyfV+Vl8as/mFTWNFgJ0odM+NMp33jqetlBYepCRDJsg+D2EsxgkG5CA6LtIuheUZFe5o3eUY2c7GfUFURQJIeA3Pzx9NMNoMSKEoOlkG95hH6pBZaBzmJziLAxzqA5ej9rCHOoKcznfPbhgkh6JJyY9r/rG/HSnKKdvN5u4e011Wr+fJEkU2B38w76HOe8Z5B9OHubv73pwUkhHRkKR5bQLKAORXjKM2VzyneMfWv6GAnMxmaacWTuxOaZ87sl/NK3Xvx5LTrB0XWeob5yfff89XnnmBLHI3JQKIWB8JMB7r13g0OsXWb+9ko9+4U7q1pdgMKpLuoDW3VbNutuqk9U+AdKNFLu/DsP+IN85cIyEpvG+LQ04zaZlpSoIkTR/e/VsC1997sBk8pIOagqyeWTTwm7W10PXBT/8wbv8xufuTHmfbRvL036f/0DqMCgKX/nA3Xzmmz9ZlEnjz09e4nzPIP/P/bezobwAh9l0wxKtiaA2ltAIx+P4w1Eu9w3zxrlWDrd2MXp1LuoOMb9sta4LLAYD9Xm5tI2OomkaIFKawTAZVMqzk1XWVNWuAALhKC+cusS2qhJqC3JWjI6k6TqjgTA/O36eb7xxhIS2cnOlXz71TbpCw8T1ZAKXFC9Ifos64uqAu4QsybNSwX9++1dwGGafuRACBsb9/OtbJ/jJkXNsrSrmvnU1rCvNx2kxYzEaMCg3J9maSOz7x/184/XDvHE+Pfql2aCyb03qamF/9G+/TceFbjrO97D/yXfovNyL0WygqLqAHQ9v4v5PX1tf/cF/R1WricWbAR1FycYffHJJCdYnK+7iK+d+xJdPf4siSxYRLY4n6mNPTgPrMlJLsCQpSYvUhSAQjdLr9RGIxtDSTNAloMadw19svTvtzxFNJBBCYFKT8cNEwKXpOpF4AusNoupPxQunLhGMxPjj991BjtOGYQ4D4rXZ+Xx5/S5yLDbMC6idTkCI5Gc+3dHL3734duoebVOQ73bw4IY6nJb/n733jo/rus+8v7dPbxj0DhIAe+8iRar3YsmKLTfZshLHJYmdZHezqX53N5u8iTfxaztxHDuxvbHkLjmuktULxSr2ToDoHYMyfea2948BQIIkgEGhJNt6Ph9yMMCdO2funHvOrz5P/pH/gUyEPZE3aE90YdgXKyV+r/4jKML0Y19UXMDi4hDH23vQZ7F26abJd/ccw+d0cP+GZQTczgXPSI4Hqs90D/DlZ/ew+1zbgp7/cgjI2O7HsEf/Kwx/BEEqx7YSYA0hOB9EkHM22fefOcz65ZWcbe1l44oaTjZdmWFyuh04XBodZ7pRNIVoJEb76S4Chb68HSyHIrO+tpzd51rzcphGk2ku9EXoHokykMdeKQoCtYVBVlblp2t3OQRBwKc6WFVUgibJEw7WXHFkZD97Bl8CQBJk+jO99GeuLnNS454d++PVMG8Hq7stwr/+7c85vKcJY0zN2elScbo1FFWeIEewLRtDN0mnsqQSWQzD5MjeZrrbInziz+9h/Y4G5DnSRg/1R3G6NRwu9W3DfNgfTfCV5/fROTTK/RuWU1MYXJDFPq0b9AxH+e6eYzz++uE5lQm5NZWP37Jl2uzV4EAMj9fBwECUbPZitNwybc6cmTmd/A7eXFSFA/zx3dfzP558ftYRTYDmviE+/R8/5oZli3jXxuUsKi4g6HbiVJVrsqmldYNkJksim3OqznYPcPBCJ4dau+kaGp2D8K+ER1VpGxlhMJHk9fYOMqY5JbHF5Sj0e1hdXcqzx/M3rG2gqTfCF595nc/cuZ2awuCUxtRcYNk2I4kUF/qH+NcX9vP6Nd78Ae4s28jTPQfpTkUoUH24ZQcuWQME4kaKqJ4gZWYp1oIEVPcV31O+JRWxdIYXTjbzwslmyoM+ttRXsXlxFYuLC/A5NTwOFaeqzKkperbQDZNIPMnZ7gG+8sJ+jrXPfn1bU13Gysr8GWSLqsJ4Qx4Wr60lMZKk+0IvZ/Y1ce7QBVouY7617TSauop0+mUALCvJfLZuQRCochXyuTWP8srACbpSQ2iizDJ/FeuCi3DL+RneblXlhkV1+Bwaqizz2eeep9zn44ZF+Tlo47CBtKETSSeJ6Rks20YVJYKak5DDNYmh8HIcae8hmkpz49JFk0oJhxIpfnzkNB+5bt1b4rC/cKqZjqERPnXrNlZWlRByu64atKr05tezB2CYFsOJFC+fvsA3XnmD1oH8CVjGoUgS965fRnU4MKt1/fDwCdJmhltLduKQLlYR5HO/q7LExrpKdp9rmzXTYSyd4SvP7yOeyXD32qVUhvwT9OXzgW3ngnp9o3H2NrXzzVfeoO2alQVeAkFAkBsh+C+Qfg7MLgTZDer6XGZrTFTc69ZYu7SS0829rF1Wwf7jrVecKljs5/oHN897SOtqy6ktDNE5FJ2RPyGRyXKso5e2geG8Kh1UWeKONY3zWser/QF+b93WOb/+Umwp2MlSX359xs4FEHifl4OVjKd56pu7OXbgAoZh4g24qF5cROPKCmobSwkX+3C4NCRJJJPWiY0k6Gwd5NyJLppOdTPQPUJ/zwj/9n+epry2kPLqgjndOI9//ml23beOFZsWzefjLDiiqQzf3XOMo2093L1uKWuqSykN+CZ6EGbTyBpNZegdiXGso5dvv36Ec7NoyL8UoiBwz7olbG+smfa4/fubWbWqki//0/NIkoA8Zjjatk1vz5uwEL2DWeP2VQ1c6BviW68dnhV1+zhMy+a5E028cqaFtTVlbG+sYUlZIWGve8zo1XAoMqIw89y1bRvTtsnqBmndIDXWR5XIZImlMnRERmnqHeRcb4SmvkHi6ZmbbKdDodvNlqpKnjp5imgmQ28sxq319dQE8lO3L/K62VBbwatnWmfV3GxYFnub2vmHn7/K+7atYeVYNmY+TqlumAzEEnRERnn+RBM/OXR6xu9TlSVEQRiL6M/5rVnhr+bpnoPcX7GN20s2UOEqmMhWZS2Ds7FOfty1D6/s5OHqnRQ58jcQp0LXcJQf7j/BD/efoNDnZk11GUvLCqkvCRP25eae15FzupQ5aARdjvEswEgyxVAsyYWBYZ4/cZ6XTl2YVYR9HF6HyiPXr59Vv+2P//mXdJzrJhVLo+sGZbVFVC+r4PqHtlK1pHzSsYpcha5fwLKGyWSPYJhdqOr8RO0FQaDQ4eeBim0Tz2cLr6ZxZ2MDAB9at4Y7lzTgVTX8s8iMAMSzGV7uvsDT7WfpjI9i2DYuWWFZqIiH69fQ4A8z1cW9MDBEXzTOriV1XGrqp3WD7+w7yiPb1vJWFT2f743wJ9/5BTevqOfWVfUTWfJ8dKfGYds2umkRiSVo6ovwzLHzvHCyiegcgmgCsLq6hJtWLJ71d6SICtWuChZ7apDnIDC+aVEFDSVh+kbis+4XS2SyfO2FAxxv7+WBjStoKA1T4vfi0mYfsNZNk6F4isFYgrPd/Tx99Bz7mjvG+p2mht/pIJpKLwztvyAiSOXg/tD4L644pKYshKpIhINunttzFpdz5p6+uaLY72FdbTlH23sYTU5PcJPM6pzs6KNrOL/MadDt5IZl87PLs6ZJJJXErzlwXULHPppJk9R1Cl3uKYXIL0ehVkyhVjyv8cwG83Kwzhzt4MQbrWTSOsGwh3se3sKtD24gVOidduInExkOv97EU998jbPHOnO9Wz87yns+tmtOWawDL57mxndtmM9HmROWlRcxEEtMmyq1xhonz/YMUFcUYl1tOcvKiijyewi6nbg1FZemospSzulCwLQsMoZJIpNlJJmifzTOuZ5B9ja1c7Kzb8bFYDqsrSnj47dsndEAvPmWFUiSSENjCXfcsRq3J7cgm6bFP3zu59O+dqExbqzrholhWuimOfbPQjdyj4OxxBU9f9PBMC16RmKc7x1EkSQUSUQee1QkCfmSx18lfPSGjWQMg+/uOUYiD2agqyFrmOxr6mBfUwcBl4NFxQVUhwOUh/yEvS7cmoqmyMiiOBGZGiekyPVPmWQNg1RWZySVZiiWZCiepG80TvdIjP7R2W+yM0GTZa6rqWZ1aSmj6TQeTcXvyN/RcagKq6pLWVZexKHW7lm9d9YwefVMrsTi5hWLWVtTRk1hkLDXnVfW2rIsEhmdyNg1ah8c5mBLF3vPtxPJgzpelSW2NVQjCQJ7mzrm/L0D/KDjNVySxiM1N6OKF8u2BUFAkxRW+muIGSm+2/Yyp6LtC+JgXYqBaIJnj5/n2ePnkSWRypCf6sIgVQUBykM+CjxuvE4Vj6bhVBUcioxDkZGl3Po57vyPz0fDNMkaJmnDIJnRiaczjCZzwarzfYOc7OyjqTcy574zAbhr7VK21E8trHs1nDnQRDqRpmZ5JTXLKymsKCBQ7CdUHMDlnWz8upy3k0j+BEkqJpl6GkHQ8Hs+NafxQu5etbFpjvfSkRxEFkS2hBsxLItRPYFPceWVxbJtm2gmw/nBCLFMBqciUx0M4rXUWUWsTwz18uSFEyzyh7inZikOWaE/Gedn7Wf4/469xhe23zeJTXA8Az6STBNNpYmnM/SOxieMLBub0939Y9/ptcleFfs9eBwqnUNRMtMEZFJZg58cOs1Lpy6wurr04trgceNzaZetpQKmZWNYFqmMTiydYSiRpDMyypG2HvY3d8ypBHwcZUEfD21eyeLi/EkjhjLDNCfaGMgMEjcSpKw0Htk1UXq9LrhqWqHhcRR43dy+upFTXf1z+gyWbbPnfDuHWrpZV1vGhroKFhWFCHlc+F0OXJqKQ5EnbCjLzl3HjH7xvh9OpugbjXO6q5/j7b2c7xvMKxhV5PPw0OaVfGv3IUaTs3dsJ8PGtk0wzoLZBoIHQd2CbafBioIYQhBd3L4jR/51/82raWob4O5dK+b5vtNjR2MNzxw7N7ODlclypK07rwCuKAhcv6SWQt/8dP36knG+d+Y49yxaQkPooqTQhZEhnm1t4rdXbyToeHv288/LwWo+3c3wYK4R+Ob71/GuR7ajOWc2KFxujW03L0MQ4F/+908Z6B1l/8tneOixnXMaUVl1mHh0do21C4GHNq8iaxp88Zk9xGeYcKZlc743wvneCKIgUOL3Uhr0EnA58bs0HKqCMsasaJgmyYzOcCK3IHRERomnM/OOntQWBvmD268jlAfrmTpWw3vDjcsIFXhQlJzja1k2N940++ipbdskMjq6mTO+c0a4SWbs8dLfTf7ZJDtmJGV0g6yRy4hk9IuPGcOgdWB4Vo3/sXSWp4+d5VhHD5osoyny2KOUe5QlNEVGlWUUWUSVJVRJzj1O/Jv8XJElNCn3qMoSDkWZlSbKfCEIApos8dFdGzFNi6cOnpxTpPNSjCTTvNHSNUnx3akquDVlzDGVQMjNC9OyMExrLGOlL7gTNR2Suk53NEpdKHRVMeF8UFcYYufSOpr6InO6bq0Dw/zbSwcoD/pZVl5EVThA8VggRZNlFDl3vWzbRrcssrqRM/hTGfpH43QNj3Khb4iOoVGyRn6MkJIosK6mnMd2bWQ4keJM98C8HKzmeA+LPKWIU+jxCIKAR3KQtQyGswurwXU5DNOiZWCYlrFSKIEc42PI7SToceWyqmMBqpxxJSJJOSdrfD7mevsMEpmcYzUUTzIQTRDPZBaEhXFDXQWP7tow64zlY3/zfnpb+uhp6c/9u9CHaVrYpk3DxkXc8J5tE8dKUhFez4dxWfeArSNJhcD8ys1PjrbznbZXiBpJRrIJVgZqSZsZXh04yWJPGetCM0edE1mdn505S/vIKJKYc2oL+vq5pX4xVYH8He+eZIwCh4sPL9lAufsiPXWVN8Dvv/rjK5xf27bpHY3xs2Nn2d/SQTSVIZ7JTnwHNjZdw1FuXr74mrD4yqLI9sYarl9Sy7d2H+ZQS/eMfdCxdIbXzray+2wrXqdGWdBHoddNYCzImguwimNz1iCayhCJJ+kejtE9HJ1Tn/Wl8Ds17ly7hC2Lq2cktpo0biNBU7x1rPdSoi3RiSZezMCtDayAPBwsgB1Lathzvo2fHzmb9/p2OTKGwZ7z7ew5347fqVEW8lPs8+B3OS7JcINh2uhmLkgdTaUZiifpGYkRiSdndd87FZmHt63mg9vXsq+pnYOX7INzgW3boL+BnfiPHF07CkJwFViD2JmXENStIC6fmLcOVWFFfdkV54mPJDi973yOgNCyESWRRaurCZXMLeC1qLiAlZUltPQPTVvBkdaNifV4JqiyxH0b5pdpB4hm0hzu6+Fd9ZPP5VMd7Onu4APL1xBkbg5W1syQtbNggyqpqOLcbIepMC8Ha2ggRjKRweFS2XHbSlRH/ou+IAis3VZPcUWQwb4oXW2RGes/p8I9j+xgzzPHkUSRooog0iVGrcOlUlB8bcRAFUnknnUrGE1m+OoL+/IuLxkXbevOU6RtIVAa8PKpW7exprpsVhtzdfVkEWJRFNi5a/bkGMPJFF98+vUJZymrm2TNyxypMccqY5jol/1uoRmpddOkuW+I5r6haY8TyAnRqtIMjpUsoUw4YCKqLLOupnxBFpjZQBAEfE6Nj+zagNuh8r29xxiM5S+gmw9S2Rzd9tsJkUSSZ86d5+Nb5l6T7nao7FpWx9H2Hl4+fWFOmWLbhs6h0Ynmc6cqE3A5J+aNIoljmRWLjGEQT2eJp7OzptiHXIRwZWUJH965nmUVxUTiSbxzdC7H4ZNdNMW66UsPU+68smQ7Y+p0pgaJGym0OZQKzQc2uXKhRCZLxxya+xcajaWFfPqO7ZTOQQxVcyi4/C4ChT70tE7LiXYGu4fQMwbuwOTaf9MaJZt5A8PsxebiPPG6PzBnJ+u77a9S6gxys38N/37h2dyYRIWhTJw2sT8vByuezbC3vYOPbd5IkcfDaDrNUydO0TY8MisHy6Oo+DXnFYavYVlUevxXOkmCgNehsbgzmA/GAAAgAElEQVSogLbIMLIoUhMOTjhYoiCwtqqM6xbXXBOa9oDbwbLyInYuzRHvDMWSXOgfymuPssm1DkRTA5xhYMHHdjU4VYVdyxZx3/plFHhn11dS7izh3rJbp/z7bGisfU4HH9i+lnM9g5zu7p93gGM0lWG0q5/TXf3zO9EUEAWBW1c1cO/6pWiKTENZIW+0dM3TFjGwE4+DXIMg7cRO/Tj3a8EFRjtIVaDkJ10zOhhnqHeY8sUl9DcPEiz2Eyz2z2lNkCWRW1Yu5uXTF0jPI0t6KVZWlrC0/Eoh8tnCsnM28+V6V7IozkkWwrAM2pMXaEmcZyg7SMbMZe1USSOgBKl2L6LO3Ygi5s+UPRXmtUOOfy6v34XX75w1i5bTpRIo8CBKwqzKuy7Hnl8e5+BLpzlzuA1/yI14SVnXsvW1fPCP7pjzuafDYDyBKsu877rVpLJZvvXa4TnV8F9rFHhcfOKWrdywvO6a6nJNh1gqw/f3HX9r3nwesGHCAWQWSQ1ByL3uzXawcu8tUOBx8fC2NficDr712uE5sU39KsGwLIaSKSzLRpxCKysfVIeDPLhpBZ2RUc71zq3P8VKksgapbP503/lCFASWlRfx2zduYmNdBaosUeh1Uxby0dQXmXP28KaSNXy56Wd8/tyP2BxqpNJdiEvSsIHRbIJzsU5eHzxNWPVR686f1OHXDUvLCvn0HTtYWVkyJ4PmG5/9HpIs4gm48QY9LN1cT7DYjy/so6iyYNKxyeTPMMx2JLEQJjqK5reQHx1p4ZG1j+G5pBRQlXL9lRkzvwyoKIiE3S7KfX4CTgdOWaHQ454101eF28/z2Wa+dvoAqwpKUEWJSDrJ851NLA0W80Jn88Q11iSJnWV1hL1ubltRj2Xb9MfiPLx59USJoEBOw/FakVsUet3UFoWQJZFtDdVEUxm+/NweuocX/j6fLxRJYvOiSj60Y13eItiXQhZlZFGmLz2IKioE1YvB6qZYK3WeqryYWsfRWFrI7968hf/9oxfoXSBD/lpAAHYtq+MD29cS9roRBIHG0sKJ8uO5wwLjOIL3k2BnYczBEgQHNlbud3nAE3DTsK6Wk3t0Fq2uJjGaxJxjVnAcq6tKqS8JMxhLzKsNZRwPbFy+IKRPzrGKogO9nZR6vMiiiGFZ7OluJ+BwzEpoOGtlOTD0Gvsjr9KT7kQWFJxSLvuVMlNkrQxFjhJW+TdyQ9HtaNLsehUvx7wcLI/fiaop6FkDe45fSDatY9tQUOSbs/G/467VbL3l6jWqoeLpNXDmg8F4Ehsbv9PBh3asx6EofO3F/W8rJ6sk4OUTt2zh1lX1C9Ig/g5+NSAIAgGXg/vWL6PQ5+bx3Yc50tozL42jtzM8qopX0/i3g29QHw5N9AWsLCkm5Mo/aitLIpsWVfK+69bwL8/vo3cWWkhvFkRBYHlFMZ+6dRsb6srRxsRCZUlkSXkR+5o6MOZYJriraBVRPcn3O17lfLQLj+JEEaRcoMHSSRhpKlyFvLtqB3WeN69Z+O2EDbXlfOKWrayrLZ/znnXHR29Ec6p4/C7cfhcunwt1Cm1B3WjGoW1DU9fmXY41E9ySg+FsfJKDNZJNEDWSlDpDeZ7FpjkyzB/+9OeE3S5G02mGUikOdXXzkzNnAPijHdsJOqcv3xlIJzg93EfKMDge6UESBFKGwUg2RdLQOT96MdAR0pzsLMtljgRBYHNdJVnTRJGkN01UuNDnobYwR57jVBVuXVWPJAp8/hevzUrm4VpDkSS2NVTxyVu3srjkagRi43vBzNetKd6CX/FOcrCe73+Vavd7EWcxJwVBYHtjDZ+5cwd//aMXiaam7/l5q3BdYw2P7trA4pKCiX7ChpLwDK/KB0JO+8oaHtPAysE2+8HO5DJZeSJUGqCwsoAjL53C6XFQUJYfodNUcGkqt66q50hrN/F5lJlDrkdx57LppVXyRZHLzZbSSr5+/BAHersodLrpT8Y50t/Lby1ZiVfNv2qjOX6G3QMvoIgK95a9l2JH2USmyrAMhrOD7B16hdcjLxBSC9hUsGNeY5+Xg1XbUEKwwENv1zADvaMUlwcnZY9mQqQvymBfFMu0WLOlbs5inRtumDpLcC3X3OGx0itBEAh7Xbx322o0ReZrLx6YsSfrzUB1OMCnbt3GzqW1ON8CPZB38NZCEAS8To1dS+uoDPl54vUj/PLYeZJvs/K+hYBp28SzWSLJJEPJ5MRcr/D7Z+VgQc5oun11I1nT5CvP7cuLaOLNgiQKrK+t4DN3bKexrPCKHr/l5UU4FHnOfVg+xcX9FVvZVNDIsZEW2hL9xI0kAiIh1UO9t5ylviqKHQE0af4lFL9KkESRO9c08sEda2koKZwVE+zlWLUj/zJrSSrCxkAQXYjC/CKq47i3fBNfafoF2wuXkTDS/LL3EKdHOzBskyW+irzO4dU0PrJhHRnTQBZFTMvOaWMJ4oTN7sij32dNQSl/v+2uvN5TvsyYL/DMn0p5NlBliYqQj9Al7+vWVG5ZWY9TVfj7n74ya0HdawFFEtm1rJZP37GdypAfURTpS51HETVCWhWGleXI8H+yMnAnmjQ1CYFuGcSNBP3pQTJmln4t5+wmzTQdye45ZXNUWeKmFYtxKjL/z5PPv83WV5HtjdX89o2bWF5ePCkDU1ccQpGkeYq8S+C4Gzv2j6CsByuCnfwhtn4QxADIudLc5/acZdPKarxujWzW5Nu/eIMP3z+5/N3tc7F8WwOpWJqhnmHEBaCvv3HZIr7+8hvE+6dvnZgJt69qmHe5+jg8qsa76pcR0Bzs6eng5GAfXtXBY6vWs6uqLq81ZhytiSZ0O8udJQ/Q4F2BIly0i3NkaospcVbwH61f5mT0yFvrYK3YUENNQzF9XcP84gcHWLysDJcnvw3Atmxe+OkRBnpGcLpVbnlgfU4zaw6Y6+vmi6HERWINQRAIuZ28Z8sqyoNe/umXe2kdnL1OxUJAADYuquR3btrE2uoyVPmdzNVvMjRFprGskD+663o21lXyjVfeoLlv7sxpbzbCXhc14SDKNPd52O3ik1uv7L/yqHOjt/U4VN61YTkht5O/+8kr9Eff+nIWWRS5d/1SPnHLVgp97qsytS2vKMaRp8jkVPDITuo9ZVS5CtEtE4tcRl4SRFRRQRHmtp78Kq9BZUEvH9y+jttWNVDgdb0p+lzjsKwowyN/xajoRxS95FZ4geLwd+d8Te+r2IJHcfGL7gNjrJCvsCpQy0OV26l155eZdMgyW6oqiWUypA1jIiHidzhwjmdV87hOfs2JX3t7soBdDr8zx6p6+ffvVBV2Lq2jOhzgb/7zJQ5c6HyLRphjVH1013reu20NIbdzYo4YdprO+FHSZpzm+B4KtCqkGUSCk2aS/UOHOTB0FMM2eD1yEABFlNlZtBVpFuVZl8KhyOxYWssXHrmX//nk85zpeXP60aaDU5W5Y3Ujj+7aSMWY3talcKkKFQV+mvsi83gXCcH1XmzBC6kfgdWDnfwWaNsQXA+DlJNoUBWJLz3xMtetqeO5fee4cXPDpLOkExlajrfT1zZAfDRJV1Mv29+1iVDx/Fhd/S4Ht6xYzNdfPjjnSixBgAc3rZzXOC6FKAgUutzcV7+MW2rrMS0LSRRxywrqLKuy0mYKvxKkUCtBFSfbBoIgIAsyBWohpY4KEsb89/x57cS+gIt3P3o93e1DvPbMCTSHwiO/fwuBAs+0HzoRS/PMDw/ykyf2kIhnePQPb6N6UfHbQiB4NhhOTGYuFAQBj0Pl5pX1lIf8/Mtz+9h9rm3eDECzgVtTuHvtUj50/ToqQv68NIvewa8/JFEk4HJw59pGNtdX8r09x/ju3mMz0rK+VRDGFODvXb+UW1c2UBLwTutgyaI4YynSbOFUFW5asZjKggB/++OXONLaveBkK/ki7HXxx3dfz03LF+NQ5Cnv6ZDHRUXIT89wbF4OtCAIOCQVxwKRYArA5kWV/MUDN/Lt3UdpmpeR8ubBpSnsWlrHB7evo7Es/JaUWXvc78HlHCcaEC57nD0EQcAladxRuo4bi1ZijtG2q6KMJil50W4DRJJJPvvcCwynUjgv0ad5bOMGtlRV5j2e5zrP8+UTe6f8+3dufd+s+iyuJQJuBw2lVy8VU2WJxSVhvvDIvXzjlTf45itvzEpTbyFQHQ7w5++6iXU1VwZWS51L0a0sByPfY4n/Jmo8G2Z0sLyyhxuKtiELMj7FwzJfztAXEFBEBXEeKmOKJLGysph/fewBvvrifp54/eibaitdiiKfmw9fv4F7NyzD59SuWm6a68MKz8vBEgQBGz+C6yFw3gMTpDUaCBrCGGnIltU1nGvr50tPvMLdu1awfd3kcjtZlZEUCV03WLa1AVEW0RZAK0sQBO7fuJzHdx9Bz7MX83JsWlRFVXhuZBvTjcshyxP9nXMtB/bKPkzbxLCmruKxsclYaQJqwZTH5It500A1rqrkk39xD3//377Ps0++wau/OM7KTbU0rKigqDSAy5NLE6ZTOiOROC3nejh5qI3+7hFMw+Ke922hfnk5Jw+15nq5prEJyqoKqFo0f1aShUI0mb5ivIIgIIsiKypL+Nv33s7Tx87x9ZcP0hG5tiQDkiiwvLyYj920ma31VSjvZK3ewWUQBAFFkij2efjELVt5eNtqnjxwku/uOfa2yNAA+Jwa2xtruGfdUtZUl+HSlLc0SKBIEkvLi/jaYw/y7b1H+erz+xidJ/X9bKDKEg9tXsnHbtqM3+WYMXMiCgIrKoo50tpNZp5NzwsJQRDwuxy8e9NKbl5Rz+6zrfxw/wmOd/TOmbL5WsKhyGxrqOb929awtrYcWRLftB6fyyFLlSDlV7Y3q/MK0lV1J23bzut+Mywbr6bxubvumHRt5Flep2Knl20l1RPP06bBhegQh/q7+PSa7W/Zdb8a/GO6gFNBHAuyfvzmLdy9dgmff3o3z59ouvbjcjr46A0beO/W1ThUZdI160qeYP/gt3NPBIFoto/DQ09xcuRpbi//bzilqfvURUFEFVQ2hFYjCxJueWFLMgVBIOhx8pk7t3Prqnr++dm97DnfvqDvMR0USeLGFYv45C1bqQ4HZtxr6kvCwNl5v6+AAqLKRNrXzv00fu/987dfpSDg5qv/83384JnD/M2//pK//MRFsjZJztGy166oRFZkgkX+BXGwACpDfrY2VPH88aY5BRTvX79szu0+V4Nt27RFR/nykX0839bMB5ev4XdWb+RwXw+jmTS7KmsnBXiu9vpxNPpWciJ6mJPRo4S0Ihzi5Io7C4uTo0foSXfxvuI75z32eTlYP/zGa/z8O/sZ6B3B0HObZDKRYd+LZ9j34plcP9/YsfbEf5Pxkyf28tNvTx29uhTv/uj1PPqHt89nyAuKqQwtQcjx6nidGg9tXsn1S2r56eEz/GDfMbrnGVm+HLIosqSskIe3rRmrA5cnxvAO3sHVIAgCsiQQ9rr5nRs38eGd63nxRDPPHDvP6+daSWb1NyVTIzDOeOhkW2MNNyyrY1NdJR6ndjFO/zaYx6IgoCoSj+xYxwMbl/P4a4f54f4T9I3Gr8l1EgQo9fu4c20j79m6mmK/Z+Ja5YOVlSXIkvS2crAgN35prJT6nnVLuXvtUpr7I7xypoWXT13geEdvjv3QvupWcW3HNja+qnCAW1fVc8/apVQXBt8W89C2k8TiXyee/D6WncChbSPo//MxVsG5nM9mVE/yf1ue53S0g6QxeR97qGoHd5dvnPE8blWhyOPh/v/7OEUe94RR/7FNG9lanb/w8opQMStCk8sSbeDxc4c5NNDF++vXvi2qW1RZojocnLG3RBAEJBFqCoN87v13cqy9l8d3H+aV0y1kdGPB5rZATjz4vvXLeM/W1QQ9zquuEyWORu4o+xMm31VjrIxifiKwPtkDcNWeq/ncG+OvVSSJNdVlfOGReznY0sW3Xz/CgaZO0vrC70UCubL5O1Y38t5tq1laXpT3+tpYOrd7bhy2bUDiq+B+DFC4OLGToJ8AsQTkKh66bS1FIS+yLPLRB7dy9Oxk/S1BEMimdQ7+8hgHfnmU6mXl7HxwC06vY95rlSAIPLRpJS+ebJ41m2DA5WDn0ropb9fx+XMpG+NM4x1IJfnasYO0jg6zJBSeYMgVEPj+2ROsKy6b0sEazkbYF3ll4rkoiPjkAM/1/YRDw3updi3Cp+SIW+JGjPZEEz3pLjaErqPckX8WfirMy8Hqahmgp2OadGmeG2Xe/sbbrGUkkcli2faUEb/x35UEvDx2w0bef91qXjnTysunLrC3qZ2RZBrbtsfOkZt8V/uI4zd/LrqSmySV4QBb66u4dWX9mLbVtf2s84UgCDjG6vJtdLBtBGFhIi5vR4iCMCeRYctKgyAhzlC6sRCYoD6WZW5f08htqxtIZLLsPtfG3vPtHGvvoSMyimFZE/N8fJ7C1LejMPbfBF0ywtj8zRkpVeEgS8oKWVVVyrqaMmoKQ78S8xdyWi6/e/MWHt21kd1nW3n2+HkOtHQxFE/mdS/Dxfv50msjSyJlQR9ra8q4cVkdmxZX4pgmKjcdVlQW43Vq05bbjAvzvhUYv5aCkIsI15eE+eiujUSTaU509nG8o4eTHf0090foj8YxrbFrysU5CLnn+ewxV8zH8bWUXJBhRWUxa6pL2dZQPW124q1CLPEtbEyKwt9EFD0kU79gaOS/Uxj62pzP+Q9nnuJ0tJMbi1fhlic7DDXu/KpEYpksp/r6+fs7bsPnuBgJDrtnl+W46t4J7Cit4YvHXn9TekVFUURT5Ik96moIup0sryjOy4C91HFYX1vOmupSOiIjPHP0HK+ebaWpL0JGNy9ZM6be+xlbO8fnbcjtYk1NGbesXMz2xlpcqjLt+imJCpKo0Js6iyI6KNCqpz54CqSsNCdGz9Ia78CyTWxsBATeXXk3sjB/Pbzx6+VUFXY01rCtvor2wRFePtPCy6cvcLZ7gLRuXLEP5bPGjmelPA6N9bXlXNdQzU0rFhN0z76kvL40PO0cGYdDkbm6apGBnfg6gvvD5BysMdg6duY5kNeBVElpkT+3to19wNauCGuWTM5i93cMYhgGf/ClR9n7s0MM9Y3Mm0lwHFsbqqkqCOQtKjyOO9Y04lCnLmEfyo4QN5JUu8tpSXQQUv34Fd+099RQKklPIspfbbuRVzpbSei50sUKr4+BZGJaSZIRfYine3901b/1prvoTV9dOHr/0GtEMv38XsOfTXnufDCvO8Pp1vAF3zwWH4fr7WeQZw0DRcpvXE5V5bZVDdy2qgHTsjjV2c/5vkHaBoZpHRxhIJogkcmSyuoYpoUqS7g0Ba8jp/xeHQ5QUxhiZVUJZQHv2yK6ny+qCgIc/Ovfw7LS9Ix+nozRTF3hVxf0PS6Nrv0qXZtLcabvPoKuuyj1//6b/t7jm9D4HLUsm0giybmeAdoHR+gejtI9HGUwliSRyZLRDdK6QdYwEAURRRJRFRmXquB3OQi4HBR43ZQGfJQHvVQWBKgOB9Cm6SH6VYAgCGiKzI0rFnPjisWksjrN/UOc6eqnuS9Cz3CM/micWDpDWjfQTRNJFHEoCpoi4VQUgh7H2HXxUVkQoLGskNKAd0GcnpKAj+f+9LEF+KRvLnwuB9saqtnWkDMAbdsmkcnSNjhC13CU/tE4A9E4kXiSaDJDLJ0hkcmSHFsvDdPCtCxMO9cErUgSmpybjwG3g6DHSaHXTUXIT2U4QG04SLHfO2v9xjcbptmH23UPslSdu0dd7ycWf3xe5zwycoHPrnw/64IzCwpPBYcsUx0M8FpbG4XuixmsDRXluGdBLmNYJtnLhLZtoDk6jEOW35Tk1dqaMp78zAev2fklUaSmMMTHbt7Cb9+0mZ7hGKe7+mjuH6Klf5iekSjxTJZkRied1ZFEAaeq4NZUgm4n1eEgNUVBlpQVUV9SgFubvS0UNwZRRRchtWrW6++ewTdoSXQwkBmk2lVBd7qPQi1fOv/ZQxJFaotC1BaF+PD16xlNprnQN8TZ3gE6IiP0jyYYiCYYTaVya6yRu/dVRcKlqrg1lbDXRVU4QE04SF1RAUvLC+dN+FUa8HLwr39v9i+07bHAchawse0sMB6AtcFOg5WgPzKMt0Cnu2+ErG5OOM77j7Vx/02rJ51SlCT0jEFvaz/JaGpB91RRELhv4zI+//Pdeb9GEgXuWNN4BTnIpRjVY/RnIpQ5i+hLD6CIMn5leikl3TJJGwYh52Rfw7AtpnaxcyjUSvhg9e/m/RkuhUeevYD85ZiXg/XhT9/KBz5587wHkS9k9e3R6HopjDkyrUiiyMqqElZWlSzwiH5zoZu9CIKELBZwcfF6B3OFKAoUet0Uet1c1zDz8b+pcKoKKyqKWVHxm6kLdTn6OiIUlASQlfndg+MO//KKYpbP8dpapkUqnsYGPP6pg4FG1mCob/QKkd+FgKGbxEeTuLwOVG1yVjKfMhlR9GIYY0LDgoJp9iBJ89PkkQUZtzQ/GmVFEqny58prLpV+mO2eeCLSx8/azkz6XcrU2dfXzg0VdbMyHA3dZLB3BFOfX3lssMiH063N2WhNGllUUUK+CjmHKAiUh3yUh3zM1XqybZtUIkMimkLP5hgcZVXC7XXi9l09M6OIThLGEMPZDuSx3hOPXIAozHyf6pbOqsASOpLdbA6to8RRyOfPfxXrTSor8rscrK0tY21t2bzPNZpNoNsmqijjU1yYtkXSSOOSHTMSvNi2TXw0RTKexhxzgFSHisfvnL4Hyk5B5jlsKwpksVNPAePHW2C2g9nD+Y4l1KlJnvjZG3jdGtpYy0d3/5XU/0WVBYwMRNnz00NUL6ugor50wZws24ZkZnZyLisqS1hUVDBtz6QmqkT1GAeHjtOXjlDhmnnMTlnBrzo4PtBLytDJmCaRVJIX2y9Q7vVNK2zukb2sD22d1edYSMzLwVI1hVlofP1a4leE6fo3ADaDiSdQpTKCrvuQZiHY9w6uPTrjo9i2TYnbO29GMMu2OT3cT7U3gEeZ/QKU07uwOT8ySJU3gFt5+2XGf5XxV+/9Ap994lOUVM+vX2EhkEpkeOnJAxi6wX2/c9OUx/W1R/hfH/kyX371sws+hkjPME/+87Pc/PA26ldfzM5FeoYZ7h0lm9FpXF+HIArERxIomoLLe9FIdjvvJRr/Kqn0S2MOVj9+32dmN4ZMDNPOOR02sCG0mJ91H0STFByiOskocssO3PLMciseVeWhVSvoicVIZnVUWaLI7Z5ULpgPUqZOf2oyyY4my7xn8WoeWrQSaRZG40D3CH/28JfoaRuc+eBp8F+++CFueNeGOb/+tf7zFDv8BFQnoiDilBTCDs+8xnQphgdiPP+D/bz0o4N0NfdjWhbFFQVsv2sN93x4BwUlV9J127ZFR+IIbfGDCGOOxM7ij+OQZh6XLMoICEiCRGeqG9020K03lyFxofCNlufQJJlKVxF3lW0krqfYP3SOTaEG/Or0PWk9rYM89bUXOfD8SSK9oyiqTN3ycm79rS1su3P1NEEcC8w2yB4B24DUjy8RDRdA8CBot7Fj8x0g+rlt+xJWNZbjcqjYts0TvoNXnDEaiSEK8O5P56chNxvE0xl++saZmQ8cgwDcsbpxxvLJYkeYjJWlJdFBraeSAnXmksZit4fNZZX8x8kjJPQsNtAdj9I2OsJjqzfg02ZnA2TMDCkzgW7r2PbUwSBFVAnOk0lw/sWzbxMkY2nSqSz2ZU15iibjC+bXyPmbBNs2SWQOoshlGOYAhjWKJPpwyLXIUhAQsG2DeOYATnUZutGDbvYCoMrVOJRaACw7TUZvRTf7ARtFKkaTqxHFcQPBJq23kjU6sDGRRT8IFye1bg6SNbrQ5GpkKbcpZI0uskYXLm0toqCM1aknSOvNmNYwNjaS6EWTa1CkMBmjg4zeSjy9B01ZhCT6EAUtN055cV5RnWT2JJLgxrQT6OYAAgKqXDn2OQVMK0lKP4UqVaDKJZeMvQNNqUMW/di2QTT9Kh5tMxmjBd3sRxBkNLkGTa4cu146utlL1ujCspMIgowqlaPJNRMUrbZtkMweRzcjiIKCIpWhyVUIgoRlZ9HNHrJGD5adQhAUVKkUTa6d2DRt2yRjtJM1u7HtLKKgoUhlqHL5lL1dtm1j2BYiwjXpzfn3UwfRLZNPr76OAuf87sesafDxl57iH7ffzfqiubGrxfUMf/DqT/jcdXeyKlw6r/G8g6vDMi3aznajqArli4owDZPBrmEivSMgCJRUhQkW+RiNxBnuH6V6aTmiKGDoJif3nmfltgbio0l6WgYQRQE9a1BYHiJclhO07+8cYqAzgmVaSIpM/eoqZFXOOS/dI/S0DmBZNrGRBE73zJuwZdo0HWsnFU+jOVSql5ahOVViwwl6WgdIJzNIskR1Yxluv5NMKsuFE51oToVkLI0kidSuqMTp1shmdPraBhkZiJFOZcikJkeDey708/3/8xMuHG+j5Xg73zj1eTS3xp4fv4En5Gb7/ZsmjlWURQT9f4FutGCjo8qLEITZlYj/qHMPkWxs4rlpW7zQd5TmeA+lzhCqeNEU2Fm4gs3hxhnPmTFNdre182pLK6PpNA5FYU1pCTctXkShO/97fGtJNVtLZt8X9HaGDbzQe4a+VBSnrNLoK+a9tTMTh+QDQzd4+onX+dFXXyQ2clGkt+tCP9/70rOMRuJ86m/fc4U+aKV7NQG1lIQxjChIBNTyvEku6j21Oa1PNcDL/Xs4MHSUpb76edG0Xw1pM0tXchDdNvHIToocfqJ6kuFsHMM2KXeG8cpOOpIDpMwsNjblzjADmREEBHTbREQgoHoIa5NLz1Jmlt7UEIeHm/iz5e8loHgwbZMRPUGlK4xDUtEtk4HMCA5RRRJEokaSYkcQVZTJpLP8y1/+kAMvnJw4p6GbnNx/gcHuEURF4sYHNl695Fj0IHg+BXYaO/IgYuibcKlouCABIoPDcYOrV/UAACAASURBVNzOLA01RWiXOCv337TqilOm4mlaT3Xi8jmRZImCsiBu38IEll8+fYHe0djMB46h0Odm8+LKGfvOh7KjXEi0kzYzdCa7KXEU4pKn74XzqhoPNCyjyOXmlc5WIqkkLlnh99ZtZXtFNZqUvxsT1Uc5GT1MU+w0o/oIujU1FX25s4rfqvpI3ue+Gn4tHKwT+y9wbM95Mqks1mUOVnVDCTe/e9MUr/zNhWVn6Bj+C9zaBkDEMAexyOJ37CTofhey6MsdM/TnFHgfxjAG0M1eLDL4HDfiUGqx7Azx9D4iiR9i2zkDQhQdBFx34tO2I4pOMkY7PaOfw7TiSKIPSfSRNToRxwguktljDMafoNj7O3ik3PcUTb/CYPzbLC78JqIUxLJTDMS+RTy7HxFtjAq/gKD73jEHq5XR1HNkjHYsO4VlJREECb/jJhzy4ryuR3/s33IOoBDEsIYw7VFEHJQH/juaUoNhDtA18v9S5PkQqnzP2NiP0h/7OmX+/4KsrcayU7QMfpKK4F+R1s+POZ0QcN2GJldi2yap7EkiiR+im30IY83BXm0Lqrt8zMGySeknMOIDmFYcy04iiyGKfR/DoSzGspOMpl4kmT2GbWex7CwCIuWBP0Udc+KyZge9o58HIedsgYDHsZWQdC9MQ56xu6eNWl+Iau/8xAqnxQKUMIiCyJ3VSyh0zj0irIoSt1c1EHa8E3y5Vji1v5ndPz3E6u2NlNUV0ds2yJ6fHSGb0UnGUhSWh9j5wEYivaN8+3M/5TNfeAS330XrqU4e/7uf8L9+8GnOH23ne//4czbevIJI3yjh0iC7HthEuDxIV3Mvp/c3Y5oWned7ue9jN7N0Yx3pRIYffeU5bMvG6XHQ2zZIw7qaGccbH0lw8LnjpJNZopEYOx/czOrtjYwMRDm59zzxkQQDXcNsvXMt629aznB/lM///je48be2oGcNelsHuf5dG9h06yq6mvv45eO7UVUZGxgZnFzi89QXf040EuXdn7mbv3/0nwEQJZFsJsvhF1omOViWlUA3mrGsIWzbIm3motlOxw15O1k+xTWZLEKB+8q3XPVYh5QfuUo0neaX587zgbVrqAuF6E/EefLkKc4PRmblYP06ojMxgmFbVLiCFDm91HgWrvR0qC/Kib1Nk5yrcdi2zWs/P8IH/uhOCkr8k1+X6aAzeYy0GUMUJIYy7TT4dqEIMwcfqt0XA1lFjjApI0OBFkDMUzMtH9jYDGRG+WHnbmrdJVS4wqiizIGhcySMNFnL4ILSy6aCRn7ec5ASR5ConiCkdtOS6COs+ehKRQgobuo8JdxYvGbS+dNGhuZEDykzy7lYF7XuYvyKizPRDg4NN/HRutvwKi5OjLZhWCYZS8chKoSKvKiiTMe5Xt54+fRVx97fNczJfc1su20VLu9UGVwBUMD5Wznn6ip78b5jbSxbVMKp5h6u37AYrzvHCuh2Xvkduf0uVIfK6X3nUR0qKxxLFsTByhoGTx04OStymR1Lagl73TOuRwkjgSoqrA+uQhFlHOKVn2u8wuRSkXKvqnFHXQN31DXkzT54NZwcPcRzfT/FpwQIqgXI09hDIW1+Zdjwa+JgfesffkG4NEBNYymSPPmGn67u/lcN5y/0Ey7wEPA5Z5xc0ViKkWiKwgIPTsfVS6BsdLJGO+WBP0MSfQwnf0E0/QoOZQlex+aJ4+LpPRR5fxuHUp/Luoz1NxlmhMH4t1HlSsKe9yEgEkl8j6HED3DIdTjERQzGv0vGaKUy+NeocgWp7Gk6h/8Sh5Kf4wMQz+yhP/Y1ygJ/jNdxHaKgYVoxZDGXXvZq23Cr60nr5/A6dxD2vB9RcE6MM1+ksqcpD/wpLnU5utlLW+RPGIh/i4rgn8/qPNH0yxR7H0OVq7HsJOLYBmZYgwwn/xPTGqLI+1EcSi2mlUAQJIRLbvS0foEi72M4lMWk9HP0Rb9MNP0aDmUxouDCo23Aq21FlgrQzQFaBj9BLPMqBfL7AItk9hTxzAFqw/+EKldhmBEEQUYUrh4pGl/Qvnx8Lx9fseXaOlgLUFOrShJ/sn7XnF8vCAIuReUP1+6Y91jewdVx5mALh18+xc4HNrFu1zL0jM65w62c3HeejTevBODk3iZWbW+kdlkFmkPhwolOVmxr4MUf7GPnA5uQJAnLMFE0hbse3UWkZ4TnvrOHtjNdhMuDBMI+KhaXgACd5/s4+uoZlm6so79ziDMHL/A/vvsHJGMp/vMrz+c1Zj1jcNN7tuIJuHnx+3s5uec8q7c34vQ4KKstIp3MEBtOcvZQCyvHmhKHB2LsenATheUhXn5yPwefO8m6XctoP9MNwPv+6z2cO9zKQPdkNq6DvzzKH37lYyzdcrG5UVIk3H43saHJ5XKp9Etk9eMIyNiXUD44HTfk/X08VLU972PzhWnZ6KZJQ2EYhyyjyX68qnYFYcVvIhySQp0njCSIpEydocyVztBcMdQfJRFLTfl3PaPT2zF4pYOVbcerFLIqeBemrfNa/7+zyLsNhZkdLMM26Ur20JHMlQcGFB8e2YVTciwohb4iyhRqfoKqh2JHgKiepCXeR7mrAI/s5EysA4/ipDM5wDJfJaIgcDLaRkDxsNhbRsbSqXQVYlyl9Cuoebm5eC0/aH+NO0s3TthQa4OL6EgOAOCUVFYHavlR5x5G9STvr7kB11ivYntT31Vp6iG3h0aHE8RGE9M4WCAI8hiD4NVhWhZ7j7Zw+HQn8WQW97jtJsDdu1ZMHBcbTnD2QDOKKiFKGpIkIkoL80Wc7OznRGdf3sc7FZkdjbV4prAzL4VDcqBbBmdiTciCRL2nloB6JcnFt04d4Y7aBordHkYzaZpGIqwtKpu3JuawPoRDcnJbyf0s8jQiC8o1Jdz6tXCwCor9LFpezo671uQaUy9J0V6eJn+zYds2zW0D9PaPEg55KS8JcPJsN7phsryxjPauIaKxNB63hiyJlBb7OdfcR8DvorYqjOuSxsnTTb3ILQIup8qKJWU4NJUjJzsAmxVLyrEsm9Pne3A5NRRZZGg4iWGYmJZNTUUBymVN5wIKbm0DTnUpAB5tI/HM62TNTuCig+VWN+DW1o1lnQrGPpeFbg2QMVop9H5komTQ57yB2PBuskY3mlxDLP0KXu06XOoqBEFE1NbjUldh2flvOCPJZ9DkSgrcD044Iop0kUpYEKSccJ8gIpD7WZwDBbxLXY5bXY0sBZHFMD7nTkZTzwCzc7C82lZc6tqxG/di5DJr9JIx2vE7b8SjbUQQRK7kARByDpRjG5C7zqpUgW72jf1VBETimYPoZi82BradJmt0kytMEXDItWhyNYPx7+DW1uPRNqDJ1RMliJfjP84cpiM+wolIH4+fO8zL3Rfwqho3VyyeKJ/rTkTZ3dPKhdEhNElmdbiU60prUERxQtOiOxHjpa5mOuKj2ECNN8D2shoqPTmHzbQtnu1oGvu7zSJ/AXdVL8Ehy8SyGZ5sPkFDMMy5kUF6EjEKnW6uL6ulzheaKFv80rHXGUonsYH3NayhPjA5ypQxDE4N97O/r4NIOokqSawOl7KjtAaHnJs7f/fGy6RMHU2SeU/9Kmp9F9mwUobO8UgvRwa6iaSTOCSZVeFSri+vRRElLNvmqyf3s6GonKbRCC3RYbyKxqbiStYWll61qf1qMCyL1ugwr/a00JuIIYkijYFCtpfVUODIBYUODXSxp6edoUySkObiutIa1hSWkjZ0jkV6aY+NEM2mcSsa5R4fJyJ9eGSV++qW4R1rjj0e6eXV7haGMykKHW42FVeyKlx6zcVbzx1qoaeln6qG3PwxdJP4SBJZkXF6HTi9DqqXlFFQGkCSRW58z1ZefnI/tSsqOPH6eR785K1ALqvjCbhweZ1k0jqyIk0097/4g32UVIcJFfvRnArZVBbbhmgkjsfvwu1zYpkW4fL82M78hV4Ky0Nk0zoev4ve9kGyaZ3jr5+ju7mPmuUVqA4FI2tMlKL7CzwUVYbBtvEVeEkl0hiGSTqZxeN3oTlVgkV+3N7JwQ1JlkgnJ5en6GmdgY4I3sDk7E8m+waaugZNXc9CkPfYts3hkQuUOkKUOi/2QMT0FF2pQUKqlyLHzEEWpyJTGQjwr/sPUOr1MpJOk9CzlHgXrtdotvAFXbz7EzcT6R0hncySSmRIJzKkkmOP/z977x1exXmn/X+mnd7VewUJBIiOwWAMxg3XOInTnL4pmy3vbpJNtuR9d3+bLbmu3WSTjTfZdGcTbxJ3x7HBxqYZME30JiRUUZeOTu8z8/vjCIFQ4QiBcYjv68LgMzPPPGdmzjPfet8X/oTiBH3hcffgWsEkySQ1leFkhISuYpWvYZ+nMPqfSTGR0KskKISSA/RFz5LUY4hIVxznApqDrRzzn0YWJCRBoifWz/loN/fm34GcAUlGJhAQyDI4WJ9Xz0l/B8d9beSaXOjoyIKIx2BnQ95Cwqk4mq5hEGXyTC4KzR4OD5/DIMpp8WxBQp2it+ZKiKtJZFFCFARS2sVgwZUM8QsSEDPBotpiWs4PcupcLyaDPEpycfltEkSBWCSOt8dH8ewCetsGCHhD5BRnzXgOLxw8SSyZeX/d3OI8qvKyMnr3uRQHs+0VJLUU3oRvtC/0UujofO/wPlYWlpJntdETDvLr08eZn50/JaFFJqiy1tAf66E31oVNdmBT7EjIExbWiMhYZiisfVM4WLWLy9j0v2/RsOMMinEsBXTNwlI+8Cd33rC5DQ2H6ejy4rSbcTrMHDregdEok+Ox89r2k/gCUWqq8mlu7ScaS9I/GMQXiNLT70fTdebXFo0ZT5Elsj02tuw4zXs2LkJRJDrOe4knVJx2M/FEipJCD9FYEn8wysCJIPV1JWOczosQEIWLL/N0pkUcoRC9CIOcP2LYXwodVQuioyGJFyMQkjAiSEh6DFULIkkXDRwBAUnyoKUmd7D0ESrTC0hpQyhSzpgsz/WAKFguaTwFWXShapPXIet6Chi/kBvkovE7A7oeBzREwT7aLzURDPJFpiRBEBEEaaTUD0LxgwyFn8Yg5WNUqhAFE4Ho66Pb03pj1RQ4v0g4cYhQfC+B6DZclvtwWe6a0PEstbswyjJxNUWp3U2tOzvN3GNMR+IGo2F+03SMgWiYcrubhKbys9MNBJMJ7i+vBV1nIBrmXw9uI6VrLMjKRxRF4mpqTDT7UH83OlDp8BBOJvjxyf2gw3ur5xFNJfl101EKrA7qPLk4DSYa+rvoCQf41NxlFFrTz9hcdx7eeISv7NnEmsLKMQ5WUlPZ19fJk42HyTZbKbO7ialJIqnkGLarBdn5DMej/PPBbdxWWDHGwVI1jc6gn3AqSa7FxlAswn8dfwun0cTinCJ0XefZcyfY2dXK/Ow8PCYrrX4vZ30DmOUVzMu6Mtudpuu0+L18++guDJJErSsHFZ2omhzV9DjYf57vHtvDbFc2hRYHfdEQ3zyykz9bsIpadw4H+8+zp6eduqx8zna34TSaKLO72dTWSI07h8U5hTT7h/hGw3YWZReSb3EwFAvzw5P7+dTcpSy9yt61TLF0w3xyS7N56tub+PjX3oPBpODMtuPKsbNkXR2OLBvxaAJlxICYd8ssXvrxNna/dIiyOUV48l2oKQ01peHrDxAYCuIfCJJMpLA6zQS9IToae7jrw7eSX57Ntmf2jegRgjvXid8bShvQ4TgDXV5yi6/sZE3EehiPJuhpGcCT72LF3QtoOdFJNBib8hhZkTHbTASGgsTCcYb7fIQDYzMO6z94K09/6yUCQ0E0VePQ1uP0tg1wfNcZHvz8XWP2laQsBMGKJGUjZFDOlQmebNvOB0vXjHGw4lqSA0NNFFmyWZ+Bg2UzGnm4bg4NXd2EEwkcBiMriospd18bLZ6rgdVh5u4P3kIyniKRSJFMpEjGUyQTyYufxVMEfWG2P9/Am787fH3mIRt4+fxxUprGXFchy7LLr9nYWXnOSZkCASw2M4Xl4wlmbHI20ZSfgXgLkiAzy7EGRcyMkKQj0o1LcbDUU48iyPiTQX7e9hR3568jU6df0/QxFQyCODYboekafbFh9gyeJqYmsEgmCs0eqmwFDCdCxNQk5bY8ahzFHPPl0REZRBQESixXV8ql6zq+ZJht/Uc5G+xi98ApahzFtIZ7qbDmUWrJ4aC3CbfBhkOxUDo7H1EUJhTflSQRT65zxv3+JQVuSgrc2K0m5lblYzJObPPYnBaq6suJRxopm1uMfzCImph55rhzyMf+5s4pNRQvx+qacnIclitW/8fVBAMJL/5EgJgW53yklzxTNllcvl6kNQq9sbSNGE+p9ISCk2YPp4NCcwkuxcOewW0cHt6HUTKNBBrGo8BcxENFH5rR+W4KB2vHS4epXVTGgpWzMBjHfiVP7tQc+9cb/mA0rYFRkk2W28q23Y2sXTmLglwXz206jM1qpDDfhT8YZWg4zKA3RG62HYvFiHuC8sb8XCe11QW89Noxjp/uwueP4HFb6e33I4kCxfluSos8dHR58QUi9A8FWb28GmkCB0tHGyWuAFD1ILqeSjsaYzCRMyAiiy4ExJEx0lmwpDYAiEiiExBRpFwSqXSWLX1OfTQbAyAgA0JaI2IEiVT3iPOShkEqIhR/C01PTJqZEtLSglzqmE0XSbVvzHnjqXYUaYRGXxARBQVNv2hcpdRBVC08wVwmdp5E0QKIpLRBdF2dNKM01c8yHD+IpoVx2e7GZJiDAPT4v8nF7y0gCBczkwm1G1/kFfzRLZiVGsyGWePGXFNYTiSV5P/ufY1b88tYW1QBAogjYbNDA120B4d5T2UdS3KLSGka/kSMn59p4N6y2UiCyCvtjZwa7uc7t91Pmd2DKEBS07DIF18QggAPV8ylzpNHStdoDXjZ1NHIe6vTpQ+qruM0mHisZhEW2cCrHWd5teMsfZHQqIO1vqSKWCrJV/dsHvc9BqNhXutswmky85m65eSYrSQ1FQFhTF/J3aWz8Sdi/PPBbePGMMsKa4sq0AGrrBBJJdnf18nB/i4WZV90fFV0PlqzGKfRzPHBHp4408BZ30BGDlYslWRzRyNDsQj/uOJOCq0OdNKCoxcYDX9+5hC5ZhufqF2C22TBH4/y74ff5McnD/DvqzeS1DRcRjMfnLWA7x/fi1Ux8r6qeRwZ6KY9OEx9dgE/PnWAPIuNj89ZglUx0BcJ8u0ju3m5rfG6O1iFlTnMWljGK0/s4OnvbOKxrz5IzeIKus/18ZN/eAZBFJm1sIw1Dy3BmWXHZDVyyz31PPv4q/z5tz42aniJkkgsHOep72xmeCBA9YJSKuaWYLIaKKrK45nvbsZsM2F1WkaPyS5ys2R9Hd/7yv/iyXORmCbd8KUwW40UVOZwYMtx2k6dR1U1LLapjVJZkaioK+bMwRa+99Vf4c5zoqbGGj8b/+gOjBYjW3+1C0EUefJfniO/PJfbH13FovXp30Mkuplw9BVUtYew9luC4V8iijYuGCBZ7m9fdbT6dKADj2GszotRVIhpSQbivozGkEWRcrebArudaDKV1m2UlRuuKybJEpIsYZqC2CQciNJ4uP26zeHEcDcfrFiGTTYxEA+ypfs0H6uauOdtunDnOKhfNYtzxzsJDI99/4iiyIOfWjuhoS8JCkktjj/ZgyRIqFqSXFM1UgZCwRbJhCRI2GQLBtFAQkvgMjgzrg7sbO7juR9upbt1YPSzL337o+QUui4KjyPgNthY7pkNgoBNNpFlcOBQrPiTYTRdwy6bcSk2Hiy6hagaR0DAppgpNufgVCzkGV0YJcOUxvhf1Dx8yfcysiKrlgWuCqySGbtiJstoxywZkQWJ4UQQ04jOaUl1HsvW17H3tePjxkxvmzs1Vfs0UFddMK7i6HJkFbjILc3hyPaTWOzmjDP1U2HryXMMhTKvLip0O5hfko8lA102URCIpKJ4kz5yjVmIgjjpfdpQXsXX92xjTlYu4WSCZt8Qf7/7jQkJuL68bDVuU2ai0WeCxzkVOEZST+KSzFgky6T2mjHD4MNUuCkcrNxCN7MWlHLrvQvGLe43WtA0L9vByTPdbN56gqryHObVFPLGm2eQZYnF80tpbutHENMK7VaLkZJiDydOd1FenEX5BFHXQ8c7OHS8g4XzShj2R2g810eWy4rFasTpMLPjrbOc7xnG6TBTkOukvCSL/YdbWb+6Fqtl7AtH1xMEYrvwR95AkQvwRTYjCHJG/VGCAIqUh8VQz1DoN0iiAwEJb/hZzMpsDFIhgiDgstxHX+D7OExrMCtzCSUOEI43YDWkWXEkyTXCvrcbWcwlnmojGNs9xpHJsr4Pb+RFun3fIMv6KKJoJqn2IwlOzIYLPQwSiphNKH4Iu2lN2vkTTMiiJ+NnIBI/ii/yMnbTbcRSZ/FFXyXf8QUgnd2TxSwCsR2YDXWomh9/dCspLXOlc4NUglmZiy+yCUXMxmKoJ6UH0LQgVuPSjMoaBUFG1YMjbIf9eMPPkFQvUhLrukowthtdT2JUKgERTY+h64lJs2aiIIxSIYvCeBbBjpCfN7vbODrYg2mEsWcoFmU4HiWlaYiiwP6+TmrcOdR58ictP5vtyqHC4cE2Ur5WbnfzRte50e0WWWF+Vj55lrThl2+xo+k6cXVsucJk99MXj9EbCbKmsIIyu+uqfvsaOucCXja3N3LO7yWmJmnyDaazV6RdeFEQWJhdQJEt3eOQY7ZilQ2EkpmVGyU0lVPefuZ4cpnlyh53vULJOGeGB/hs3XLyLHZkUcQkSazML+U/juzCF48hCyJuo5l8ix2rYiTPbCXbbMVmMBBJJdHR2d3TTlxNcdqbJltRRzKN9dkFqJp2XdgiAb72xB+TVeBGViQ2fmItkWAUSZbIKfaw8ZNrCfki6JqOxW4a05SdX56DwWSgZknF6GeiKFBQkcP9n16HmlKxu63YXFYEAd73Z3cRCcYQRAGj2TB6v00WAw999g78QyEUg4xskEYzZZMht8TD3/0sLUgpG2QWr69j3spZSIrE8rsWULukEl3XMZgUREnE4jBjshr52hN/nI7cCgJzl1dRWpNe9wrKc3jfn95FJBTDaDagaTqu7IsOjSvXyb2fXs8t9y8hEUugqenr4cpzYramX+yKUov1AtOYnhrJrotci6YXEZG4Ntbx1NBIamrGMapQIsG+jk7WVJTjsZhJqipHe3vIslgodV3HPs7fA/TFAizPLkcWJHqjAY4Pd12zsWVF4t6PrMJgUtj67H46mvpA1ymfU8TGx27l1o31E1asKKIZRTShoxHX4gRTA1PSVF+KpJ7k5Z432NK3E0WUGYoPIwkS32n6CSAgCxJ/MXtycfNzJ85zeOcZ+jq9o5/Fo2PXS0EQsMomquxjta7cBhtuw9iy0wLzxM6ETbmyoV3rKBn9t1FSKLdOHhSzyBdtJoNR4Qv/9D7yS7PY+9pxBnt8mKxGFtwyi3s/eivzV1RdM3vTeIX1CtIsgsN9fgor8zDbTex+8QBldcXMWT4Lg2n61T6ReJI3TpybVnng4vJCSrJcGZWcy4JMmbWIInMeJsmIS3HiUMaXEwvAny9eybaOFlr9w0SSiRGJAHHGpe090fPIgsSDRR+lyFw6QtIiTLiiZhJ4uBJuCgdLUkSe/PZmfvuzHVgdljEPed2yCj7x1ftv2NysFgMbbqslkVQxKDKKIlFWkoWug8kos2pZFWajQnG+C03TURSJebMLkWRxXHp4w5paUqqGmlIxm9NRmiX1ZRgVCVEUkWWRitJsZElCkUV00sZgMqVOSHQhCiasxmUMhn9FLNGIQS4mx/4JzEomqrICsugh1/EZBoI/o8P7FdB1rMYlZNs/hiKlF60s6/tIpDrp8n0D0LCbVpJt+zDRxAkATPIsPNYHGQj9El/kZUxKNS7L3fiiFxvTzYa5lGd9m4Hgz2gZ/Aw6YFZqybV/EkjPVRAEsu0fozfwOK2Dn0cUbOQ6PofH8lDG98puvo1w4gj9wZ8CGh7LA2RZPwCALLrJtn2E3sB3aR38AoqUj824BH2CEsHJIIl2smwfQBAk+oI/IKX5EAUbHuvDWA2LMrKbnOY7iafa6PD+LaJgxGm+E7f5Xi4t01A1P/2hn5BSvQhImJTZZNk+iFGePhWyruvEUklq3Tl8ePZCCqxjM8JGKU2LHVdTuAymKRdAu8E4RtNGFMQxrJ+SIOK4RFjvgo2QaWmApqezQEZRuuoX3Z6edn52uoGlucW8v3o+ToOJL+9+ZcytEQC38eKL/MK5MmVd0nWdpKZiluQJr1cslSKlqRjH1JsLGCUZVdeRhHTfmySI6VyGkBYuT48lgJ6eSyAR44Oz6tlYXjtmfIfBOHreX7Zt5aXufRnN+3J8vHwDGwvHU08Xz7oonm53W7GPRNMlBJxZdpxZ9nHHAOz6bQN3fmgVymVVCIpBJr9sfBmQO9eJO9c57nMAh8eGw5N5L5BiVNKEGaSdOpvTAiMVBFbHxOKtkiSO+a4Wu3lUv0pWJDz5LqaKKVvsZsw2E2pKQ5LFcc+sLJUiSxOXG88Uc50lPHt+D1W2AoySgqZrtIR66YwMMNuemZhrMB5nU+NZ1ldVpucrihzt6aXS4/mDd7DsioknW/ZTZHHRGhrErsw8Gj5mfLeVez+yitsfWkJyxCBWDDJWh3mcmPUFdEWO0RJ6iwLzHIosC3AbijIuEZznrCXXmC47FIR0OZ8oSKPr4sQm6kW0nu7CPzS+2uP3DdmFbh778kbe98d3oKY0wskk50NBFtSUYzDIxFMp+gIh3BYzdtP1FYkN+SIMdXsRJYHePf0suG0OvW0DlNUWYTBNvC5OhYMtnZz3+jN+j5kNMksqishzZrbOCoKApmsk9RSRRIyhxDDWCXqcBEEg12Ll4VlzSWoqJwf7iR7Zz18sXTVhD5Z9GmK85dZquqIdmEULTsV9TVkwJ8JN4WCtuGMe9SvTpU+Xv6SyC2/sQi8IAhazEbPpIrWkw2bmJBiVWAAAIABJREFUQpjwghN1aTrYMPLvy7/LBcKLSw1Ok3EsC4oijz/WMFk0RBAwK7Mpcv01OioCEqJgHKUPFwULNfkvjNT9j3+wBUHCJFdS7Poa2kjPVZpgwjha/iaJVgqdf0W+889Ht6d7ilIj5zDhstyP07wBHS1NUiEo5Ng/eUmpooTDtAabcRk6I71GI3O9FFZDPRVZ30UnRbq/bHovNVl0kef4LMLIcSJGxFEaURmbcRmV2T8YuVYigqCg6+roPETBxryityYVORYEEYNUSJ7jj8m1fwp9JCciCgaEESanmrxnxvSayWI2Ra6vjb7AjHIFxa6/H7neAiIGLi0PBAGn5W4c5ttHnT8Becx9nQiikC4InIh9KctkQRJE8i12Fl6mGSUAugBlDjf7ezuJq6lJdSkycXlmEp8yywomSaYrHCClaWNoXjNFs28IsyRzZ0k1s1zZqJqGNx4d08M103lKokSuxUZLwEtSU8cJL7tNFjxGC2d9g9xTOlJaq+s0Dg+Qa7Fhy0AYWUCgypnFYCw87p7BxfVB1TUSl2QIZVFC13X6R8rEZEHCKhsBgVAqhqqrWGUTNfbicTozV4sDrx/nuf/agsNt5e7H/jCYHTVV48Xvvcqmn24lNBzmv/b+CwaLgYbXjpFXnkPN0qqRjLOIpoUIRZ4mGnsDXY9hUOpx2L+AJF59SdAnKu/kr488waf3f4dKWz7RVILWcB9LPdUsdFdmNIaup8laRku8BIGUpk2rf+NmxZfq7mRXXzPdET9znYUszb62Ol+CIGCyGDFZMjcuaxzrqLCtoDfWyEnfqwzEm3lPyb9gka9sI2UbPBmJwk6EoC9Cd2taRy5TtA4NMxyOMK8on70tHRS7nexrO09/MMSG2iryHXZ+feAYkUSC9y6eh0GSeOXkWRRJZGVlKbV5F3vQdja1YjYoDIbC2IwGZufl8HTDCaLJJO9dVIciimw61YRBklhaVkgwluBwZzeFLgdLSgvZfraVLl+Ah+vn0unz0TUcYCgcYd3sSgLJOM+fPs2QlmBJSSFdvgCdw35um1Vx3R2sdLWWQE9LP6feOkvFvNIJpYoygabrbD56luHw5OyUl6O2MJfZBTkTtp9Mhv7YEN3RPgRB4GywBbtswy6Pp3cXBAGTLGNCJsdiZbYnG6fRiGEamlcTwWPMIcuYy687f4rHkIVTcSOLymg7xKXINuZxe+49MzrfTeFgrbpn/uRlDTe4RPACLn2AhCuwAF2Zrebqjx0DPT0PSZw4ApGOkk8cbb64j4ggmBGZLDUvIIomRC5zdkacEkEQRhgAlQm3X9gH5FECjcnnIiEJM2syFQXzGNKOsXOQxs9BGLuPLEwdORIEMe1MTdKsLon2cftf6rBd+XqDgAGmwaIoCAKKKFJoc/BK22mqnB4kQcRpMOI0mlmeV8Ibnef4+ZkGUpqGy2iiNeAlpqo8WFGLiMAHZy3gxZZT/L99W/jI7IUokkRfJESJzUmV89powFwILFwggtA0bYwmRqHVzi35pfyy8TBuo5lbC8sIJuL44jFW5ZdiUS7W5l8wAlVdHzOGVTEwFIvQHvRhkmR+2XiY/khoBp1942GRFe4rq+WrezbxzcNv8kDFHFRNYzAWoc6TR67FxodmL+Sbh9+k1OZiSU4Rhwd7+E3zMb62dH1GS5ogwJ8uWMWfbn+BGlcOd5RUk1BTtAa8ZJmsrCpIG3yPla/nw2W3jx7nTYT46yM/pdyWx8fLNzDbXjga5YumEhwYPssL599inrOcec7ya3I9lqyvY9HaOYAwRmZDkkUW3T6H+ttqJz/49xS/++EWnvmP33HHh1fzwuOb06yEOvR3DHD2UAs1S6tG9w2EfoqmDeCwfQZBsBKLb2do+C/Izfqfqz5/rb2Ix5d8nt9176ct3I9ZNvLR8vWszZ2HU8mMOUsRRWRJ5I3mc6ytrODs4CA9gSDz8q7ch3iz4sJaYpEM3Fk4Bx2IpBLsH2jjtvzx/a9vJ86F3qI5uAur5KbQPJdFnocxSVO/3y8g/Z6+Oluqq6WfwZ7M+vouwGky0jroZW9LB8FYnN3n2hEEgXmFefxy3xH+8YENPFg/h4aOLnY2tbGysoSkqvLpVUvG2UB9wRD+aJyUqpJQVW6pKOWhBXNo6OxiV3Mby8qKUTWNj65aQjyV4rVTTSwsLmBFRZoG/s451Rzq7GZHUyuKJFGbn8PsvGye2NPAh5bVM78on/vm1SCLImaDwkA4QiyVeZnd1aKwKo8V9y0ilUix8dPreOt3h8gu8kxJgDIRdF3neEcvp7r6SWYosSAA9aUFVOdPj7VQQ+NkoIk5jioqbWVIGWSQKp1uvrJ8DdIIWzFcfevPvsGd7Bp4Ax2NvtjUZbtVtpp3HawLaNhxhuYT59N1vRe4DgQonZXP+vcsvdHTexfv4h0NURD451vu5p8ObOXB3/0Pte4cvrhoNSvzy6h0ePjKkrX89NQB/nTni8TVFGU2F39Ut5wLHmaVM4v/vv09fOfoLh7b8hSiILAqv5TPz1sxOr6U5rEdc87RPiABpMs0LgSEMboXT5xp4HvH9jKciAI6n9/+PEZZYmV+GT9e/16MksxDFXORBIFfNB7mm4ffxGkw8uisBazIS9fdf/fYHn50cj/RVAodnU++8TQ2xcDDlXX8w/INrC+uoi04zP/d9xog8Gj1fB6tnj+mNGGiWnBJEDKuD5cEgWV5xfzDig389/F9PNl4BJMkc3fZLGY5sxCA91bVIQrwgxP7+H+hLZRaXXx54RoerJhDMBlHvHC+ETKSC+cWBR1BSDuPG4or+f669/D4sT08fuwtTLLM4pxCPle34pK5iGNeck937ERD4+vzPjra3H2Bht+umFmXuwABgRe63mKev4xbsmbu/IiiOCGttDBy769Tq9gNxatPbOdP/uMTLN+4iBceTxO2KEYFd76LpiNtY/bVNB9Wy3sxKPUAGA2L6enfeNXnFoR0GWmJJZs/rh4/TqbGi9ti5kP1C/jXbTv54subyLVa+fSyJSzI/8N1sDojw2i6xqWRN38iwmFvxw13sGbbb2O2/ba39Zy6rnP+XB9Dff5pHee2mJFFid3n2rlr7iziqkpK1TDJMo8tX8Tmk2cZCEUo8zgZDIWRRBGPxTJhX2m6jD2WDhiLIq+caGQoHKXU42QoFEGWRDwWM5KYLrm2Go1YjQYkUWRXcxvnBrwUuuyomoYiSeTYrFgUZSR7m36PjSmVHAnapVlNr1+APxFP0tvaz7mj7ei6zuqHl1E2d/rkRboOm482ct6b+T0qzXaxqLwQi2F6vV5lliIeLbkPRZSJqXEscmbOoCQIaCN6naJwUeH0Ql90ptf5gaJHubfgkYz2vRblgzeFg/XsD7fz6/98jdKafJqPdVI9r5i+817MViOPfmHDjZ7eOxICAqJoHmHxexeiYBwpt3tnZDzfbgiCwKqCMl558JMTbpvtyuYbq+6d9HiJtNPwy7s+OOH2ry1bP+6zP6tfxZ/Vp/W+cs02nrr3I2O2rywoY2XBxdKaT85ZyifnTB4sEQQBp9HER2oW8ZGaRRPu8+f1t/Ln9bdOOkauxcZfL7l9SiHj3z3wiTH/X+XM4t9W3zfp/hPN0yjJ3FkyiztLJja6BEHgkap5PFI1b9w2h8E06rjCxWsbTbbzxXnHQTiBLMxhILyJdUWPsL64atwYk+GIr4W5zlIUcazcxaVMX9lGB6qm0hvNnODlXYzFUPcwBVV5XL7e6Jo+qrF1AbJUhKr2o8l+BAwkU2dRlFnoejTNei0Ik4qIT4ZrYfjJosiSoiKe/sgHUfW0BPL1Ik75fcFXG56j3Do2qh/XkjPSZbpWuBGEX7qu09UywHB/YFrHCYJAnsOKw2TEIImsnVXB/x44ijccoa4wD4Mi0+MPktRULIqCKAgok2ie5jttBBNxsqwWOrw+jJccazUYEAUB+UIATQBZvBiwMsgSg+EIkWQSRZKQR3pdhZFtZkXBIEn8puE4S0uLaBny8lZrB5FkEo/VgmMaZYK6ngTEKdiFx6KvfZCzh1qoqCtluN8/yoA/nfus6zpH2rtpaO2aFrlFXXEe9WUF036mZFEeFRaeqP9qwjkCzT4v3z+8j60dLXysbiFfWLSCht5uhqIR7iyvwpJB2TyAQTRiEK9v6ealuCms623PHeSP//G9rHt4MZ9c/XW+9fxfMNDr4+nvvTGlqvYfMkTRTE3e8zd6Gu8YlHr+9UZP4V28ixlhMPxbPJYNDEU2o6Pii+4mx5pZtO4CVE3DmwiR1FNI+njiBU3XiakJYloiYwaydzEeZXXFHNtxmqzCdB9VLJIWwz29r4mSmrEkEzpRvL7/D0E0IwgiqVQvilxG/+CH0dGRpGxys35yI74GcKE0+g8zMHU5HildxHtKF44RXfUlImzqOnkDZ3XjMNwfoLdjkFRyehpNqqaR0jTmFORQ6HSQZbXwZ7evJKVpo0RJ62dXolxSWVCZPXFP4vLyEpaXX2QO1HWdO2qqxhxblZMuYzcrCutqqsYcu7ikMJ3duuwZ/+IdqwH48PKFaLqOLIrU5Odwb13NtL7r6Lwiv0aQy8CYWZbRYFIorS3C6jRz7mg7iWjiYkonQ4TjSTYdbaS5byjjY3IdNpZXlZBtn1k7Rqboj4T52fEG/PEYi/Mu9hMbJInnmk5xS2FJxg5WVI2Q0DLrBZQFGaucWQntpGPM6Oh3CAK+MJVzi0AQkA0ykVAMd7adhbfOZt/rJ1hz38IbPcV38S7exbu4rpBEC6JgRtdVkuoAVyPMPcdZyta+I+wcOMEiVxVGSUmXEOqQ0lWGEkF2D54iribJyUCM9l1MjEe/9AA/+Ktfcv5sN2pK47n/fIWe1n7UpMoDn797zL42ywewmB+YdKypyGvexduL95cvASCmJjGKMqqe7hO9p3DuDZ7ZjUFvxxC9HZkb7xcwEArTOeynMttDlu1ipuNS4iJlAka5TCAIwrSOla+w72i59mTQY1xJ+0AHUM+DmDn7X15ZDlmFbrw9w1QvLsed75qQnn8yJFWVHadb2NXYRiKVmQMsCgJzinJYXVOe8XlmiuFYlL5wiK+uWMO2jlbCI3IoBTY7Q9HIaE92Jtjc8zxvDrw+4TbtkoChLCrMss3hc9VfmtHcb4qVObfITXfbAGU1+RRX5LB/6ynmLq3A7w1NO3LyLt7Fu3gXv48wK9X4Y3tIakP0hZ7CYVwy7THeU7yKc6Fu/u30s9Q6iqmyFWCXzWjoeONBGoPnGYwHuCd/yRg9mXcxPSy5s54v/cjK5ie2M39NLW2nzlO9sJy7PnY75XVj+ygkKWcCDtd38U7Gzr4mNhTM4aSvmxO+bupchbiNb0/EfzIktRgCIrKYjvbH1TCGkazo9YCu61ftYOU77Nwzd2bZg3cK9OjLI07WlHtB6jQoczIaM5lI4R8MAmC0pPUELxcznwqqpnG2Z5DfNpyicyjz3qssu4Xb51SS77q6e6PqKsFkGB0do2jAIBrGZHsnPkYjoalYL8tShZOJaeti5ZoKqHGML7vXdJW4FieaCjOc9JJrzGeBa/rvz8txUzhYt95bT9AXRhDgtvsX8dLP3+Twm40MDwRZtj6zB/b3AdFwnKAvTMgXJRaJE48mSCZSqKqGrunpZnE5rYdlMCkjNK4GrA4zdpcFSb56faBMoes68ViSsD9KyB8hHIySiKVIJVOkkiqqqqUjPpKIYpBG52lzmLF7rJitxgkb3q83woEofZ1efIMB4tHkiHipgsNjI6/Yk9bFmQK6ruMbDNLfNUzAGyaZSCLLEgazgt1lJafQjd1pmVaE6Wqg6zrxaAL/UIjAcJhoKP2cpFIqup5+RhSDjNFswOow4XDbcGbbkKTxJRDvNKSSKYYHggS8YcLBKPFoAjWloakaoiQiKxJGk4LZZsLmtOD0WDFajOPEx68VdF1HUzXCwRghX4RQIEIskv5NppIqalJN98eIArIioRhlTGYjFpsRm8uK3WVGVq7dEmw3Lh6RPxBRRDdmpYrp9hTOshfyxZpHeLFrL23hPg4NN5PUVATAKCp4jHbuyFvInfmLrhlN+9UglVQJeEP4BoOEAlHikYvPuCRJGIwyFrsJh8eGO8c+Roj4nYKaZdXULKtOM2PpXPe1YabQdZ1oKEbIHyUciBIOxkae9fTzrms6woVnfWSNMVuN2JwWHB4rikF+x92D64VXzp/g1pwqnmprYHVuNVu6T7HQc2MDEkPxNmTRRLaxHIDW0H6q7CtRpilnkgl0XScciNLZ1It/KHTNx/99gh76N5Brmdrc1kHtzHjMkC9Mw2vHkEckeNpPd7Ji42IKKnKveKymaXQO+fn1nqPsO5f5OWVJZF5xHuvrMu/pvRy+RICG4eOYJCNW2UK5pRiPwTXlumBTDGSbrezobGMwGiahapwZGuC1tmaq3R7Mcubv0Fuz13Nr9vh+cF3XR5gFe9gzuI3z0TaKLTOXVrgpHKwN712GbEg7D7durCcaidPdNkjNwjJuvXfBjZ7ejBAJxehuG6C7dYDz5/rpaR+kv9OLbyhIyBchEoqNOi5pw0LCYFSwOi04s2w4s2zkFLjIL8smu8BFVr6LgrIsXNn2a/ay0zSdsD9Cb8cQPe2D9HYM0tfppb/Ly0C3L20MRxLEo0kSiSTSiDFsthqxOiy4sm3kFLopLM+hqCqXkuo8SmblYzQpM5qjbzDInk1HxyTnnR4bt9w5b3RhUlWN9jPd7Hv9JEd2NdLR2EPQF0GURewuC0WVucxfUc3itbXULCqb0CCOReKc3N/Cga0nOXWwle7WAaLhGAajAbvLTH5ZNnOWVLBwdQ21i8sxW699k6WmaXS1DtDZ1EfH2R46m/roaRvAOxAg6IuQiCXRNA1ZljBZjTjcVrILXBSW51BWW0hJVS4Vc4twZV+/qGEkGGPf6yeIhMZG88wWI+vfO16w9gJC/gitp7tpPd3FuRNd9LT2M9jrJzAcJhlPkUymRpwrA3aXBU+ug9xiD0WVuRRWZFNQnkNJVR4Wu2nGz7yu66QSKn1dQ/S2D9HbPkhvp5f+8+nn3T8UIhqOp5/3eDLNXCWLmCwGzFYTTo8VT66T/NIsCitzKanOpWRWPp4cB+IkTdqZwh/dRSzVgYBAShsmGD+I3biY6TpZNY5ivmR/hI5wP72xYaJqAhEBu2Km0JxFnsl13QUaJ0MsEud8cz9NxztoOdlFx9ke+rt9BLwh4tH0M24wyljtZjz5TorKc6iaV0zV/BIq64pwemzjnoGAN8yulw+PWScEQSC/NIvFGVLEa5rGuRPnOXu0Y8Lt9atmUVSZO3rukD+CyWxAGtE8jIZi9HUM4Miyk1VwZb0hXdc5uruJrtb+cdsUg0zNwjLKasbrn00XakplsNeffs47hkae82EGuocZ6vURGQngxKOJkXdQOrhnsZmwuyy4cx3kFXsoKM+hqDKH4qo8iipykOSbOydnU4xs6jpBhT2bpdllnPb3ZHTczpcOEfRFrvq8AlBUlUv9qtmjn6l6ilBygI7wYRTRRFwNoekq7eEGym1LUC6XUJkmdF0nFo7jHw4T8IbwD4XxDwXpaR+kYceZSYXid7zYgDvHcdW8UoIgsOH9yycVVs4UoUCU/VtOEJ2GTtflMFuNzK4vpbhqIgZNBcH5DYQpiWh0tNB3yfRimG0m5txSjdmWvneuXDvuvCuXF6qaRtvAME/uPszmo42k1MzL63LsVh5eWkfWDHqvAqkQMS2OU7HTHekj15iFh6lLzXMtNu4oreTVtiY6A37iaorOoA9dh0/OXzwtoeHJkJYhkMg3FbE+byM/afkO+4d2UWKpmNG4N4WD5cxKaxPpuo7RrPDAx3//xSrDgShnj7Rz7K1mzhxuo+10N/6h0KSLFUBKS0cTI6E4vqEQXS0XX76CAK4cB/klWZTV5FNeW8gtdy0gr+TqxSqTiRTnz/Vx5lA7bae7aGvsoeNsL35vaBwT1qVQUxpqSiMeTeIbHDtPh8dKxZwi5i6rZOm6OdQuKkcQhasyjPs6vTz+N7/h0ktWMaeQ2fWl5BZ7UFWNk/vO8cKPt3FoZ2Oa4v/CHFUNb18Ab1+AU/tbOLKrkQc/vZZV99SjXCLcHPJH2Pb8QV7++Zt0NveNEfmLReLEInEGun2cOtBKw/bT3PfR1ay+fxF2V2YMOpmgs6mXQzvPcHRPE83HOxnompzdLaGmSMRTBLxhzp/r58ius0iySHFVHnOXVbJw9WwW31Z7xYzd1cDvDfOLf3uZnvbBMZ87s22seWDRmOsK6SxF8/FO9r52jIYdZ2g700MqMTHTUTKeIhlPEfJH6Gkf5OSBFiD9PJVU5/Pxr9zH3GWVMzLs+s57aTzURtuZbtrPpp/13o6hKcuQddJZrmQ8RXA4Qv95L5COGioGmcKKHGoXl7PotlrqV83CmTXeAcgUkWQTLvNqzEo1XEIcfDWQBJEKWz4VtvyrOv5aQ1M1utsH2fvqMQ5uO03TsQ4iwYnLbuLRJPFoEm9/gOZjnezefJSiilwW31bLrRvrqV5QgtF0sdyk6XgHj//NU2PWVlESWb2xPnMHS9U5+MZJ/uffX5lw+5e+8xiFFTmj93bbr3ZRVJ3PojvmE48meO4/X6HtZCf55bnc86l1FM+6snO05am9bH32wLjPrQ4zn/jr+2fkYPm9IZqPd9J8rJP2xh7az/ZwvrmfRDw55XEpTSWVVIkEYwz2+Gg93T26LafQRdW8EupWVLH09jmU1Uyfhez3BXcVzKE76ueB4gWYJIV6T2b02b/69mbazmTmjE0EQYA73r9ijIOFrpPQokTVADE1iCQY0NEostQhTUMv8QIS8SQ97YMM9frx9gUYHggw3B/A2x/A25/+zNsfIBqauizuyW9tmva5L4UoCazeWD9jB8s3EOSJb/yWge7paXVdipwiNx/98n0TOliC5WMgZo3X+rx8P6kCxMzEnI1mAyU1haO/H5vbijzFu03XdSKJJG+d7eCVI2fYcaaV+DRYA42yxO1zKlk1e2ZZHadix624GEr4MMsmLJL5imuARVHYUFZFvtXGicE+Aok4VsXAotxC5mXnXnUv3kQQBAGjaMKpuOiNdV/5gCvgpnCwNE3j8K6zHN/bTDQU52Nf3ohskGk7043DbaWgLPtGTzFjqCmVtsYetj9/kEM7z3C+uY9EfOaidbqeZvQZ7g9wuqEVZ5aNxWunXz6p6zrJRIpTB1o4sussZw630X6mB/9QkCl8v4wR8IY5uvssJw+0cOTNM9z24GLufWw1BuO1KS+JRRJ0tQ6QW+yh9VQXz/1wK4d2nCE5ieEOaWfrzKE24rEkZquJ5XfUAZCIJdn67AGe/cFW+ru8U/axqimVcyfO88x/v4FilFnzwGKMppm9GOLRBLtePsKO3x7i1IFzhANXqvOebG7aqBF1eOcZTuxt5q4PraR63ttT0pKMpfAPhsguvBjJioRi7H/9BJue3EPj4fYxzu90EPCGOXu0HVmRrqoES1U1zp3o5MibZzlzqI2WU130d3mnDCBkimQiRXtjD53NfRzb08SKu+ax8bHVFFXmXlVZoygYCcQOklAHR+UX3OZ1M57njUYykeJ0QysvPbGTo7ubCA6Hp3V8KqHS3thDT/sgZw61cc9HVrF6Yz0Wezqi3Hy8E/2aSklfGa/9zw4e+T/3oetwYtcZdjz9Fvd9dgMtR9vZ8+IBHv3yg2/rfCBdiTDU6+Po7iaO722i6WgHXa0DJGJTO1WZYqDbx0C3j6O7z3Jsz1k2vH8Fq+6pR1ZuvmzWmhHNK4G0htyavBungSWJClnGUmY71iIAdiUPAQGjZEW8ChOwt2OIJ7+5ia6Wfvze0EhJ/PUX1v19hWD9BBmZ2sa1IGQW2LzcFjJbJ85C6rrOQDDMsfYe9p3rZG9TJ20D3mmtdoIA1fnZfGT1QszT1L26HEbRgCSI9McGcSi2jOULzIrCsoJilhUUz1hseCrouk5UjTCUGMSlXH3y4QJuCgerYfsZnv7+G+QUudi96RiP/skGTIJA49EOUgmVRz5z+42eYkaIRxMc3H6al362k6ajHeNKqa4lSqrzrjp7FQ5EeeIbL9He2EtsBmn1qZBKpDjd0EZP+xBDvX4+/pX7R8v6ZoJoJE53az+Vc4vY+dIhju5pyujloGk67Y09vPbrvZTXFJBb7OHwm428+qu30hmjDFesnrZBtvxmHyXV+dQsuvpokG8oxEs/3cG25w/S2zE0ZWYzY+jpl+erv95Ld9sgD316LUvXzb3uUWZN0xjs9Y06WOFAlB2/PcQLP9pGV0v/mKzg1aC8poCcIs9VfY9kIsVvHt/CsT1NhGZQujMVNFWjp32Q1361F29fgI/91X1jsh2ZwqzMIq6eR9UCCNeRFiGQjLCj/zh5JhfLs66OkjhTJBMpju1p4slvbaLpWMeMSIsSsSSnG1oZHggQDce56wO3YLYaaT7WmfHv91phsGuY0jlF6LrOll/sZPEd87n747ez6/l9HN564u2dzAg0TePYW03877c3MdA1fN0IoqLhOA3bzzDQ5SMWjnPH+5bfdCWDwiWZY0EQMNxgpkdRkHEpBXREDtMcfAtFNFBtX43bUDJmrpkgOBzm1MEWhnqnJx78jsX1TqJmyOYqyBMHNF9sOEVz7yAem4VsuxWP1YzdbMQgSxhkGYMsoUgSqqoSTaaIJlMMBkKc9wY47/XT0jdE93CQruEASXX6v2mbychn1i2jLDuz7NpU8CZ8JLQkq7KXIgoC1gmEhjVd5x/3bMt4zP+zZCVuU2Y6gJ2RNgbivZNuD6WCnA2exJ8cpt41ueZmprgpHKzf/WIXy+6Yy633LGD3pmMAyIqEyWzg2NHmGzy7zBCPJtj2wkGefnwLvR1DMzYqp4IgCmx4dMVVp9aNZgPuHAeNh9uv8czGwzcY5JVf7sad4+CRz41vTpwuYuE43a2DNB/vZPcrR4muVUbaAAAgAElEQVSFM3cQU0mVM4daadhxhqXr5rDzt4foaOqdlnOj6zpnDrdxcv85ymsLMJqnX6LhGwzym+++xtbnDhAYDl9z4zARS3Jk11nCwSiaqrN8Q911dbJ0XWewN12eEYsm2PvacZ56fAv954euSVZ0/spZmK3Gq/oOikEmO885refkahEJxdj72nGcHisf+dJGnB7btI63GGYRDh3Dn9yLIrrIs00s+jxThFMxjvpaqHUUX1cHS1U1Wk528cQ3XuLcyfPXJGsI6SDCU4+/hslsYP0jyzh34vw1GXc6sHtsDPf6kGWJYztP8U8vfhVJlhAlETV1Y/TFJFHE7rQgK9J1Z9/VVI2Osz289PM38eQ5WbruD5PG/O1EX6yJpBaj0rYCVU/QGNjOEs/7MEo3lt3whuNtDq5MBj32Okh5CMr8MZ8fbe/md4fOYFBkTLKMQUk7VNIIgdIFmngdHVXTSWka8WSKcDxJJJ6YloDw5RAFgY/euojVtRXXxAbQdB0dHbNkTDMIThJ40Ma8+HW6QgGahoeY48nBbTLji8c4NdTPutLKUV20THDc18A+785Jtye1JAktznznYlZ4MtMjmwo3hYPVeqqbx754L3nFFzMyoiigGGQS0WtT3nA9kUyk2PFiA0/860sZM+4oBpniqjyy8p3Y3RYURSaZSBEORvH2BehpHyQcjE64eLiy7KzeeHXaYIIgYDIbuP/ja9j/+km0STQIBFEgp9BN2ewCSmfn4cq2Y7WbMduM6X4Uf4SetnTJTsfZninLICPBGM98/3UWra2lorZw0v0yQTyW5MzhNlIpld6OdC9QUWUuKzbUUVZTQCqpcmLvOd58+RCp5PjvNtwf4NSBFpKJFMf3No8aIlaHiZV311O9oBiH20ZvxyDbn2+go2l8tCQRS3LqYAu33DWPwgxYfy5FOBDluR9u5fVn9k+ZUVGMMpVzi6lZVEZeSZoFUZJEIqEY3v4A5453crqhlZA/OuHxakql6WgHz/9oKw63hTlLK6c1z+lA03QGe3yoKZXTB1v41bc309c5MbWvzWmmuDIPm8uCzWlGMcqEgzF8A8HRkpVLn3lBEFiwchZGy/QdWQBJEtn4sdVse/7g5M3nQrrvpbQ6n/LaAnKK3NhdVqx2E6qqEwml+1Gaj3fSeKiVSGhyZy0RS/L60/tZuKaW5XfUTat8aji6HYuhjmzrg6Q0P/2hZ6jwzONah2iTmkpMTVz2Ery20HUd/1CIn/zTC1d0rhxuKwtWzaJqXjHZ+S4Ug0woEMU/FKK7bYAT+8+ln6dLhvD2BfjFv7+MYpQZ6nv7I/HrP3wr3/vLJxAlkSV31lNWV0I8Emewy4sj68bQUwuiwOxFZcxZUsH55r5JgxuSLFJQnkN5TQHFlbk4smxYHWZkRSIWSTDcH6DtTDenDrYw3B+cNAClaTqtp7rZ+uwBKucW4cmgSf9mx9/896fw9vkJ+qOEfGFCvgjB0T/h9N/DEQa6vYQD0WkFoBJaGJucRYG5Fh2Nc6G30Jm+M68YFTx5zisa3GmG1SjxSWwwd64DaQbEPqIkzpgYCCC32M3f/+yzDA8ECfoihHxhAiPXPDQ8cs396f/vbZ++aHKm0JMnEPQ4XOZgqWq6fyqSePtt2Q3zqnlszSJM14jt1iwZ0XSVk4EmRAQWuevIkbLG7COQzkpdQHcoyC9PHeHeitncWlSGLIqousaOzjZODvahTuNHUGmbjSxOnFhIl82aKDAVkWcqxC7PfD26KRwsT56DrpZ+KudcNL5jkTgtp7vG9HW8E6FpGsf3NPHjr79I0Dd1b4HVYWb1xnqW3zmf6nnFGExKml5bEhEYoZocoY5OxFP0n/dycv85ju5p5tT+c8RG+lhuf3gxFvvVMwcJokDVvGLqV8/m8M4zo58bzQrV80tYfsc8Fq+txZPrQDHKyCOR2VGyCj39vdWURiya4NyJTp7/0XaO7WmaVMvBPxTihR9v5y///cNXPW8AXdNpPNzOuRPn0TVYc/8i3v8nGyiqzB01Zm97cDGLb6/lP770v2iXsexoms6RXY2cbmhlsCeddamcW8Tnv/4+KuYUohgVRFFATamsfWgJ3/rLX3Jyf8u4eTSfOM9QX2BaDpaqaux4sYGtzx6Y1LlSjDJ3vHc5931sNTmFbhSjjCSJaep7If39VVUjlUgRCcV4/Zn9/PYn2wkMjx9PTWmc2HeOzb96i5wiN9kZsJtdDfSR3o+BrmGe/NYmutvGkmA4PFbW3L+IZevrqKwrwjByjS88T5qmo2lpIom+ziGO7DrLgTdO0HKqm9xiD/mlWTN6kZdU5bHirvm88cz+UUNfEARyCl0sXT93dF5GswFZkZAkaXR+F76fqmokEykCQyFee2ovL/1sJ7HIxH1l0XCcV36xi/m3VE+LDEXTIphNlZjkCkCjV/vFFY9pC/fRHZ2eTk1fzEd//OobwjNBKqHy4k+2c/JAy6TOldlm4oFPrOGuD6zEmWVFVmQkOX2f9ZFnQk1pREIxju9t5vkfbuPcic5Ro3So18/3/u7pa9ZjNB089IW7KZ5VQCwc55aNi5EVibiQFg+ds2L2lQe4TnC6bSxYOYsju86OELKkYXdbqL91NsvWzR3NCMuKlM66icLF9WXk/ZNKqoQDUfZsPsZvHn8N/+DEgUM1pXKqoZXje5tZ+9DMdWd+31FSnUdRZe7o85v++5J/q+l/P/mtTWx5at+0elNlwUh35CRR1U9MTRNmTbc8EKBybiH/+D+fR9P0tN0Bo39fgAAMdA/z1H9tYfcrRycc5+9+8CkKynPGfDbROBP9+ge6h8ktdI/aMX5vmF2bj7Hqrnm4s+00Hu3gpSffYtnaWlbeMReDSeG1Zw6w5bmD/OW/PkpB6cWSccWQDkZqmoam6aPXfqJ//80HHqftzDTJD5KnQJ86i6SjpWna5Zmx1l1L1BXn8nfvWYfDfO1o/K2yBUU00BQ4S4m5cMIMliAIZJkvvvd6w0F6wyFWFpVSYLsYfFpVWMKvTx8jkkxmXCJYbZtDpW3y9VVAQBLka8aSe1M4WA99ai0/+qcX6WzuQ01pbHlqP+dOnqe7bZA//Zf33+jpTQpd1wkMh/nu3/xmSufKYJS58wMreeRz68jKdyIrctqAmyKCpOs6WflOZi8s48FP305wOMz+LSfZ+dsG7v3IrTNK9wqCgNVh5u4P3sLhnWfILnCx7pGl3P7wUgrKskdfvIJw5UZEs83I4rVzqJhTxK//81XeeGb/hIanpuns33ICb38AT+7M9HfUlIqaUqlbXslDf3Q7VfOKx2hvGYwKtz+8lJMHWtj85J5xxw/2+kYcWsgucPLZf3iEucsqx9wTWZHIL83iU3/7EF9533+OcxwHuoYZHgiMajhlgsZDbbzxzP5Ja9+zC1z87X9/kqp5JcgGeWqiBKsRm8vCo39yJ+seXsrX/+hHE7JXqSmNPZuOUbu4grs+sOK69Eromk5Xcz8v/2IXpw62jka8jWaFNfcv5pHPraOwIueKz72u6/z/7L13fBzXfe79PTOzs70Ai95JkCAJggQ7RapSoqot2bIU27Jc45bcJE7yOtepvolf5+b1fdPuGye58Y3t2LmOuyPbkq1CyZIsUexiryBI9F63l5k57x8LsGEXhViQlMzn85EI4Mycmd09e+ZXn6ew1EfDmloe/dQ2Wo91MToQorDUN6/1rqgK7/7EXbzy1H6kItl87yoe+MBWVm5clDHqbeqM30cAhytDI/+B33uApk31/OOffD8n4+Oh107T3zmM2+ecNeGFqrgYiv4Ep1ZP0uxCVWYuMXyh901+0PnarOafhERiWCbbS9fO6bxZzy8l3ecG+MlXX50S4JhEcUUBv/HFx1l3x7ILZba53n+X18Gdj6yjccNivv33z/LqT9+84FRFQ9kzuAsNp9vBlneuR0ouOIUur5PbHt2EuA46gJMQiqD51gYWPXOQwZ5RVm5czAMf2MqGbY04XBla+dlq5rl9Th7+6O2su2MZX/ov38jJjjfQOcKpg+1s2t60IBIW1wOf2vV/2Fa2jAcqVs5JYFgIgaoKMi2Uufdah1NnrltanWcDLq2A/vgZnJqfZb670JW5lwdqNm1Wch6pZBp9GiKnSY26ue7N48MRdu44zsf+4MEL5/oCLu57fOOF59OSpioa19Wi2dQLDtq2R9ZyeE/rlD1FCAECVEWdsXNV0+b+3bTGfguskZkPlGmw3xgM2HXFBfzdB99JoTu/bMKDyWHsis5H636N/SNHiBhRAraZns+CWDpFTzhEpeei7dcxQdk+F2iKxrV0e94WDtadj6zD63fx3S/vQNNVvvPlF1i5cTGf/otHWT4PIoEFh4RvfOnpaZXOi8r9fPzP3s0t963G7sxsVrPZkITIGHyKrmAD7A4bD35oKw88uSUvaXXNprLuzuV8/mufoHFjPb7ARRHduWyYkw+UYJmfJ3//QYZ6xtj38omshlUiluTwztNsezS3ZtJs4XDpbLx7JcvX1mUVNlY1hcd/czvPf3vX1BIXeTGqdv8TWycctMsN7MmfKxeX0LhxMUd3tVw2hWVaDHSNkIincHlmjhBFxmPs3nGMU2+2ZR0vry3iSz/4DMUV04v2XQohMmW05XVFfOn7n+EPH/8H2s9MNYIi4zF2PXeYxg2LqGkoy3s/lmla7Hv5BHt/cfxCtsIbcPPYb9zNOz58O26f48L9zvR6Jte8ZlNp2lyPlMzZEMmGxY2V/O5fP8HqrQ0ES30XIvZzXeuQ6WFce/syPvGn7+Lv/+DbWQMKpmlx8JenqFtejqLMbpsu9XyAUHIv0dRJHLZ6KnyfYKbyQEOalDgCrPLX4dZmF6kcT0c5MnZ+VsdeDSzT4rtffp5kInt03lvg4tf/9BE23t2YYYecxbpQNZXS6kI+9sePEAsn2L3jWM5s+bXClcEKIURehaevFsEyP4//5nY++NmHqF5Siu0SBte5rnfNplHTUM7n//UT/O47/5bI+NRMuZSSrrN99HcOUzfPEvAbBf+w8X3sG2rnK2deQ1dV7ihtYG1hNQpXJzmSDyTMCN2xY3RED6CrbrxaMQ6nd0EJcebzSqWU7NpxnD0vnyAaTrL90fWUVAR46huv0XKki9BolC3bm2i+pZ4f/OsrtJ3p49N/+jAlFQWoqoKqXR4IsOnavCoZrv6FxBGF35+BIVAio/9yzW5pOtQE/Xz5o49QUZB/IXkpIWEmiRpxYmYCaxYsgkGnkyqvnz95bQfba+spcXnojYR5ru0Mt5RX49HnVv4/l575+X5Xr/9ungcoimD9XctZf1dGs2RSUR4WhsoxX2g/08uO7+3JOV5UEeBT/+1RtjzQPGWzyEBOlLtMli3l3jwmjU/ysL9kFqiFx+9iy/2rL8w/HwghCBR7eehDt9J2qof+rqkRH9OwaDncmRcHq6KumKXNNShq9vueFBpdtq6WUwfash5TXFnAyk31uH3ZtRyEENjsGsvX1k5xsACGesdIJdIzOlhSSlqPdbHruSNZyU/sTp0//pePzcm5uvI+fYVufu9vnuBzj/1/pLPUmB96/TRnj3ZSVV+yIFmsS+vavQVuHv+Ne3j0U9tmZUBnw0WDMD/3J4Tgnsc3XTb3fObSdI2Vm+u5813ref47u7Ied+pgO6Yp0WbJRRNLn2Yk9iJJowuJZDDynywv/hdmMnNW+ev49cX3UWyfXc15R2yQr5zNrvc0X0gpGewZ47VnDmYdF0LwwBNbWXfnijmvjck95mN/8gg97YOcPzF/nZO3I4QQrNy0+LLf5ztf+aJiPvQHD/G/Pv/DrMcM9owx3D/+tnGwdFXjlpLF1PtK2NFznG+17ubpzsP8Wt16mgKV1+Wezkf2ogob91Z8lqQZYe/QdyjUa3Bq+Tek84Xu9iHWbFnKlntXXpA1efiDW3npx2/yG392UcrgoSdu4elv7bxhCCsugwiAVotg+uysVIq4nia5ELCquowvPfEA1YWBib/l136ucpURMiI81/cKSz11lDiKZvTCS10ePrf5dr51/BDPnW9hNBGnyOnisYYmPtjYjG8OQsNSSrrjHfxy8AVOh44SMcM5e4kXuxv4nYY/mcvLm4K3hYOVSqYviJQKIRBqRntCWhJLWjckBay0JN/5n8/lLIFxeRy8++N3sWl70xWN7hIpU2R2Eg0wMJOvgkyiOh4GTMAgU16gTvxsTRyrAOmJc1XEZfShEimtiXFl4lzzknNVYOK60sKIfx/VvhWh1l4yPj8IIVh7x3IqFpcw2DM6xZkwDZOOM7kpNueCYJl/RipsIWDF+kU5Haz6piqKyqd3ajSbStWSbOrumbrx2VDEx8IJju1ppau1P+v4+377XhY3Vs677LN+VTX3vu8Wfv6tnVPG0ymTQ6+fZvXWpRRXLEwvFmTer43bGnnwya1ThIevN/L5sBFCUFDsY/1dK3j1J29mlTtoP92LzEEikw1D0WcIOG/DZVt+SbBl+nvWFBWfzYVNmb3OnE2o6LPMql0Nnvv2Tiwzx0OvqZINdzfiK7g65jMhBJWLS7jrXRvo73whp1jxrzoWIjB573s38x9/92yG+fQKjA6GZ03w9FbAM51H2Tl4liK7h4erV/Ph+i0cHevmzeGO6+Zg6YoLt1aIQ/FgVzy4tUIsDAwrhSpsN1wwWgjBHQ81s+OH+/jHP3+KRz96O4uWlZFp9rt4zI0OpehHgH3GaJ+wrQV1bqRX+YAA7DaNB5ob+J37t1Liu3qx+5kQMWL0JQaJmTEOj5+gzFlMjWv674MQgnK3l/+66Xb+66b5lVB2xzv4Qec36IidQxM2PJo/Z7+V1zb/wMONZcFcJb7198/xgc/cf6GEDiZoYFv6GegeYfP2put4d9kx1DfGruePZh0TimDdncvZ+mDzFBpvKROkI18FJKq+HkXfjFCKkGY3kMJMHcBK7URR61H0DZip3VjGKTT7doS2DCP2fwAFRV+DZr/jknktrPQhzORrKGoNir4OM7UXyziJ5rgPRVtFOvo1QKDampEygRH7MSgeVPsdqLb8vMc2XWP5ulpOHThP/ApqbMuSDPePZ5pz57kB+IKeWfRyiWlZCysXleAPTt/noqpKzutExmMzMhJJKRnoHuHAKyeyjheW+tn+3s15KftUNYW7H9vI89/ZhZnF8T+2p5WRgdCMTuV8UL20jIc/dgfeqzSg30pQVIXiigKql5TQcqRzyvhw33imuXqG9W7JJJZMoSoebEoQVXEz2+KcB8s3ZsRHs+iR5IKuahTavTjV/PfLmKbF6z/L3hQvFMGqW5awuHH+Buq2Rzfw/HfeuOlgXSMIIbC7dFbfupTXnzk0ZTwWjhOPJPOyt98IGEyG+e3l2/BodkAQMZJUOANowevYXycELeFX6YodJmlGiRojHBl5BkVobCp6PwshCDWfhJKUEl/AxSMfvpU3d7ZwbP85ymsKsTtsxKNJQmMxnC4dVVOJhROkkgaxaJJUMo20JMl4GpstSSKWRNMUEvF0hmk5kiAZT+O4SmbZOUPkepZNvjsT1RaOaysKLwQ4bDZqiwI8eesa7l3VgMexcO+JlJLB5Agu1cGHax9HFSpqnsgkZovT4aMMJvu5u+Qh7ip5AI82v/7smfC2cLCe+/YuHvvUtssdLEvS3TbInh3HbkgH6+Wn9mPk0CcIlvnZeM9KymuLpoxZqT0oWhWq490IIZCXsNNIsx9pnELRGpDmANLsQdU3IBQ/ZvoQmlaDNHvQ/f9jyqKS1jDS6kdz3I9iW4G0YhPn+jBTbyKtEIpWg+p4N5DGMs+hOO5DCAdmal/eHCyAuuUV6BOb6JWIR5MYholtHr0KusNGIOidUQdMiAxxRPYxQVFFAPcMbIyKouRkgkvGUlkdmUthmRa9bUOcPZpdq2fbo+vxBtx52SQURaFmaRm1y8o5d6J7ynhf5zB97UMsbqxckOyS7rCxYn0dDWtq8j73jQpfgZuymqKsDlYiliSdMmZs/A8nDxNJHiRpdNMX/hZ2rQpF6ICgwvdJpjOcql1T95iZUKj7+FT9g3ljWroUnS19dJ8byDpWVBZg6eoaPP75N14XVxbQsLaW/q7R696L9asDwfJ1dVkdLCNtkkyk3jYOVld0jK+17EQCKdOgxOnl9xu3U+SYm7ZdPhHUa7F5HQgESSuGJmyoij7BJHjjvefplMHul47Tcqwb07TY9sha7A4blXVB7E4b3//Ky2zZvpLymiCvPHOIod5xdr94nOZblhCPJzl3sgdFVbGkZPWmena9dJx4NMlrzx5hdOMibrn7emivZQJmWMMgxwAbQq1GYoBMgnBeUVkEmqqgCJE3WQy7TcPrsFNR4OWuxnresWY5FQW+vJXT50LMjDOUHCFsRDgTOYeu6FQ6y/Bo+SXSmA6h9DhBezHrC7fitS28LMRb1sGyLItoKIFlZuhLw6Oxy8IlqWSaoZ6xGQ3Y6wHLtNj74rHsGhYi42Cs3rIkx9k6yDTS7ATFA2hIcwhpjYNMADakTKHYViJlGDNxGEUtBJkxIoSay6BSAAVpjWCZ/UijBTN9HEUNgrQA28XrCjugIBQ/mTLC/BY+FxT7LjBrTYGUGMn5OVh2hw1f4ewyJP4cbEkujx1vwDVj+alQBLpDR1GVKeWg6VR6xhKwaDjByQPns5YSKqpC860N2PT8lcCqNpX6VVVZHSwknDvezbo7ly+Ig+UPerjtnWuzko68XWF32vBMQ8WeTsxcQurQqlCEhkc2kzL7MK0IQujY1QoWwnBShMChLkyk89DrZ3KOldcVUbO0LG/XWnPrMnY/f/Smg3WNIETGSc4FM21hmZK3w9f/d1ZkshGmtDgXGeLEWHYGxWsJU6bx6+UZjbnYERyal2rnWjRl4bIW89l9dLuNbY+sY9sj66aM/dZfPHrZ7x/63fumHLPu1svpuN/1oVt514dunccdzR9SAuY5ZPTrkD4EIogo+DJYQ8jUPoS+EbTLbb/m2nJ6x8KMxeLEkmmSaYOEYZAyTAzTJG1amJaFJS8SOChCoCoCm6ZiV1Xsug2PXcfnclBfUsimJdVsWFRJse/aOfxpy8CUJhI4GTqLQ7VTYPNfUwdLEzacimtBgoNZr3dNrrIASCcN9r9yku5zA6SSaX76jV9elpFIJtL0tg+x8Z7ZRSkEUFng5/7VS+d0H/pV9HeNDYdzNlg7XHYWr6ikpCqYdVzR12HEzmKlD6Goi0ApQMoxMpRmKoptNZbRAgiEUoRQIoCKYqtHCBeKtjzrvEIpQKiVWOnjKEgQLoRScuFcVd+IEf8RVvoQQq1BaLUTqW9rog8rf3C67TmNbAmY1vwMIptdw+2bXUnUpVnRS+HyOmdNKSxEprcodYWDZRoWM5HoxCIJzhzqyDpWWOKleklpXsoDJ6FpKjVLy3OOd53rJxlP4823vJyAQJGX5Wvr8jzxjQ3Npl5o3s4G05x5rdu1CuxaBeOJXaSMiw6WwsIYTvISGs18ZxtO7JuqGTeJ4ooCSquz74tXg2VraydY+2avJXQT88N0+64lrTkxfN3IGElm+swmOahGU7lF4a8VhpJt6IqTkVQnLrWAc+FdVLua0RZon7gaJNMGQ+EYQa8rb+K2k5BSMhyJEU2kqClauDL36WEgo9/MMAs63oVMvj7xdzukT4JSPMXBenhdIw+vW8FwJEbvWJihUJThSIyxWIJIIkkkkSKRNjBME8OyMuRaqoKuaficDtJqksbicioL/djckiUFJTi1zGduSouEmUZXVGwL2FcLENB9NPqWcjx0BoVMVg64plnrCmc1rdFT9MW7CeolaIp2VVpws8Vb1sESisDh0pGWRNUyCvKXZqs0m8aW+5rY+sDq2c0nBJuWVLNpSfVC3fIFtB7rykluEAh6WLKqOqf2jRAObO4PkSGfyDh3iva+y45R9UklcAXVthpQLjRYas5HyAYhVFTbKlTbSpgoGVBtzZeda3N/5LLrTkJR8xdVhozROe2an+czWLNps3aOcmVqHC59WsP4UmSo6Kc6QZYlM8ZqDkgpiUcStJ/OHv2sqi9Fd+j5JV9QBAUluTVOBnvGZkXMMVdomkr1ktK3jQ7ObCEUJW8kPKHkAXz2TXj0JgwrxPnR/5si9yPkO4sVN1IcH28noLtZ6s1vw37WzCmZoEiwzI9nloGR2aC8tgiHW89KHX4TCwObfRqTQ0L2so63HvYPt19wFk0sGv25g1bXCprQGUicRREaVe5VDCRyZ4vzhdl8mu2Do0SSKQzTwue0s/tsJ+UBL+UBL2UBL0PhKOOxBNXBAIl0mnA8STSZcZL8LienegbQFIXaogK8zovPD9OyOD8wwngsQWWhnyKfm/ahMU529fPkbWuJJVOc7hlE1zRKAx4iiRQ2VcGwLHxOBz6nHTXv6VQLUnsQgb/N/DrhYAnFPRG4mtoTmnm8C4q8bgJuBx0FCo1qEQkzhVtzkLDSDCdDlDj8FOhuumIjRI0kBbobj+bge+1vUF/qw2dz8PrAKYatECUOH1XOQsJGgu7YKPXeUoL2y7NZndEhokaShJlmkacEAZyPDuLW7JQ7CxhNRRhOhil1BAjobjqjQ8TMFIW6mypXMKtdEjYiKChsDq7hwOhRRlPjeG1u7Ir9gsO1kKh2LSJgK+SNoZcZT49R6ijHrjiy3qtDcVLmnN/z7S3rYOl2G1vuW8Ut9zax75WT/PqfPILXf/HhKybV5W9AtJ3qzUq3DeAJuHKyzl2EYHrWvktet5ir8TbduTNd960BTZs+a3Apcn3pbXZtTpo1V+MEWZZkdDCclXULoKSq8AqGyflDKGJa2vjxofCMxBxXA5uuvW0omq8XFOzE061ImcSwIiAl44ndCKHid2zO23XG01Ge693PMl9VXh2seDTJcN9Y1jG310Fhqf+C/EY+YHfqBEv9DPeOvV3s+pu4QbDMV8q+4XaiRpIqV4Bbihdd71si6KgjLRMU6FW41BVAfeIAACAASURBVAIqXatQxSw1IBYIEth3rgu3XUfXVE52D5A2TULxBOOxBGf6hnDYNOyayq6WdpKGia6qeJ06LxxpYWlZEce7+nHbdXpGQ9y3+mJZYDyVZndLB3abRrHfkyHzcWQcMClhb2sXKcPAbtM41tWHYVq4dBvxtEFzbTlex9z7U2cPk0ttKWmNgUxNtF/kRtoyeWPgNIV2D+F0HLfmwKXpaEKlLz5Og6+cX/afZIm3FK/mwJQWreEBthQ1YGoWppSE0jESZppwOkGx3Ut/YowKVwC43ME6MHIel6rjUHVe6T9Oge7BlBajqQit4X50RUNTFHrjY6zwVfLKwEmW+yrwTqOnaFfspGWaU6GzJMwkvYl+JJLFnhr0a7AWO2KtjKaG6Yy1cT7aQqG9CIfizCpxVOms4deqPzKv671lHaxJCCH40Gcfwu11oMxSYf56o7d9KGcphMvjoKRy4WiwryXSKYPQSISRgRCR8TiR8RiJWIp0Mk0qaWCkDYyUiZE2Mz8bmZ9HB8NExhYuqqyoyrx7iDRNXXD6fzNtMtA1knOtnDnUzr9+4am89mBJmdHnyoV4NJlTWmA+UFSFguIbV49lJlimRTQcZ2QgRGgkSngsRjyaIJWYWOspY2Kdm5hpk3TaxDBM4pEEZw5nLwGdKxxaDUmjk4TRiSXjePSVJI1OhFCB/DlYhjRJWelpj5FS0to+yJK6DO1wPJFmPBSjrCR3Y/HowHhO593hss+6b3IuKCoPZN7/mx7WrCGlJJU0GBsMZfbq8RjRUJxEPEUqkWFqu7CvG5Pr3sJIGwxk0Td8O+L1gVaq3AGq1AJi6SQ7ek7ya3Xrr+s96YqDOveGCd0rQYE907u5kJiNNRZLpmmsKiXocfGVl/awqqqMtXUVtPYP88aZDrY3LaG5tpz//Yu9OGwaGxZX0VRdyhd+9BIpwyTocVHkdU8hgbCpKo1VpXSNjBOOJ5GBi+MSybHOPt6/tZm0afLKiXOU+jzEUwZp00RKuQDZKwAF7NuQ0W8gtCaQIWTyl8j0BHOqOjPBU9xMMZgMYVgmo6koS33lbAgu5uc9BwmlYlhImgvq8OsupJQE7R5WFdSQNNPYFY0mfzVxM8X5yCDLfOXYVRtGll7wqJGkwVdOrbuIvzv5M+rcxTxctZ6u2Ag/636TzUVLWF+4mJ907SdsxJFSsq5wesH6gO6jwbOYtDSocGYqnxyqHSUfAq2zRImjjBLHzFVXAdv87fC3vIMFsHHbiut9C3PCcN9YVqNZKAK3z4lzBuHZGxXplEFv2xBnDrfTdrqX3rYhIuMx4tHkhKGZzhiYholpWFimhWXJzL+X/Gxa1oIKBiqKmLdzpKhKzjLOfME0LUYHQjnH20710nbq2jZPp1PGgvRJKBNr/60CaUlCY1FaDnXQeryLrtYBRgbGiUcSlxmaZtrCNDP/yYm1LU2ZaUo2JZaVIenJB/yOzVhy7dSBaYJOnbFBBhPjLPFW4LO5ODTaSnIG56k/McZAcnzaY6SEV3e1XHCwRsejHDzWyTvuWZXznNGhcE4/R7fbcHvyvz58hRnNl+lKdW8iE1g5d7yL1mNddLb2M9A5QiyaIBFNkUykSV+6t5sTa9u0sC5Z55M//yqgPTrMR5dswaHa6I6N8lTHVObEa42hRBu66sKpZYIc5yN78QZKUNWFMwNn82mblsWuMx147DpLSoMoikDXMr0xNUUBukbHaR8apdTvIZ5MY7dpF5yfVTVlvHG6HdOSrKi6XEMqkTYIJ1K09o9g1zQCLif7Wrs43TvE6Z4hVteW89zh0zh1nRWVJZk92ZLoVsY2WJhgvYZwPYmM/wiZfAXMngzhhbYY4XwXaNP3sytCUGj3kjRTuGx2QJIyDZ7tPoQqFNw2Bw7lck2zCmcBP+8+yDJfRUYuQbWRtAwSZoqWcB/Hx7qQUlLs8OHWLs+g7Rtu5eR4Nyv91QTtHp7vOYJd1WguqCVmpHi25xAOxYZLteNQbczkUjtVB5Wu/LaUXAlLWgwkWihzLpsy1uhbQ70nOw/BldDyEHx4WzhY+YSUkvMDo/zVUy+TTKfZUF/Fk7evpch7MXqaSBl8/nsv0DcWBuDzj99NQ3nxrK8RGo1mjZhqmorX71pwwz2fkFISGomy/5UT7H3xOJ0tfYRGo8TCCRKx1A3ZtCyEyM97vMAfk2VaOcsDrxcs01qQYH+mNPHG7r+SMkOxe3zvOd549jAnD5xnfDhCNBTPyAcsQOnkXKCpc2ceeX3wOC/0vcn/tew9rArU8fVzLzCQzJ3BhEyZSigd454clcyDIxF+8fop9h1qw+2yI6VkLBTDOUNZbjSUW5NK01XsrvyXkMwks/CrDCkl50/2sOu5IxzeeZqRgTDRUIxYJBMwu4mpeKbzCCnLIGok+fdzuwnqbvri4yjXkQY9bSXpi5/mdOhlVKHTEzuOKQ36E6dpCjy4oNeezatWFMGqqlJK/R48djsWEq/Dzpq6ClbVlJE2LZJpA49Dx7AsPHY7Avjk3Rsp9Xsp83uxqQo+1+XfZZduY0VlMXXFAXxOBw6bxl2Ni7llaTXFPjd1JQXUFRWgKgpuuy0T/CJjmrlnkHC5WgghkGoVwv0RcDww0XMlQCkEtQQhpt+PbIrGttJGTGmhiIurKmokcWk6Hs2Br8KF6xKNwndUrSNmJCnUPRTaPXg1BwW6myK7F5uiUuLw41J17FlILpr81ZQ4fPh1FwoKo6kIuqLh1hwkrTQxI3Xhug9UNE84WQuHySzldP1aEpOu2JGsDpZLc+Pi2mlsvi0dLEtKYskUuqaia3N/iZWFPj73rjvZcfgMLX1DpK+g8dU1lc88uJWesRCf/sp/Ek3MjYUqGUtlNVIVRaDnYK27EZGIp9i74xhPf+OXdJ7tJxqKX3cjc1YQwDwdrGvxuJRSkrzBDJmFdJfzyYa4EDh9qJ3v/cMLtBzpIDIeJxl/67PP1XvKub24iQI9U3/fnxijyO6j0V+T8yE2lopyaDQ321/A52RDcy1HTnazqKYoI2hp16gsm77kYjqjXVEVtKvYy2eCTdduQAWg64+etkGe+eZr7H3pOKP9IeLRxM0qylnAodpQhMK95Y2oQkFTFJyqTkC/ftl5TdgI2msocixGSougvQ4hFJZ4t2JXrq+guwAqCnzUBAMU+y7Xc5xkaJaTVIxcnlWqLcrsJ9VB/5QxAJumUnxJYFwIQWXhRftKytznLiSEUEAUZpyqK8SGZ0Img3V5r5REUqC7J+YWlFzi5AghCOoegnomU+/hogPnmshWBfTsa6DM4afKFaTE4buQ5Z/McAkhcGOnUL94nRJ1YXSlpJR0R8L8x4lD7Ozu4NGlK3hiRTPHhwaIpJJsrqjCoV1uN6etOK8PfA2n6sevV7DEu3VB7m0mvC0drFgyxVd27GH7qqU0182NvUcIgd2mUVdcQLHfQ0vf0JRjFEVQXRRAt2lcjamdi4VNKCLvpAULASklY8Nh/u2vnmbnzw+RiCZzknbcxNVDytxr5SauHdIpg2//z+d49ls7iYzHMI0bT1vvarG2oJ7VgUWXUfTeWtTII1VbUHMYHZ2xQcbSuTOrmqpQVxXkiXdvZFl9Js2lzCJrnNGjyr6PCCFQ1PwbQTMylv6KwZzQaPzel1/g/IluUsmb+89ccEfp0qwr+Hq2hguh4FT9LPHcihAqLi2T6VZuEMKqO5YvwjZN//wki14uTOccTT82/bwLASkNiP0HwvUkiEvsRxlHpk9lsljq3IiDBGLal3G1zuPtJSvQlIufy5XXmem6+cJwIs43j7/J0cF+nJrGSCKOnCiN/O6po6woKrnMwVLQaAo8gGGlEELBply/KoW3nYMlpSSRNtjd0sFdK+sX9FpXu7ZyajxJkDd4jbqUktHBEH/5ya9x+mD7rAkPbHaNitoiSmuCFBb78AU9mX4ztx2ny47DbcfptuNw63S3DvL1v/oJ48ORBX41Nz6uBXXpTeRGPJrk7z/7H+x54Rip5OyyiapNpbjcT3ltMcEyP/6gB4/PhdNjx+HUcbgvrvdkPMWO7+3htWcOLvAryQ6bonFlzrzQ7sOp6qg5xBjdmhPnNELDmRLcTAT5//nyc6xsqODu25bR1jnM2qbcMhhCUcjsqln2wInyzLzjLfz9yvf7YaQNfvnTN/n3v/4ZA12js5pfCHD7XVTWFVFSFaSg2Iu3wI3L68Dpyqxxu0vP/Ou0cXJfG//6xafyet83EvQF7GeaD4QQ2BQnJ8af51xkH3bFyYbgeylzLkcsoKM1mxVqz7Pe1Y0NAxn9CsL1Xi4zv2UKmdyBsK2FOTpYC4UbZS0Px6O0jY3yR5tuZ2dPJwkj8xyu8ProjoRIT9GKlITTw5wOvUyj/x5SZgy3Vnjtb5xZOlhSSlKGyd6znfzby/s53TOITVW5a+ViPn7PRqqDAXpGQ3ztpX28cbqdkUiMEr+X921dxZO3r0UIgWFa/GTfcY519rO6toxvv36I3pEw969p4DMP3Yrf5UBKyc8Pnubrv9hH90iIxSUFPHHbWt6xbvmsemZMy+Lj//xDTvcOEkmk+Pj/+gECwbLKYn7/HbexeWkNUkr2nu3iqy/t5XhnH0Gvi0c3NfGRO9dn1SpaCNjsWlY7QkpJ+gYusZssWfurT32dk/vPT3usZlNp2ryETfc2sfqWJVQvLUXVVC4PGomL/7/k45USVO3GLhe7FhBiet2Y9//u/Wy6uxFtnoyIc4GiCCoWLSR97Y0DwzD5yp//iD0vHJ02kq8ogtKaILfct4r1d61g6apq3D7nxcjhJQv8iqXPyEAIb8HRvNxvb+ibKIoDv/027Fo5XeP/xHjiDcp9v07Qde+s5vjL1R+h1BGYtmfEJlQcio6SwwGDzF7xrf/cwwffs4kdvzxFKBzn5NneaR2s6dgwLSkXhL1SZmHPeqvASOfv3i1LcmjnGb71d8/S3zk905/dqbPx7pVsvKeRlRsXU1pViFCVKXv7lWs9w1A6PTnKTSwcOmJv4tIKeaTqL0hZMfYO/weF9hocam7dw/nirRu+yDPkJTQ60pjQvLrUAJRgRbLqYM39UhfnvV6s2pP3MHn92dxTrmNSpknUSFPh9aOKrgt/V4XAsKwpBEWWNDkf2U2dZwMRYwTDSlLkWIQyZ8mi+WNWlpklJQfbevjv//kydzfV89lH7iCVNkkaBj5nJv3m1DVK/R6++P77KPF7ONDaxd8880saKooviPdKCa+eOIdNVfjcI3fi0DONhZOK3TtPt/Olp17mzx67m4aKYg639/LNVw+gqoKH1s7M/KEIwT9/8t30jkb45Fd+yBffdx9rF1WiiEw0FeBk9yD/+OxOtq9eyh8+ehd9o2G+8IMdGJbFp7bnj8p4OjhcdgRTmatMwyQWjl9TZes5QcK3/uZnHN+Xu//C7rRx+zvX8dhv3kP1ktLLHOO5vaYb8PVfYwhFYHfmzhS4vU7qVlTicOU+JrNpiayB+pnW2ZWb5K8SpJTs+N4e9uw4ltO5UlRBdX0p7/2d+9hy/+opn8Ps37f8vL+R1BFUxctYYif1hX9JLH2WxtJv0jL02Vk7WEs8mZLq6e692O7nD1f82oxzOR06pcU+LCkxZ1FCPN06NtPWghArJOPpt2xvkZHOz/shpaS3bZCn/+01etumlsRPwu1z8thv3M07Pnw73oDrsrHZrfW36Bv9NoFAwaV6sCl2bIodbQZChXzg5ic+iQQkXkOSBFLIxA5gcr+TYLSAeQ6Ue+Z9pf0DXVR6fJS5fNfNinq15zxNwVKKHJn+rpRl8mLnWQ4O9fBnG+7Oes54KsFv//Kn/Pv2915233ZVw63ptI2PYk1UMhiWxe7eTopdLnT1CsdJZMpfQ+l+LGkihEBcQxr4SzErByuWTLPjSAvLK4v53YduzZrSDbicfOSu9aRNE8uS3NG4iO++cZizfUMXHCyA8oCXB9YsY93iqWnQr760l4c3NLJ5aUYLYN2iSg6c6+a1k208uGbZjJu4EAKnbsNhVxEIHLoN1xVsMC8eaaGutJDbVyyi0OOkyOPioXUr+NHuY3zynk3XxJgsKPYixFQiQdOwiIzHkJZELEC/wXzR2drPj7/6as7xghIfT3zmfra/dxNO93w375tbs6oqBIpzRxcj4zEsy8q6ZqWURKJJDryZYXLbsL4Ow8jQhWtapq56564W1jbX4nTaUC+pgZdSMjYWY/feVjSbxsZ1dbjddkzTQlEEmqaSSmUMU5tNRVEEyZSBYEIf7AYnq5gNhvvHeelHexkbCmcd12wqa25fxme+9D6KK+dbfpCfte7WV+B33MZQ9CcY1thExE6iKp4Zz53EbPa/2e2RgopSH9/43i5a2wd5ZoekeWXu7BWAP+jNaRAYaYNELP+kIrHI/CPG1wuR0fxoBaaTBsf3nmP/y8ezHyCgtqGMP/rnj1G7rPxXMuDydoBdcdEVO8p4uo+EFUER6nUzPH/lINOQfh2Su0HGIfRFLm9o8iFcv4bQVl/4U9oySRjGhaeDS7OhKUqm0smySJqZwJ9NUbGrKhJImgY/PneCB2uX4dbsODQNXVFzfmeTpoFAoAhB3Ejj0mxYZBwYh6phSIuEkbmOpig4VC1TkWaZGJaVCZ5JiaYo2FUNiSRhGPz7qTf5/TW34VA19Ev6e03LIpLOsEvrqnrh3tKmiaYo/NOd75ryDCh1e1hVXMr/2PMamiLQFIUv7nqZ3d2dfHrNJnz65bamgsaqgoc4FXoZTejUe7Zetz1rVg6WYZr0j4VZWl6Us152YDzKj/Yc5UhHL8PhGJYl6R0Lk76iITzodVPkm8paIqXkXP8IZ3qHeOHwmcvGNi6pxpIyZ9P1bCGlpG8szMvHW9l5qu2y/hZNVTAtiXYNHJui8sBE7f9UwyoWSTI6GCZYtjCMLPPBT7726kQj+lR4/E7e88lt3PfEFuwz0DHPBCNlvGWjyvmEqqkES3Ovg/HhCFYOwgUhBDZNxed1YpoW0WiS/W+20dk5QkNDGUVBDy/sOE5/f4imlZUsX3aRDMYwLFrPDXLseDdL6ksIheMcOdZJW9sQNdVBGpaW8uprp4nFU6xfW0dlRYCnf3YIzaaxeeMiljXMjVjmRsT+X5ygrz17NF8IwdLmGj73Dx/GWzA/Fi7LtPJGmqEqPvpC30QKQdfYPwKCsfhOkNe+DE4IeN8jGzh4rItFNUHqqoqor5u+tLSg2ItQBGTZYhLxFJHx/IuPjw2Fb0gpidlgNE89qmPDYV772cGcGlVl1UE+/9VPUrGoeH6GiuQmacZ1RLV7DTbFSW/8JC41QIP3DmzKwrIb3nTFJ6D4EL4vgEwgh96JEnwKxCSVupggvLjc2X2p8yw/OHsUQ0pMafFnG+5mWaCImJHm5+2nebHrLIZlsrGkmsfqm1CE4Lsth3ml5xytoWECdhcP1CzlXYsac97W988ewWdzUO728v8efJX/fsv9dIbHOTE6wG82bean50/ydNtJFARLAkE+sWIjJS4PBwa62dnXTjiVpCMyRnNROR9Ztp6okeIrx/dwYLCLv37zVQIOF4/UreD2ijokkqPDffy3PS/QH4twT/US3rN4JQG7k939Hfyw9Rh7+zvZ+dhvXrZu/HYHH165lqDTxdNnT9ETCZM0Tf7L2lt4Z30DjivYZSUWvYlTxIxRJJL26AGaAg/k53OcI2bXvCEEmqKSMsycZUX/+NxOOobG+ezDt7OsIqMJ9cF/+O6U49QJD/RKTOoPvH9rM0/efrlYpk1T56SqnWE3yd4ULYFtK+v5+N0bCbidl56Edo0i75WLS1AUgZXFkIiFE/R1DN1wDlYqmWb380eyjgkhaL61gVvfsWbezhVAZDy+IP0WbzWomkpZdRBVU7Ia4R0tfaRmyTJ47vwguq7x2KPrefrnh6mtCVJdXciDD6zC7bJf9p222VTqFxcTCsVoaCgjWOjhyJFONm5YxIrlFbzw4jFcTp3Fi4p57Y0zlJb4KC7yUljoYd+Btre8g2UYJqcPtjM+lN2AdbrtfOyPH5m3cwUZhsJ4JDnveQCKXA/j0ZtQhAOBStoaJZo6SaX/N2Y9R1u0n7Q1uzVVZPdfoHe/EhJ4dXcLp8/2kzZMWs4Pcr6zmHc/sCbnfIGgF5fHkVX7LRFJMjYcyWv5tJQy0xOULwdruvuS5DUpbxoWQz2j855HSsn4UISTOcq+VU3hyc8+RElV4bzfdwmEbhIXXTcMJzvoih0mYgwjU5L++BluK/l17OrsM9xzxVszdLFQEIAG9rsyzpWYXvfx5Z5zPLxoBbeU1eCx6ThUGxLoiIzxfMcZfq/5NsZTcV7sOsvBwR7uq1nKb63awvGRfj66fD3rSypzEhVNosDuJGmaHB3uo8zlpS8W4dhIP6uCpfRGw/zv43v43v0fQFdVfnD2KN9pOczvNt8KQGdknIfrlnNn5WKQmRYdv93BFzbdy4GBbv5i03YW+4NAJlOWNE18dgefW3cnA7EoT7edoDsaImB3cnvFIlYUlPCeZ7+V9T4DDgdPNjbzZGPztK0Lmexegr74STYWvR+bsGdo8a8TZuVg6ZrKkrIgh9t7Odc/QlnAi0SSNkzcDju6ptLaP8KG+irqy4JYluRM7xD947PfTBUh2LqshiMdvbwn1UShx4klJfGUMecIo6Zk9CeGwlHiqXQmmq8qqIrC8opidp5uYywapzTgQRGCWDJbHb5ksg8x19Une6jmuonUr6zKRGqzIDQaoe1ULys3LSwD4lzR2dKfk9XP7XOybG0dZTXBvFxrfDiCedPBQlEE3gI3pdVBes4PThlvP91LLBSnsMQ3ZbOxLEkslmJkNIoQUKR7MAyTvv4QqiJQFQWXU6e3d5yyMj8et31aA8rpsqNPkGk4HDqRcIJkyuCeuxo53zaY0esSsGXzjbVurwajAyEGe0YxcmRrF6+spClPrzOVSBMNx/MyVzi5j3DyIKaMMbkr1Qb+aE4PmD8/+i16E1NJDiwpsWSmoVgVKm7NzifrH+SdFZuyziOl5OXXT/P7n7oHx0TQZbIPNheEIqheWsrxvVON/Vg0wVDvGEbaxJYnUpdkPMVQz2j+/KtpiJiMdKZ0XslTn3V/53BeSiaNtElnaz/RcPZSyYpFxazesiRP8iGSkYFfDZILKSXdfRnBbq/HgU1TGR6NYLfbCPichKNJotEkPm9mrLtvDLfLjs/jmHEvvloMJlvxaEWs9D9woeFfV1wznDU/3MxgXQ4hbAjf52d17OP1q/jB2SN0hMdYUVjCLaU1ODSNjvA458ZH+PaZQwDYNY1Cx9V9jqUuL2fHhzg7Pszaogo6wqOcHB3g8fomTo0OssQfJGB3YkqLpsJSvnZy/4Vzaz0BqjyBjBM3iw9aV1VqPAHKXF7SlgUIUlMYAKdCSkk0naInEiaaTl8QG55EU3EJ9ksYDwcSZ9Cw0xM7hl1x41B9FDkWzfo9ySdm9aRy2mxsX72Us33DfP3lfdSXBREIPA6dO1YsojTg5ZaGGo519POTfcdRhcKZviHKC+bGTvPRbRv426d/yTde2U9VMHChmW1NbTkbl0xfvz+JyT6s5toKdhxuYTgco8Tvobm2nBK/h3tW1XNuYIQf7ztBXVsBmqoQSaZYXFLIg2uXkTZMjnf10zk0xpGO3kxJ4bFWqoJ+VtWUUehxcbZviPP9owyEMhHVN063MzAeocTvYd2imSk2a5aV4fG7GB0ITRkLjUQ5e7STRCw1bdP3tUb3+YEppByTKCzxUdNQlreHQldrP+mbpSQAuDx2lqyqzupgRUNxzh7roryueIoBlOnBSpBMprHbNYKFHgxTcqalj6VLyvB6HaxpruF82xB2u4bHfXk0Tdc1Skv9uJw6qqpQVurD48nUOq9trmHXnrNICbqusvWWpezcdQYmerLe6hgbChPLYXAKAWvvXJ63tR4ZjzPYPf9MBEAoeQC/YysuW8Ml9ze3+7y9uInxLBpXpjSJGkn6E6MMJcdZFVhEgzf7XneufQjLsnA6bQwMh3E77SDA7bTjdk0ftW1ors3qYFmmZLh3jJH+EKXV+aHc7WjpIzlHkficEKBPw/iZiKUwTTNvOocnD0zP4jpbGGlzWtbAFesXZ0iZ8rHeJbQe75r5uLcBBoYjvLq7hdJiH1XlASKRJL2DIZwOjcqyAO1dIwyORNjYXIvP4+TbP9nHbRuXsLSueMpePF8kzSih9ABJM4oQChFjGEVk1qquulFv9mHdkFhVWEbjxhL2DXTxL8f2oAqFOysW4dN1lgaK+KP1d+LVHZhXMKFqQiFtmZkY2wxf2zKnh8NDvaRMk8bCUn7RdZZQKkGh3UnQ4WI8lSBhGigIhhKxywSzVUXJKSOjKQrJK5wnhSur12YX2YqkUzx77gwvtreSNs0pAbG/3vYAxa6Le2/aSuLXyxAoJMwIFtcvWD8rB0tRBEvKCvmtB7aw+0wHg+EomqJQUejDMRFNfOLWNbzobaFnNITLbuPBNcvY2lCL15nZLBQBS8uDaKqC25HdcVhRWcIfvXsbb5xuZzAUwaaqVBb6KC/wzelFuew2Pn7PRn558jyDoShO3XYhC1YVDPDp7ZvZ1dJB5+AYEkmhx8Xi0sxD25SSzuFxTvcM4XXYWbeoku6RELFUmsUlhRR6XAyEopzsHiCeTvOB29YQTaQ43tlPMm3MysFye500barPqn1jpE3On+zm/IluVmy4Pl53NoRHozm/Dw6Xjr8wP2UG8UiC1uPds9YcervD7XOyctNiXnv6YNZM7is/3s/Gu1fi9jkuM4JUVaGmOkhN9cWsYmXlReV4IQSrmqpoXFGBoogpBpTbbWdl48W1fOnPXq+D+7Y3XSC9EELwjgebsSz5tiC4SMRS0wg8C8qq8pOpNQyTge4R+jqH8zKfKlwkjU5E5lEGgMeeuyQvGz5Rf3/Wv0spSVkGZyM9/KxnLwAuNbshePRUN5ZlUVLkY//h+d35qAAAIABJREFUdgr8LkBQXuqnrGT6vXzVliU89a8vZx3r6ximq7U/bw7WiX3nSafyI4shALcvdxR5fDhMKmFgz/Hsmyv2/+JEXuaxLItoKHdvW7DMjzZD5nE2kFISHotx5mDHvOd6K+B0ax+VZQHu2tLAeDjO8ydPcN/tK2jrHqa9a4TioBebpqLbNIqDHkqLvNyydhFul5737FXcHKcndoyUFSdtxemyDqMKOwII6OWoYmFkPjJ6eLmfB7n6uW8ig1e6zxE1UqhCUOsNoE04NIt8hVS6ffzw7FEKHC78up2mYBklzowNtjJYyq6+DgbjURoLS1nqD+ZcU8VON6OJOD67nVpvgPFUglKnF0UIlgWKqPYE+M/Wo9gUlfbwGPfWLJ3VvW8oqeLZjtOcC42wsrCUcvf0yZY9/R10hMeIGSme7zhDidPD+pKMzdEfjfDTs6doLiljbUkFtivWlFe/ZE8VUOvZwPnwHhZ5NhEzxxlOtiGldV1KBWf9zdJUlaXlRSwtz96oXOxz88RtUx/mUlpE0/2Mps7QXHc7zXUVF8bSVozu6GskzTE0xcki7ztYUhakvrSQlBWiJ7aLRd5b5/yiVEVhWUXxhV6wK1FR6OOxzU1Zxxw2jYfXr+Dh9Styzr+1oZatDbVzvq9Lcee71vH6zw5lNZo7z/az7+UT1C0vx+m5firUl0JMs1EqqpK3yOzxfecY6BpBzoLW+VcBdodOfVM1ZTVBerOQLhx5o4WWIx0037p0FiybcGVIaz4O0aXnCiFQb0Dmy6uBENlp7TODoOehzxAy/SjH9rTmjX7crlWTMNqwZHJCPFTgsTeTj0IdIQR21cYKXzWjqQjfbn+F0+EuqlxTnwcbmmuRUtLWNUzdhDOaTBmz0vhr3LAYT8BFZGyq0d/bMUTrsU5WbVmCbp/fZ5BOGbz56qlpHOm5QQgxbd9sT9sQsXB8Cr351WCod5TDu1rmPQ9k+pWnM4J1u5Y3LebXf34ob+WwNzpKi33sOdjG/iPt+LxOCgIuDhzrwDAt/D4nDrtGZ+8ohmVRWuSlMODmwNF2li4upbx4asn3fODSCqj1rM86por87GXZoNlUbNPslbnKUm8iA4emMp6yMAXcWbmIjSVVCCEocrh5ctkaDg/1MhqLMzoao9ZZcMHBerhuBbv6OjClnFJON/UaNm6rqEUVCoV2Jw/WLMOuaWiKiioEv9l0C3v7O0HALaU1bCytAqDaG0BTVII5ShM/2LCWXX3tpC0rw0poWHgsnW2VmdJ6v+5gW1U9FROOl2lJdEXjUys3Y1gW5iXETAkzw6T43mWrqPUHpn/TJAwmznEushsLA8NKoykLt8ZnwjVQKBWoih2HOjXqOJY8y0D8IMXONTjUgsvMAEXYcKnZHaS3A9bctoyKRcV0nxuYMhYLJ9jzwlEaNyxi3R3LUW6ArIA34MrJfGikzbz0A8QiCV575iCjvyJ1+rOBUATlNUHW3bmCn/37a1PGE7EU3/2H56lpKMvai/V2Q2f0IAV6DW4te9N93AiRlgm8tmIEgtFkF25bEJviuFT6dFo4XHpu8WZJXtjsTMOk7XQve188Nu+5JuHRG0kaHURSR9GEl6D7IfLdBaEIBa/mxJQm46mppYQAlWUBLEvy0munuG3jEgB6B8Y5cr6L5UvKpp3fV+hmza0NvP6zQ1PG4pEkx/aeY9P2JuqWV2Q5e/Y4fbCd86e680amIxRBeW0RiqpknfPskU7GhiJ5IYvY8b09Ofth5wqhCFze3ExysXACKw/BrvGRCD/56ivznuetgsXVRcTjKZxOnYDPSWGgmt7+cVxOnQK/i2g8xYbVtQR8TnRd47aNSxgdj12oCMondMWJri8sW2A22Owajml0HHvOD9B4A1Xp3Gi4qzJ7n6+mKNT7g9T7gwyMRzjR0U80nOJUfJASv5u27lHcMRtNtWUUuV28ePgsUkpW1pQyFIoyGolj01RW1ZbhcznYUpZJFqTSBmIUxpJxerUQ49EElUEf7160kv1nu1jsDvLSwbOoimBxWRCnobGzvQ2vU6eptpxTnQOEE0lW1ZZR6vHgG7dj01Qcfo3WkWEOHevm1hWLGInEKPS42Fp2MUmxtTx3wsKpagSdTvpjkZkdLMCheih1LsOtBVGEhkcLXjeii3l/m8+M/5By1y2kzShnQt9nY9HnGE2dIZzuptaznb7YHvri+3CqQYocKwEwrATd0dfpiL5ELN2PgkaRc3XGdJeS/vg+emN7AEmpK3vk5UokzXFaxn9E3BhCCJVK922UuzaTMsP0xHYxlDiKrnio9mzDr9eTskK0jP8nmuIklu4DYHngA7i0YsZTbbRHdqAKOwlzhCLHKirdt2JT3ETTfbRFnidhDKMKBw2Bx3FOOIJRo49zoadJmmPYtQKq3XdRYM+eUnX7nDz8sTv4l8//MOt4R0sfz3zzNQqKfSxeWXndDeeC4tylPeGxKAPdI8DVN/6bpsXrPzvEodfP3KTyvQL+oIf1dy1n/8vHs/ZLHNvTyrf//jk+/YX3YNO1675WFhIjyU6Gku2oQqPOsxFdcXMu/AaqsFPqbGAwcZaBRCu17nW4tEJOhX6BRyukzLGcgL2S1tAbmDJNtXsNuuKiPbofCZQ46gnaM5u8y+PIyYYpkZw92jmv1zDJXvfTr7/KcF/+ggmh5AF0rQKPfQ2mFWck9iIePT8ZrEkYlslgcpzxVAwtB2PD8GiU1/a0sPdQG36fEylhZCw662zpgx+8NauDBXBi3zkOvX6a0uogzqvsVUnGUzz/nV15c1Im4Q24KKsupCeLWG9/1zAn9p+jpqHsqu8boPVYF89/d1feMvyqquAP5mbDnGQqnQ9fppEy+I+/e5au1v55zPLWgs2m0txYhSRD4CUlBAOZd1EIQYHfRWVZADHxe2VZgPISP0K8fYTd7Q4dty+3Y3f49Ra2P775JhPGPBGOJ+kcGqO5roIz3UO09Y/icdj48e7jLKsopmc0RIHHyVO7j1MW8FBR6MeSFofberm98aKDG02kOHy+lw1Lq/A5Hbxxsh23Q8ep6+w62QZAImWgqoLOoTGkhLRhMh5NcOBsF4OhKF6nnad2HeOxravY39rNuzc34nXZiSZTCCGoCHpx6nPLKPnsDoqdLv7pzd0cqKimxOW5jFX8vrp6XLaMIy+EwG8ro9y5nK7YUWzCjsO9cCyZM2HeDlbcGCRuDPH/s3fe4XFc57n/TdveAewueicAEuydlEiqUs2yJMsqLnGJ7bjnOrnJ9b2OE8dxYuc6iRMnznW3bFmO5KYuq4tiEcVOsIEEQPSOBRbb68zcPxYECaEIIKlixe/zgMRi5sx8c/bMOedr7zeWOk0k3UMsO8hI4hhmKQ8BEbexjpQWoj+2d7KNKCgUmJeTVEcJiV2U26/Hqvgni965DLVoeoaTwfvmLcfxsR9glvKodd4BgCI50PQsgeQJxlKnqLTfQDjTQ29sF4poQ0CiI/IUSz0fp9C8jp7oi5wNP0aj56PEsyMMxF9led6nULUko6lT2JQiPMZ62sIPk29ahtWymZFkEyfH7mNNwV+g6ilOj/8cu1JOqe0qREHCJM2dq3H1HWt59sFXaZ8h8TebUTmy6wyCIPCBP7+Ryobiy+bJ0ieoEedivXotyusLMZgUkrHplNJjw2HajvWw+cblGOewWM0qj6Zz5OXTPPnTXQQGxhfc/p0OSZaoX1XB+usaeeK+XdMsypqq8eJvD5BJZvj4V+64LGFI56DrOmNDIQKD4xSWF+C4DNTklwq7UoDHUMaJ8d/hNpSS0uIogkZn9AAeYyk2JQ+PsQxZNCILCvnGSpwGP13RAyS0EFbJTVPwcZa5b2E4dZaV7tswSuefy+N35oreCsL0EF4dDr3UTGQ8flH9rOs6sVCCB7/9DEd2nrnUrpiCjDqC23w1ZqUWnQyjsccWfI0XB48SU2emjc/qKn3xUfaPncEmmygyz5wLZbcaqa/xs+9IJwX5dgQESovdlPhf3/oI0LC6kobVlTMSOcTCCZ7+xV4q6opYuql2wSGualblmQf3cnhn82Ul0hEEAcUgs2Rd9YwKlprVeOr+3TSuq6Z6acmcYXmzoa99mB/+3SOXjRQFQDZIlFT7kBWJ7AwhnKcOtDM6MI7TY0NcwHpxDpqq8dB/PMeLvznw+1fbcB4kAXNBEM77zF8bnn3hsXO4mP59O0MxyuQXOrE5LTN6/fc9f5yh3rHLxj783xXRZJqukXFWVhUzGoljkEUKHDbcdgstvSPkOaz4nTbsZiPD41H8bjvxVJqzg1Nzf21mI9evXMShs71YjQbS2SyZrIqqaSQyWZwWEztPtLOqupglZX4OtPYwGIxw5ZJKzvSNYFJkvA4rbpsZj93CrWsbaOocwKjIOC0mXFYzfpd9wXNfJJ2iaXiIYDLB79pbMUhTCydvKi6dVLAANDR6Y8eptK0jqYUZSrTgMhTPO4LlcuKSFSybUkxSHWUs1UyRdTNjqTOMpU6zNO8TCIKIUXJjlX1T2oiChEUuwCx7SakhHIZyjNL5+HWj5MKmvD5ZxDnoukp39AVuLv0vjLJrclOU0aJEswNY5UI8xgZsSjFHR/+DpDqGWSpAFowUmtdhlNwkzGO0hn4DTDARyvn4zKtIqkGC6TZSaohEdoSRZBOB5DFk0UJWSyAKuS9W1VIMxQ+xrORTGCTbvKjlbU4zH/+b2/nyB/6T7AzJ1ulkhoM7TjHUO8odn7iaK29ZeVEKzDlkUlmOvdrKgedPAvDJv7tz3m1tDjN1K8pp2tMy7VgmleXIrjOsuLKOtVcvXpAFLp3KsO+5Ezz47WfoOjPwh/pXs8CZZ2PLu1bRdqyHUwenbzyTsRQ7HjvEQPco93z+elZtqV+QAn0hdF0nlczQ2tTNnqeO0rSnhfK6It73hRveFgqWTc7DZSginBlBFozYlQJscj4myU5WT2MUbZglB4IgIosmLLIbg2glkhnBINmwyC4qbTl6cZNox65MDUU2mhTKan1YHSaioek5I4HBcX71n8/xkf9964LGuq7rjAyM890v/5rDO5ovO5GLKFoYSzyHOdNOWh1AFBduuXugeweDidlZ5TKaitNg5bayjSxxzhzWoSgSNZVe7r51DQ21/pyVXhTmVWdQEARMZgP3/On1/M2HvjcjsU5P6yA/+cbj/MlX7qBuZQWSPL8FO5PO8twv9/HID3YQHI7Mq81CoJgUNly/lOd+uW/G430dI/zoa4/w2W/cTXGld0HvZ9uJHn7wlYc5dbD9soTsnYMgCLgLHJTU+Ohs7p92PDIe57ffe5HPfv1uzLaFsQlGxuP87JtPsOPhQ7Oycr6t8c7Sd950CIJAQbGHgiLXjApWNJTgO1/6JV/+wccuW17rf0cUOK14nTbaBgKU5rvY19JNKJ6ivqSALUsq+fUrx4kkklT4PMRSaR4/cAqH2cSampIp1xmNxDnVM0RvIERZvpu6Yi8P7mqi3OvCKMuomkZ3YByf205ZgYtQPEnPaIjeQIglpT6ea2olFE9SX1zAQDDC8a5BBoMRYsk0XmduLXps/yk21Jfjd82fYbzE7uTfrrl51uPTKep1kloEWTQg6QZS6ltXe++SFSy7UkYw1UJWS1JgWkpvbDfx7BB2+dJi5BcCHR1VT6FMFMw7twjo6KBriIKMIIiIggFd19AnEuhk0Yok5sI1JEFB13NKjoCIIloQBWWCkQtyenEWg+ig0f1RrErRxLnn7qWhkUGZqCsx34VoyZoq7vn8dn7+T0/NeDybVulsHuA7X/oVT/5sN9tuX8OG65biLXG/7j2SiTR97cM0H+zgxL6zNB/uIDoeJ5POsmpL/bzkOwdBENj67lUzKlgA3S0DPPTvz2IyKyxZX/O6lmVN0xjsGuXx+3by8qOHckVE/0BsMStEUaRuZQXX3b2B4f4ggf7pnr5MKsupA2f5xqfvo25VBdvv2cCStVV4fHMXrdZ1nWQsTV/HCGePd9O0t5XThzoJj0VJp7JkMlnyC11vG+X3bGQvrZHdVNnW4zIUT3iySigyL8Yo2ohkhjkTfply6yqcip/ToRcotiyjwraWo8FHSWTH8ZpqEGCyHsyFEASBxWur2PHIoRkVrGxG5Xc/34PZYuTOT12DMg/ChUQ8xfO/3McjP9zBUM/ojIWjLxU+63sJpw4Sz7RhkH2U2+5gobvEu8u2EMvOvBmWBAG3wU6V1U+B0Ykizrx8CIKAJILdZuSRp4+SnjAelRa52bZp0esLIUDj+hquvGkFu2YIFdQ0nbZj3fzjZ3/KHZ+4iuvv3ojJOjv7mqbpdLcO8vD3X+TVZ44TGY8vuLbifCBJItVLS6lZWjpjGKmu6Rzfd5avffyH3PunN3DFzSsQJXHOeTzQH+R3v3iFF369n5H+IJp6eeUWBAG728KKzYtmVLAAdj1xBJPFwB9/+TYsNtPrrjvpVIZDO5r5zXdfoPVYz2UjcfkDfv9QVuOjrNZPxyxj68jO0/ztR77Hp//+LoqrvG+ydL//yLdb2bKkCoEcUYQsCTSUelE1HaMiI4kCn3/XFegThBf9Y2G2NVbjc9kwKlPn7wKnle2rFnHdilpMBgVRgEXF+RgkmWgyxe8OneGv7rqGgbEIj7x6klXVxdx4Wx3PHG6hodTLH1+3dvK+oiBw28YlCIBJUZAkkTs3L0PTdcwLzDM0SBLF9lyKSjyTJqWq2AwGlFlC1EVk6p1XcSr0HIpgosq+4S2zlVwGBauU9vATWGQvLmMtzcEHUEQrvIm1FQQk8oyL6Qg/RbXz1lz9LD2JIlowyR5GEk1ktDhjqdMoog2DZJ9oN1e3Tz9mmfDERTI9OI3VSIJMUs1tdCXRgF0ppTe2k1LbNjQ9i65rSOLsHidBEJANErf98TYGOgO88Ov9M56X2wCnOHOkk9ZjPfz4a4/i8TmoqCskv8iNxWZCUkSS8TSJaJLQaIyBzhFGBsZJpzJoqo6uaVMsnxezv7j2znX86jvPz8hmp2k6zQc7+Pqn7mPzTcu58paVLFpRjmmCdlbXdTRVIzAwzol9Zzm88zSHXjpFJJSYtnG/+o41hIMxju5umTFs5b8rJFnk6vesZaQ/yKM/eplYePrmX9N0oqE4h3c007T7DEazgcLyfIoqc+F9VocZNauSiKaIx5JExuL0dw4TGAyh6zq6lvueLqeV/HJiqfsmdHQ0XUUSFAQEtnr/BB1tkhFrped2QEASZCpt6yizrpw4V2Sr75MXtBUnzp3hPutrqF1exmB3YEYq72gowYPffpaDO5rZfu9Glm9eREGRazL8QVM1QqNRTh/p5Ngrrex+8ijBkcg0auLiKi8Nayo4/kobQ72ze47mA1E04TRtwmHaiIBAIPYk+dZ3Lega1/jmpnUXyM2br7fJ1nSd792/k2uvbOBAUxdVZfmEo/NjkBMEAbPVyAf+4mZOHeqYMU9N03SGe8f4wVcf4eHvv8TaaxpZvKYCb4kHg9lAPJJkPBChv2OEI7tOc/ZEL8lYasq4liSRj37pVn7y9ccvyzwjCAKufDs3f/AK/u1//deM3jdN1ehqGeSf/vR+HvjW06y6so6GNZW48uyYbUYSsRShsRgDXSMc39tG67FuYuHENIXc6jDzgT+7ke995beXLLfDZWXj9qXseOQQ44Hpnr1sRuWZB1/l6O4Wbnj/JtZctZiyRf5J+vZz61NX6yDHXmll79PH6DzdTyqRmaLICgLc/omrOH24i1MHptc6u1jomk48miQaThALJ4iF48TCSeLRJLFwgngkkfscmTgnkiASjDPcO3t5hJ9+4wmeun8PFrsJi92E9dyPwzLx2YzVkfvJnWPG7sz9vtAcqng0SSyUkyseThCLJomHk0QjiQn5kxPPNfETSdDfMUIqMV1x1XV49dljfOHWf5mQNydbTl5TTuZzstvNk89msZuwu62XPf8rr9BF44Yaml5pnXFsqVmNI7ta+PxN32T11nqWb66jpNqLxZ5jTz5XiD0yFicYCDM2FCYwMM5wXxCjSeEff/35i5JL13PrZCycnOz3aCRJPJSYHCMX9nk8kiQWSdLdNnMe4dhwmAe+9TuefejViXFhwmozn+9/hxmLbeL7sJ3vd5vTjHkeRovZIIoChglF45yZT5akyfdOEAQsEwbAdFalOM+Jy2bCYlSm3VMSRazGqftVp8UECCiySH1pAQ+/egKfy8ZNa+rpGg7yqz3HaCj1ku+wYjEaprzvdpNxUgZgUrG6mGftj4b53tEDPNF+hlg6jctk4u76pXy4cRVu09Q8Px2NULqfNXl35fpoglH3rcAlK1gmyUNSHaPEtAVJMKKj4TbmrJQZLc7+4W8QyXSTyI6wZ/CvqbDfQLF1E3Dukac+uK5r7B3+KtF0H+FMJzsHvkiJdQtVjptmlUEQBNZ5v8ShwD/TEvo1kqBQ7bydKvvNeE0riKS7eaHvMxgkO/XOe7ErJSSyY+cCo89fZ2L7MLGFmHJkwq/F8rxPc3z0+zSPP4Cuqyxy3UWV/RZkwcyyvE/RNPqfnBj7EValkDrX3fjMc5N0CIKAxW7iY1++jUw6y87HDs96rq7ncgjUrMpg9yiD3RcsEDMT/F1WyAaZj/6fW/n7T/54xnvpus54IMKTP9vNU/fvQZIFrA4LRouBRDRFLJyY8FLpsyp4K65YxPv//CaOvdLKiX1n/6BgXYBzeR53ffZ6MqksT96/e9bQG13XyWZUspkEbcd7LpmY4e2CcwUyRc6TeZzzMZ/7LE0sNbk8B2kyt1MQBCSUKW2lWaZAURa5+YNXcOpgO4NdM2/E0qkMpw6003ywHUEUMFmMWGwmslmVWChBNquCPvtYdxfYefdHt9KwppLAQOiiFayMGiSrTVdCxpMvk2+9hYUsLtIFbEszeXnmuzgKgNNuZtOaagaGw2xeW82Bo13zlgOgqKKAT//9XXzzcz+dlaVUzaoM9Y7xxE938uTPdjL1WSdKo8/S/3d++lqWbVp00aG0M8FglFm5pY6N1y9j7zPHZj5JzyktPa2D9LQO8thPXl6Q3IIo8Pl/vIcVV9bx/b99+NK9cQKULSrkqtvXzFqDTFM1BroC/OTrj3Hf1x9HNkjYnGZkWSYWTpCMp8il9uqzyn3tezfw4S/eyoP/9sxlVbAGugJ8/yu/Zf8LJy/4q37Bvyx4bRzuG5sgbnoNhCn/TfmtZlkp//Bfn8HmXFhu5lc/+gNOvNp2gfJ/abJHxxOcnqkQ9RyyCwL8/NDXcL9OnbqFQhAE1ly1mP0vnOTAiydn3TfEI0l2PXGUXU8encHwfUF/XNC+rNbHxULNanzsir8jMqUcxMX3u5pRGeoeZah7hrVijn5fvrmWv/rBx+YkA7kYXDhPn/vdIEtsri+fdny2dhdClkTW1ZaytrZ0UvolZb5paYpzrQ8Xq0SOJuL8+Phhjo8M8WdrNuG32ukOj/PQ6eNkNI1Pr1iHzXCeOEjXNQYTLVRY17KQte+NwCUrWIIgsLXwny/4/V8mf1cEC5t8fztr2xLrNkqs214zGEQ2ev9mwXJYZT9b/N+cJptJ9rDY/SEWuz805e8W2cu1Rd+dvHeBaQUFhSsQBAGfefWkYmSW81ni/sjkeQ6lnM3+v592HxBwGxaxrfBfFyy7IAg482x88qt3YndZePahVxeegP0mOBwEQWDTjcu553Pb+eV3npszZCy3wddzTF3zqKMqiAJLN9Tw8b++ncLyfDJpFcUgXxb693cSBEHAYJT5o7+8BZvLwm+++wLhOYpAv1Mx0wJysZ9nu37Dmkru+sz1/OTrj+UKbc8CXQddzW0S5ptr4syz8Z4/uYabP3QFkWCcwrJ8jnJxpBcjsd8yntiF8hpSnWiqiYsZGLquo+q5WiRj6TDhdBxREHEbbTgUC5IgIc7Di2WeyBcdDoR57NkmjAuoXSUIArIisWpLHR/90rv58T88SjI291ygz6WVXABRErn2veu44xNX0902eFnfHUEQ8JZ4uPPT1zDYE6Czuf91owXmKzfkvNgf+eK7uOKWFWiqTmF53oykGguV2ZVv5/p7NtDbPszBF0/NrrRNKFGZVHbeeWySJHLtXev53DfuRhAFGjfUXJK8M0HT9Tck7HMa9Cn/Tf3tIr3+uqa/OfLPJfsbeGtfqYfbPraNkb4xOk8PzH3yOSX9TYD+ezxmLgaX4p081/a1V3gz1JeReIzWYIAvbdzKKt/51KNFngL+9eAeIotXTFGwEAREQeT5wX/FInnwGEtpcF7zJkg6HZel6MJCNjvzOXYxA2Gh95lLzoUcm68Mr4dcsrGdj/yfW6moL+Lh77/IcF/wDfHgCKIwGd6xUIiSyL3/YzuxcJxnH9pHKnHpCpBilFm9tYEP/s+bqFyco6Qvq/HhKnC8xsL0B8D5zeddn7mOmqWl/OQfHqOnbXDGkJFLvpeY85qZrSakixwzv68QBIEb37+JyHjssimyoiTg8Tl5/xduZPu9GxEEAYfHir88D4NRuSjiC5thOU7TFVgNdVP+3h38Fxa6BGq6zkhqnF917+L5oaOMp6PnPYWCSKXVx7uLN7DNuwybbJ5zDv/8R68mlc5w962r6egZY1nD/ImLzsFkMXLNnTlCkoe+/SzBkfBFh68KAhjMBq69cx3v+8KNODxWwmPRy77JEgSB+pUVfOyvbue+bzxO+6neS865E0QBq93M+//8Rm75oysQRRFdU6lcXHLJCtY5VNQXcfdnryMZS3HqUAfqJa49giBgthm5/WPbuOdPt0+y4FbWF2F3Wf4wt/83gSAIrNpSz52fupZffOtpBrsDb9sQ9D/g7Ye0ppJWVYptU+t8ljucRDPpKUWJIRcSuNR1M2ktDggYxcvHqrxQvAmFhv+AhcBqN3PzB6+gcX01T9y3i8O7ThMKREnGU5c0KQmigMGoYLYayfM7WXftkou+lsGo8LEv3051Ywm//M5zjA1FSCVSC7OCCWA0Knjn2kjWAAAgAElEQVR8TrbcuopbPnQl+YXnaZxzHq1q+tqH3zbkCm9HrNpST8PqCp66fw/P/WofY0NhErEU2fTFU1CLkojRrGC2GCmsyGfzTcvZdMMKvMXuyyj57w/u+sx11DSW8MOv5SiyY5Hkgi2PsiJhdZipXlrKh//yZmqXn2fgE4Rckdq8QicDF7FZdpjWAKDrWVQ9MUnWU2DL5aItBH2JAH917GcMJ8dxGiys9tTiUCwT3qwIA4kxvn/2aXoTAd5ffhUOZXZWyaZTPex4pYVILEV5iYfyYg/uBYZPQa4u2Q3v24S/LI/ffPdFzp7oIR5NzpvwQRDAaDbgLfFw0wc2c/V71mKfqEkUfYM2+aIksnJLHc58G7/5fy9wdE8LkWBswQYzSRIx24xU1Bdx759uZ9mmRchKztAhCALVjSXseWrmmmEXgyXrqvncP97DL//jWQ69fPqiZBYlEbPVSEm1j/d9YTurtzZMMc4oRpmGNZXsf/7kHFf5A95puObOdRRVFnDf1x+n80w/sVAC9WLXdoHZi8H/HkPTVVJqCINkn8wpfjtB01UyWpSslkQRrRik+THV6rqGpmdyxHELLPprkmQsssKJ0WFsBgOSKJLVNI4MD5Bnskwju9DRCaQ66IodQhYMlFpWUCwtfUvqy73zRug7AIIoUFFfxKf/4S66WwbY9/wJmva0EBgYJxFNkUqkyaSzZDPqFEICURQQRBFJEpENEgajgmKUMVuMuL0OqhtLWHllHcs316IssNjba2EwKVx71wYWr63mxV/v58iuMwQDERLRJOlkhmxWQ1NVdD0nlyiJKAY5J4/ViMNto2FNJVvfvZr6leUz1vhac9ViOk71kb3A+uvxOuZd+8ZkMVC7vHyKhVrVNWyFdrLzZLuXDTK1y8smP58L5Sit9WO2zK9gqMGkULO0hMRrwh1Lqr0YFhA2BRDNpBhJRHEZLTgNJkRBwGw18Z5PXsONH9zMq88c59BLzXQ09xGPJknG0qRTGTLpLKqqoWs6gpBjJRQkAWniezEYFQwmBZPFiLfYTd2qChrXV1O7rOySCqNeCMUoU9FQhG2G+lE2h/my3eeNwKqtDfzj8jJefvQwux4/QmBwnEQ0STKeJpvJ5UVqmo4gCIiSgKzIGIwyJotxcoN8xS0r2Lh92Yze49IaH8s21k7L35AN8/caxtLNRNNNpLJ9CIIRXU9T5vqfLETJeqj7ZUZSIe4t38ptJZtwKOflUTWV9tggD3S+xKuB0yxzVrG5YPGM19F0nV8/cZhPf3gbLoeFE2f62LH3DB8u3TRvWS6EYpBZe/USqhtL2Pv0MfY81cRgzyjxSHJyPtRUbWK+EZEUEaPJgNmam/uWbqzhmvespXxR4ZS5JhZOvGFhQoIgUL2khM//33s4uruFlx89ROfpAaKhOMl47r1UMyqalpNbEM+/j0azAYvdRFFlARuuX8oVNy3H4bFNi6ZoWF0xZX4CsNiMOPPmT4P8WpTW+PjMP9zFkV1nePE3B+huGSQWSZCIpshmcvOImtVyRXFFEUm+QGabEX9ZPuuuXcLWW1fj8EwnTlAMMuuuaSQ4MjXE0ONzXFQ+nGKUKa4sYPw1/fBmo7TGd1G1KktqvKQSabS3sFCYAG9KhELD6kr+5icf59XnTrLz0UP0d46QiKVIxFKT7/D5dWpiLpUlZEVCmVijjGYDNqeZ5ZtqL1oOQYDqxhJib3H5gJJq35T6Zyk1xMHAv7LU/SFcxuq3ULKZkVYjdEafoze2i1LrVupc75lfOy3CSPI4BaZlGKWF5fkVWKys8BXxk+OHOD4yhMdkZjgeZd9AD7dU12Ofkn+lk9ESdMeOsCbvLuLZIH3x4xRbGnkr8rGE2VNSeWMDc/8AdF3nSGc/XoeNkry5qbSz6Sz9nSP0tA3R3znC+EiE0GiUZDxNJpNF1yGWzRBKp6kr8+Hzu/D4neQXuiit9uEvy3vdCVTXdfqCYVRVo8jtQJnnhKtpGuMjEdpP9dHR3M9I3xjRcIJEJIWmaShGGZPFgCvfQZ7fSfkiPxX1Ra9LH/5GIJRO8lJfG1bFwHUl86CMvgCarjOSiBLNpqh25L9BEs6N5uAQPzq9n6uKqrm2ZBFGabqNRNN0xgNhOpr76W0bZqQ/SGg0QnxiERNFEaNJwTihUHm8DvKLXBQUufGX5+Mtnr0EQHg0gsVuRlKky2IR0jWdruZeKpaUznleeDSCxWFBkuemtX6joeu5/JOO5n46mvvoPTtMOBgjEUmSTmWQZAmTxYDdbSXP56S0xktFQzH+srw3XO7u8W9hUWoJJ/fjNG0klNpLpfsrC7IYfnTft3AoFr654o9npWHfP3qG/2x9gttKNnJbycwKk6Zp/N/vPMt737UaRZHo6Q9yum2Q7VsXY7ebcNovLak7Hk3S0dzP2eM9DHQHCA6HScbTaJqO0aRgc1rwlXgoryukdnkZeX7njP3/4Lef4ef//NS0ED5RErnipuX87+9+9JLkvBDnSlOcPdlLX8cwowMhwsEY6UQGVVWRDTnjk8fnoLC8gOolJZQt8r+lhodsRqX37BCdzf10nhkgNBolEU2SiKVy+aAmBavdhNvnxF+WR2VDEaU1PkwWI6OxOGdGAmRUlTWlxVgUhVRWpS8cZiweJ5VVkQQBm9FIocOG22xGmkcRUlXTCCWTDEVihFNJMqqGJAhYDQbybRa8NhuSKM5rO5XKZgnE4gRiMeLpDKquI4sidqMRr81KvtXyuu9tbyhMd3AcQYA1JcUoEyxugVicwUiUWDpNVtNQRHFSRo/FgkF6c0KuNU0jnEoxHI0RSaVIZnP7BVkUMUgSNqMBt8WM22xGnqX/U9ksY/EEY/EE0XSatJrzasqCgMVgwG024bPbMMrT54zxRIKzo0FEAeq8BaDD2dExgrEEI12jaMNxMoNRRofCDI+Fae4dZDyawGY2UlOYT3lhPq48G3l+F95iN/6yPArLCxCl3PeSUlUGwhGC8QTJbBZN1zHJMi6ziUKHHYsynTHvtc/WMjJKKJmkxOmgwuNGByLJFAORCOFkcnKsGieu67PbsBpmttImMhnG4gmCiQSx1ERfCQKyKGI1KLjNZnw2G4YZ9leJ7BgHA9+i3HYtZsmDjobLWI0iWAGdSKaHpDqOgIBBcmBXSgGdaGaArBZH1TPoqDgNFRjEnCKTVINEs/3oukZWS2BV/DiUsjn7JJLpI5ENkGPjVXAbaxAnPGoZLU5b+DFElCkKVkoNE0n3oJFFFs24DFUISGS0GEOJI3REnqHKfgM2pRCr4p9gG58fAok4j7c1s6evm1gmjc1gZFtpJe+qrsNhNE2ep+s6vfFj9MWP4TXVouoZslqSBtd1877XRWE2cpA39q5vLTRdR1U1RFGY18Q9E1RNQ9N1JFFEvMwbJB342m9f5JZV9Xz0qrVznisbZMoWFVK2qHDG45qm80pLF08dPc37rt9EsWfhbECapvP88TZiyTTvu2IFbnl+myBRFPH4nHh8TtZcNbNF++2EtKYyEhljz2AneUYLFQ43A7EIgWSMjKZS7/LiNpo5ONKDOlE/otHjJ5xO8kJfG6F0gutL6yi1urAqUyfZwXiEzsgYoiCQUrMsdvswywaag0NkNBW30UKl3U13dJxYNrfwOg0mopkUsigSyaQxSzLqxD2bRvtRNQ2bYqTWlU+D28fK/GIs8uwuOFEU8HideLxOVm9tmHJstD84oSTklAG7x8ZA+xCZdBaX14HDZaHlUDsGk4K/wks8kmCkJ4Az34HVaWH3w/soqS2iuLYQt981aX3TNI2hzhES0ZxF0F9RQCqeJtA/htFixON3MToQJBlLUljpw2Q10n6sC9kg88T3nuPeL96OM9+BrutExqIYTArDPQEsNjM2t5Xdv91HRWMphdV+PH7XW6ZkndtU1q0sp27lzIV23ypIghWroZF4phWD7CMTn14r7fVgECVcc4T9ARglBbtiQZxTcRNwOi289EoLVouBYCiOIAjsPdzB4lo/zrpLU7AsNhNL1laxZG3VJV3ncuSC6LpOJJvkeLCbzd66Wc8TRZGiygKKKgtmPefthoiexFeTT3ldIdsW+M419Q/wxaeeJZhI8uAH7qLE6eS5ljZebGvn9PAIoWQqV+PG6WBDeSk31NXS6PdiUmb26uu6TlpVOdDTx672Tg719dMdHCeWzqBIEoV2G0sLfWytrmRzRTlO0+yFkXVdZzgaY29nN7s7uzk+MMhwNEYqm8ViMFDqcrKiyM+2mkrWlZZgnkUmgOdb2/jPPftRNY3nP/kR7AYDe7t7ebH1LPt7+hiKRIinM1gNBvwOO9ctqua9yxopdFy8l3E+0HWdWCZDU98Ar3b3cKRvgK7gOKFEkqyuYVEUbEYjxQ4Hdd587lq+hHrv1FpU6axKx1iQQ719NPUP0hII0BeKEEmlADDJMj67jdr8PDZXlrGtuhK/fepzNQ8H+MaLO8moKv/8rhs5NjDIzw8fpX00iNNk5KqaKv7kxk04TUZ+1XSCg8dPMhwKkzVbyKur4d2rllPqmm4g0XWdzuA4uzs62dXRRctIgLF4AlXTcZtNVOfncUVlOVfXVFHuds2qPAYTCf5t915e6ejiw2tX8edbN3N2dIwXWtvZ1dFJx1iQUCKJQZZxmUzUFuTxyY3rWF0ytdZrMpulLTDK4d5+mvoHaQ2MMhCOEE3nIlfMsozPYWNRfj5XVpWzpaoCr216iF1WSzIUP4RBshPKdFNi3UylbXsu9C15ilC6C03PIAgitc7bMIh2WsMPk1ajWGQvkUwvfstqKu03ICJzevwhBEFC17P0RHdS53ovdmcJArMr+GOpMwSTLSAIRDMDLHbfi8c4+9ym6hnaw78joQYQBZm0FqHUuhW/eTUpLUQgeZJwpovhZBNJbRxFtC5Iwco3W/jI0tW8f/EKEtkMJlnGIMkzGlFUPYXfnJNVFIw4lItnm7xUvKMVrFA8ycneQRb5CyYrSS8UfWNhhkIRFhUWTNQEeHtCEKDY42BLQyV28zzj36ZdQ6Cx1Ecmq2JS3rlDI6lm6I+FMUkKJ7IDxNVSmkYHsEgKcTVNe3iUe2pWMpSIklZVzoYDZHWNfJOVvliIrK4STMXxm6cvkGfGR/hl+1G2l9TRFQnSHR2nwe1j50A7JVYnraERMprKnsEONF2n1OZC13We7jlNg9vH832tXF1Uw77hbv527XaG4hHCmRSRTG4zUue6tGKMLYfOEglGScVSCJLImu0reO7+l1m+bQmKQabrVC/RYAyDSSHQO4qm6Zw92sGqa5ehGGS6m/swW03kFbknPNwTClZW4+iLJzBaDIiyxGh/rgxCb0s/i1ZXMz4cIjg4jmyU6TnTT36xh94zAxSU5JFJZTj28imWbVlMNqty5PnjFFZ5GR0IUlpfhGyU6WruxZ5nw+1358Kp3lr21bcl7MYVyKITq2Ex0dQxrIaG12/0GqzPq2fH8HH6EgHKLb5pm5qkmqYzOoxJMlBint2LKwhww7aZjS2ui8jDertjJBnmR2dfnFPB+n3EnuEzNDiLqbAVIF1CiM2+rl4ei57h4RMnsRoMeG02/HY7o/E4baOjtI2OcmpomM9sWs/aspJp3h1d18moGo+cOMXPDh2lZWQUkyzjt9socTlJZ1UGIhEeOdHMns5u7ly2hD9avRKPZToRi67r9IXC/OJIE4+ePM1wNIbbbKLY6cAoy0TTaVpGApwYHOLl9g4+uGoF713eiM04tycxkkoRT2fY2d7Jf+x+la7gOB6LGZfZjM1oJJxMcmZ4hPqCfKTLWBpgJui6TiSV4uETzfyq6QStgVE0XcdqUPBYLMiSSDyTYSQaoy8U5nBfPzfVT4/oSGsqO8628//2HiCWTmNRFApsVoqdDkRBIJRI0jEW5OzoGLs6OmkfDfLZzetxmKbvlQbCEXZ3dPHIiVMokoTfbqN7PMRvjp1EkSTWlhZz38Ej2AwG8q1WBsIRHmo6TonLwXuWNmK5IK1B13VODg3z3b0HeKmtnaymkW+1UJXnQQACsTj7u3s51NvPsf5BPrVpHXUF+XMa2jOaRjSV5sTgMD/ef4gdZzuQRRGn2YRFUYim0/SHw4zEonxu84Zp7VPZLE82n+GBw00kMlmsBgMFNgulbiciAsFEgrOBMdoCY+zp7KY7GOLjG9Zgf824UvUUhdb1FFnW0xd7hfbI01TatiMgYFMKEQWZjBYnkDxBKN1BgWkZGTWOx1hHteMWhpNHaQ//jnLbtYiCTEfkGW4u+ykAsewQ+aYliMLc3lOr7EM3qghIRNK9DCeOzalgxTKDDCYOsrbgz7DKfgYS+zkVfIBCy1rsSjFVjhuIZQepd92FRV6YgUnTdUYTcY4HhggmEtNILW6uqpv0JgqCQIVt3YKu/0biHbuL1nWdoVCExw+d5sNbrRelYOm6TnP/MMe6Bil0O97mCpZApddDpddz0dcQRYE1VSWXUaq3J0ySwrK8Qq4uquVX7U0cDfTTFgpQ5/IiCyKnx4dJqblQA7OsIAoinZExVuUXszyvEA2djb6KWa+fb7TyrvLFtIYCfOfkHgQEFrt9XF1cw5NdzZyZuP4Sj5+thdXIosjzfS0szytiR/9ZNvsr2TnQPhmGYZYUhuIRBuORORUsXdeJqRH2je5AQ6XRuYZC09TQu2w6y2hfzouVTWcna/Ksv2kV2YzKnkf3c8vHryMWjrP38YOs3b6C2HicTCqLxWHBU+imYeMifOUFUzYuOjrJeIq6ddVIssz+3x2mtL6Yomo/SzbV8fwDOympLaJ6RTk//F8/Z6QrwLqbV1NU5WXHQ3uIhxNkUhkymSyDXcM48u3Ur6uhrCE3Hj2FbhZvrCO/2POWhgi+neEw5bzgbvPVpLK9E7Ttc/dVT3yEoUQw90EQ8JlyRCbfa/sdazyLKDA6MUnKpJemKzbE8VAn9Y4SKqyzWwYFQaCy7K0Jo32jEM0m2R9oI6VmGM/EMYoK1xcuwyrnNkgpLcvv+o4wlo5RYHSwqWARNsXEaCrKobF2RpJhHIqZK70NOBUzoUycZweO4VQsjKYiWGQjV/mW4DRYiGVTnBjvoSM6jCQIrMmrpsyaP6VO2YUIpqLsHz3LpoI6Do6exa6YKbPm0R0bZZGjkI7oECfH+9DRMUkKNxWtxCwbyGgqzaFejo/3oOk6ZdY81uRVIwBHxjp5su8wLZF+isweFjuLWeqaO7RoNjxyspmBcIQb6mq5oqocr9WKKIqMxGLsau/k+dazHOrt5/7DRyl2OSl/jcdCB15qa+ffd+9jJBaj0uPi3UsaqPcWYDMaSWdVekLjPH2mlUM9/fzkwGF0XedzV2xEFqeGFY8nkjx8opmHmk6QzGTZWl3B1TVVlLlcGCSJWDrN2dExHjnRzJmRAN/dewBRFPjg6pVzRrHowBOnTvNg03GMkswnN66jKs+NzWAgq+mMJeJ0B0M0+r14LG+skSGlqjx1uoXv7T3ASCxGvtXC5opyVhT5ybNaUESReCZLMJGgLTBGMpNhWaF/2nXMskyZ28Wq4kKKJjxdhXYbdpMRURAYTyQ52j/IA4ePEktnePRkMyuLC7lxBmUtmk7zm+Mnual+EWtKi4mm03zzpV10Bsd54tRpWkYCbCwv5eaGRYzFEjzUdILDff3s7+ljW3UVFsP5lIKhaIx/2rGbPZ3dWBSF2xob2FBeSoE15xUZicXY2d7JS20dPNvShigI/PV1V82ocF+IttFRfnLgECeHhrmhvjbXX5ZcmGg0laY3FGIwEqXOO31usxoMVLjdrCkppszlorYgD7/dhs1oRBQgmEhyuLef/zp6jFAyyWOnTrOyuJCraqZ64Q2iHavsQxRkTJKHjBYHdBLZAK2hRym0bJio7Sii6TnWWVk0Y5G9yKIRk+hC1VOcy/7xW9ZwJvQbjKITo+R8XQUnpYZoGf8tPstqFFFBEGRUfe5ctaQ6hlFyYBBzeaJuQy3hTPecbeaL8WSCB08f4+BAHw6jcVqdtGvKq7FycU6FNxqXVcH6pyd2cuvqxdT68zjRM8iv9h3nfZtXUuV1c6i9j4HxCHesa6RzOMiO5nbah8ewGGQ21pazqa58MnY5kkzxrad28/Gr1/H88VbODo3hddq4bmktiwpzA/tk7xA7mzvoD4ZRJJFCl4N3r1mM12kjnkrzox0HOdM/womeIcKJJA6ziUWF+dy8sh6/6/Vd8/3BMA/tbeJIZz8j4Rg9o+OYDQqrKou5eWUdtokq1U2dA7xwso2xaByvw8bmunJWVRZPvsSxZJr9Z3s42N5HKJ7EYlRYX1PKtsVVk+dEU2nu33WYtsFR7GYjG2vLWFdTiiJJPH30DJIoEkunOdE9hKppLCrM57a1SzBPWHRGI3H+7ek9pLNZanx53LpmMV7HVIVyNBrnuWOttAwESGWyuKwmrmyoZENNLjG4uW+YX+w5Siarsr62lGsaa3CYzyuUo5E4z59o5ezQKPFUhjy7lc115ayrzm3gj3b20z48htmgcLJ3iFgyTaXXza2rF+O0XHyl8jcCBlHCqhgmrYjiRHy032LHY7SwKr+E42MDnBwb5Iayek6PD6Nq+mQh6qw2N6uWx2SZvE9W0zCIIukJhU1HRxQEJEHEKhumhC0YRBlJFDFKEqqm0TTaR1d0nEaPn85IcF5J0M3hozw/9DAIAgk1zq1F759y3Oa2oRgVzDYjweFccVqzLfc9i6JA9bIK9jyyH4PZgL88F+Y33BMgFo5TXOMnr9DF0RdPULeuhvKGkilJ3dl0lqMvncBkNeGv9CEr8mQIYVldMWebOuk53UdxbSH+Sh8HnzlCYZUfo8WA2+9i98P7sLqs2N1WREngyIvHCQ6FqF5RQV6hm0PPNVG/rpayhmLEiwz5fWfj3HhWMCuV82rxSqCZpwcOTn4WEQhlonTEBjkR6sKhWFAECZ2c9yqUiaHqGvFskmXOSjbNQnLxTkQim+aJvsOs8VRTZs1jX6CVZweauL10HTo6Y6koOpBvtNMS6ccqG1mbX83LQyeJZVOUWQtojw7xTH8Tt5etJZJN8uO2l/hs3Q0Umd00jXfzysgZthetoDnUR0t4gApbAYOJcZ4bOMadZRvwGGc2FMayKY6MdVBqzWP3yGkqbV4SaorhZJhKWwEGUabMmlO4dw6fosDoYIuvgVg2yTP9TdQ5inAZrLiNVkRBQEQg35SjRS4wOiiz5uEyzD+k57XoGAty/aIa/seWTRQ7z4eva7pOo9+Lpus8fvI0r3R2c6i3D7/NNhlFoes6oUSSb+/ey1A0itdq5XObN3J1bdWUPJisVsryQj9ffW4HR/sH+MWRY6wrK2VzxXnyC1XTOD08wq+PnSCcTLGtqpLPbFrPEr8X5QKv2ebKchr9Pr745LP0h8P815HjrCwumlEJuRA/O3QUr83KX2y7kuVF/inyqZpGNJ1GQJg1XO1y4JyH7of7DjESi1Fot/H+VSu4ZXEdPrttyr01XWc0FieRzaLMQNAhiSLry0qp9LjxWMw579drZF9fVko6m+W+g0eIptLsONsxo4IFYDUo3L50MSUTY+D08Aj/vvtVQskUQ5EoX91+DTX5eSQyGbpDIZr6B+gcG58MSTyH+w8d4ZXObmRR5I6li/nEhrVTQi41XWd5kZ9UVuWF1rO80HaWq2oquaWhHlmafS9ycnCYUYeN9yxdwrsb6/FN5POdQzKbJRhPzJhrJosiV9VUsbzIT4HVistsmtJW13XWlhaTzGZ54HATY/EEr3T1TFOwBEGaodgyxLLDhDO9bLRfQzjdzWDi8NQ2FxaJv6CdTSkiqyXxmVZQYF6GWZ7bCJ/IjjKWbmWd9y8BaI88M+f5ABbZR1INkVLDKKKNQPI4LsOFzyUgIJLVUrNeYzaMJOK82p8jtFhW4JsWmn4hycXbDZdVwWobGqWpe4AaXx57WrrY39ZLXaGXQpedE71DOSvT6Di/eOUoyXSGxSU+IokkP95xkHg6w/XLanO5KxmVRw+eQhZFitwOlpX5QRAmN8QD42F++vIhij0OVlcWk8pk6RkbR56YIBRJYn1NKSZFpmN4jI215ZR4nHjsZmym+Wm6dpORDbXlhOIpBAS21FfisVnwu88nJzb3DfPNJ17myoZKKr0ehkIRfrTjIFlVY31tGalMlieONPPSyXYair2srCwiHE9OeXVUTePFk2fZtriKpWV+2gZHeWjvMSxGAysrijjdP8LuM50sLfPTUOwlnsrw0N5jCILAPZuWA2A1Kty4fBGHOvrY19bD1Y01XFiQPZJI8s9P7GQ0GmfTonKcZjNj0dgU9iyf08YNyxfx6MFTHO8Z4oq6CjBPlbNrJEil14NZUWgdDPC95/eRb7dS5fXQFwzzwO4jVPvzWFbqR3fA75rOoGo6H7hy5ZTF6+2GCrsHWcx5rkRBoNHjx2ey0REZ4+BID2k1R3lulCQcBiNPdLUjCgKbfZXkm6dvOi78fo2SzNK8In7bcYyz4VEcBhNXFdfQHwvPKZMgCJgkhdbQCJKQU+rSmsqrQ128OtSFXTGSVLNsK6rGLJ8PnQimAyS1BJIgEUxPp/yuXVVJUXVO+Ukn07h9TrZ/eBuQS+xfvm0JI72jKAYZu8eGmlXZ+K41mG1G7B4bq69bTmg0gqvAOY3xS5IlKpeVk1/kxuV1oqn6ZChfRWMZNreVTCqLw2PDZDORX+TGaDVRsaQEZ4GDoonkeIPJgMGkEAqEsdgtGM0G1t6wkvBoGLfvrcu/eqMRygQ5ETqIQ3FRZ1+GQXzjF45SSz5rPAsjezkHq/z29ei/URAQWOYuY7GzBIMoc3/HLm4rzYWkWGQjW3wNE96+BN3xANUpHwOJcVbnVbEur4ZKWwFfP/kot5SsBEAXYKuvAaOokNQytIQH2KKmORXqYdfQaXpiXmJqimg2xbu02WukGSSFPJODlvAAIiIWycipUB+L7IVYZCOxbIrj491Iguc6k3oAACAASURBVEhvfIy2yCBbfA1IgohNMXEy3Ms1vkaqbT5MYo4UoM5RSJ7BToOrhJXuilm9Z/PFx9avmaJcQc64VeZysa26ksO9/XSPh9jV3sWVleWYlPPK5HMtbbQGRlEkkU0VZVy7qHpaXpQsiiz2ebl35VJaAgFCyRT3HTg8RcGKpNLsbO+iPxzBZ7Ny3aLqacpVrj8l1pWV8MHVy/nGS7voC4V55ETz6ypYY/EEX7/pejaWl06bpyRRxDlD6NzlRlbTePZMG13BcYyyzObKcu5a0YjbPD3vURQECmxzK845xWr2nEm70cA9K5Zy38EjZFSVruDsuZ+Nfh+Oidy4nMJRMilHudtNpSfnQTcpCl6rFbNBIRhPkMqeN2oORSL89vgpdMBtNvGx9aun5bOJgkCp08m1tdU09Q/QH47w6MnTbK+rndwnzoREJsOq4iLuWLoYr206A6ZJlufMnfParHhn6U9BEHCaTNy5bAkPHG4ilc3SF5p7H3Ah7EoRZsnDwZF/RRDkeVOkp9RxQuku0loEEYUK+zV4zctnPd+q+HAoZRwOfBtRNGKSzpfPiWYGaAk9zGjyJIIgo6NSat2KRc6n3HY1p8YfAEDTMzS6PzTZzig6sClFHBv7AXmmBkqtW7EpM/MJvBYZVUVA4MqSckrsbz4x2qXgsipYS0p8tAwE0Mmx413bWMPxngGuaaxmNBJnSamPo50DDIUivG/zCpaVFZJRVRLpLD99+RBXL6meVF4EwGU1c/vaJZgUGU3XkScmwXA8Rc9oiCvqK7hmSQ2CKBBPpidD+GRJZHVlMZqu88KJNlZXFdNQ5AVh/kSNNpOBNVXFtA4GiCbTrK8ppdjjnHKNn+48RLUvj3s2LsekyIxG4/SMhnjmWCvra8voGAnyypku1lSVcPvaJVhNBjKqmrMQCgI6uZfOYzXzgStWYjMaODMQ4L6XD9E2GGBlRdFkX9y8sp4lJT5UTadtaJSXTp2dVLBMBoX1tWXEUmmauqZXSt91ppMjnf38/d3bWVRYgCKJpLLZKYuKx2ZhQ20Zhzv7CcYS067hsZn50NY12Ew5r8vSMT9//avnaB0IUOX1TJpMNtSUcf2yWgRBYCgc5dW2bu7dvPxto2DZZAPbiqpz9Oaywm0VjZhlheV5RUQzKXR0bLIRm2LgiyuvxijJE4w9EpIgsjK/mDKbC7NswGGYvliuyi+mwZ0L4yu0OvizZVvwWez80aI1qLqGWVJwGy28t3o51guIKj5ctxaP0cKfL9uK02Dif628mgKTFZ/ZjkGSEBGwKAZ0XecLy7YgCgI2xTgtV6HesZx9Yy+BDstd02ORbS4rNtfUBaC45vxEZ3GYKV+cW/TOLYIur3Pys8vrxJnvyL0HUyijRbzlBZTVF89IQmEwKRRW+S44X6ByWfmU+zgmqKXPtXUWOCY/u31OXAXT7/tOQl+ik1dHX6LKWkeVtf5NUbBWuWtY4rw4sg6T+PYMy3gjIQsiJklBFAScBgvRbJJzk59DNmGTTcSySRRBIqFlSGtZREHEJJ5vE8smJwl6HbIZu2Imo2UxigoZTUXVNTQdVudVsb0oN8dLgki+cfaNnUlS8JkcdMcC5BlzXor26DCrPVXEMkke6trLvRWbKTA6iGfTZCfyGKyykTvLNtASGeCVkRaOj/dwR9la3IaLy1meDT6bjSW+mcObRUGgNj+PMreL7vEQJweHiKX/P3vvHR7HdZ59/87M9oYFsIveO0ESLCDFIjZVqstWs2TLknvi2LGdOInzOna+vFfi2KmO48+JW9xlWbKaZVu0CklJFHsnQRJE7x2LBbC9zHn/WBQuUQhSLHKsmxcvcndnzpw5c2bm3E+5n2Qy+WpjM5LEAndLafGcohNCCG4sK+U/du3BF46wr6OTkWBwKiRvPBzmUFc3AEVpqVTPQq6m2gLuWlzFv7+5m1AsxtHuHsbD4Rk5M+diaXYmq84TP7jaiGkabzS3AuCyWthSWoxzFnJ1OZGT4sCs1xOMRglGY8Q0bVYvXZbdnvS925q4LqqiUOBMmfL4CMCo02FUVUKxGHFtOu/mQGc3I8FEyNrq/DxyHLMLegkhqM504zSb6Bkb50hXD8FoQiBhrneI22alNi8H9yzk6nJAANkOO2adjmAsRigaTRoro+pgRfofY1LTAXAaS7nO/XlAYFSd1Lo/M1FPSocqjOiECZ1iYZHzIXQiMZYOQyG1rk+jEyb6g0eIaWFWuT4LCMZj3TSN/XpegqVXLKx0fYq4DCNQ0CnmiZBEMKlplDnuocR+29S2JtWJInQU2G7AbVqCREMReqy66fe9QXVQkXIfYW0UnTBjUhdeU9NqMJBptdLi9fxhE6zq3Ax+uusI0Xicsz2DfO72DfzNUy/jD0fw+AJkO+0cae3BYTZR6ErFbNBjRk9taS6/2HucIZ+fHGfiZtGpKjUF2TitMx8MRe5Ublxcyvd3HOTl4w1sranglmXlU/HRQkwGcwEkyIxykUmlYoIECZio9zGzjcMt3fhCEfY1JWJNNU0yFgxTU5BFXNMYGB0nGk+E9KXZErG/54pHSJmw8C8tyMJlTyx6nVYTFqMef2i6ZlJxRho5qY6pkMDcVAdnugZm6fTs53K6a4C8tBQqsl1YjQnrpPEiRSyicY3tdU3saWhnYDQh/jAeCuMPR6aOneW0U+ROnQqfzHbaOdTc9Y5S+1cVBadxek5NeqCsQKoxea6VONJn7G/TG7Hp537B2g1G7CR+N6o68mwJ60+uNfnBkGFOXsBkWRLzPn9i+4KJf4sdM935TuPcL8tccyF/WvZ3AFh1F69Sdf5LZbaXzGy1alSdwqqty9Ab55bEna/tWY9z/vZXODH8WqM32MlwpJ98SzFynuoZlxMm1YBJvfxESUpJa+cwz287RmVJJhvWlNHZ42FpVe5lP9bVhDcaoMM/RKHVzZHhVirs2ST8WmLWOZxutKNJjf7QKFEtzuHhFkqsGVPeoNlyeiyqAafBQpvPT4reQqrRij8aQmFuy7tJ1ZNqsLJnoIGbs5cQiEUIxsIYFB2+WJhALEKx1Y1Vb+LsWA8r0hIhpBLQKyrXpZdhVg3sH2qiLzg6RbBMqg5/NJSIdngbt19RqnNez4HbZp3yknSNjhGMxibej4mDHutJGA71qkpVxvw5JHajgUJnKr1jPsKxOHV9A2wqKQISHorGoYRn3221kjWLitu5SDWZKHCm0jQ8zFgoTOvwCDU5c3uxlmZnolcvTwmLS8GkGMip/sT6IMVkYlFmxhWtADS5VtKrCsFoog9z1ZazGw2o54zNpIFQEZBiTn6vigljmibjSc/DYz29ibkBLMp0zzvWaRbLVCmTwIR8+myevEm4bVZyHI7Lrhg9CSEEqhCJeyGW0Ik6d6wUocOmnyboesWM3jCZRy2w62d/flp008YLnWLCriS2C8QGUYQOp7EETUYZj3Uh5YWKO4s5vUs6xYjDMHuefqKvs9eiU4SKWZeGmQtrBEgp+eHJ6fDHqBYnqml8df+bvNbeQp7NkUTSH6xa8o4NE7zsHqy2wREaeofIdjrISXWQYjZxtmcIbyBEbqqDfY0dUx6cSegVFU2TGM6pyCwEWI2zv/gNOpXHNq3klpoyXjvZzPdfP8jP3jrKf3/0vaTbr45ClSYlvlCEh9bWcFdtVdJvFkPCWhmfkABWlblr9whEUq6TmIi+PffxZDUakmJ5FcGcD7DZEI3Fpx76l/rg/+dfv8GJjj4+f8cGyrPd+MMRvvz0K0nkyaTXJdV2UIS4psUT/9AghEBFh9MwkxhejWObFlh4+V3MREQLMxjuIRgPXOuuXBZIKfnZswd47+3LeHNfIzXjuZxu6P29J1jpRjs7+up4pmM/OqHwV4vvmXfxalEN3JqzjGfa9/Jc5wFS9GY+VnbjrPXrJqEKhevdlQyHfXzx2C+IS40NGVXcl78auzL74lAvVGw6M0EtSoHVTf1YNy6jHZvOSJ41jVJ7Bl86/hQm1UBlyvQ1GIsE+MdTL+AJ+zCqeja4Kym0Tifw35Jdww9bXuep9r3ck1vL1pxll/QOcVrM84+TXj/llYppGoFIhEmN0qimMTrhsVCEwGWd/x0vhMBls0wdr3/cByTmZDgWm/KOWQz6OdcYk+0IIXDbLDQNDxPVNEaCM6M7zkW65cp4Pi4Gvkii1hUkPH4ZFxivhUCTkuZhD/vbOznVP5CoOxUMEohGCcfihGIxxkPT+TVzvfUN55HP6f8L9HPcE+e3NTCeSG+QwLd27+f7+w/P2W8pJf7ItLHaG5xfrMGs0yepFV4K4ppGw+Aw+zs6OdM/SN+4j5FgkOC5YzVpmL7ChrQ82wa6/LvY3v25hGFdTaU69QMX3vEaQgLPNpxK+i4uJXFN40BvF4dEcobanaWVfxgEKzPFhkmv580zrawozkGvKhRnpHK4tQuH2Uim047LbqWxbxivP4jbkfAeNPYNkWqzYD9PpW++55RBp1LoSuVDm2t5cO1S3veNJ3jpWD0f3LgysS9MWAkTdYzOJSQLfQCKCe9XwiIzTWomPWSlmen0escoy5y5oBVCkGIxEYtrDI37iWtaEqlMeshcsB9vrwZ1fnoKu862EQxHZzw8FjoWr59u4fFNtawtL0SIhCTp4Jj/bfRqflwMgVzIOVywPcGsiaVztTEZ1rbQNmfb9lL6PZvk8LxduMSX/YLGfwFjdjmx4DlxgX69nbkw2/WYr735xv/c/QbDvQxHBjj3hTtXuxe6pldirl+w3VnaVFVBYV46UjYiJ2oS/r5DFQofLN5Ikc2NAHQTcsfFtgy+vebjAFhUI3fl1U6UExCU2TL5i+p7kMiJ91JC8DzPnMZPr/80TLSzKaOQDU4vxNtwGYt4vGQTHyzZCCTER87PgZJSQuwsQl+FEIJlqQX868oPoAqVUnsmt+esQBUKghifKa9FE+kIoUyZ8GT0LE5DBf+4/OHErJMRVOlDUWIw4YVflV7C8rSiqXO/9HGbf76pipJklU4Uw03UYwhEolN3hUDMKjBwPsx6HZOWysk6RFJCMBo775gXDl2fJH6apiXtPxsM83jprhZ84WlCoVMWNl5zQUpJ49Aw/733AG80txKY8CxOEpyLxXyRRAsduXPPLxSLTZHJhSB2Ae/NpADVpUBKycnePr615wD7OzqnCjpf6ljN1j4scO0BvHGqhQ1VRVyf9XdMvlcEgsHRENvqznJdRT5pNvNUm+cfZyFoGxihrd/D8pJcnNbLI2YmgOfe+/4Fb29YwD18rXBZCZYQgkW5Gbx8vIHP3r4BnapQ5E7j+YN13LSkDIFgWWE2u+pbeWb/Se5cuYiBUR8/e+soj25YOauKzWyo6+qndcBDXpqTNKuZxv4hRgOhRI7UObAY9Wia5K2zbZgNeow6Hel2y4JrPAkBTouJvlEfh1u6iMazMRv0uO1WdKrCJ25azZ/99Dd8d8cBbqguIRqL0zboJc1mYV1FAZXZbipyXPx8zzGklCzJz2R4PIA/HGHzOSqCbweTN288rhGLJ4oix+LaFKETQrB1WSW/3F/H3zz9Mh+7YTUuu5WekTE0KdlYVTxFIGNxjfjE35gmk9rIcTo40NTJ1mXljAZCfOuVfUlx0ZcTUko0Gefk2CGOjeyjK9jKeMxLXMYwKmbSDRnkWYqpdqyg1FaNSZlbelVKiYZGZ6CZ/Z6dNPvOMBYdRUEhw5TNYkctK9OuJ03vTiyA5mjHExnkB63/znjMy62Z97E+/WbCWojTY0c5OPImPcF2gnE/Vp2dLGMe1Y4VbHBvndp/JDLEb3qf5Jh3LyXWKu7O+QAF1tJ5F/JjMS/fafkqfcFOymyLeTDvo7hNya77l/qe4o2Bl4jJ5JwFg2Jio2srd+Y8fFHjDhDVIjT66jjm3UdHoJmx6AiSRMihU59GsbWSKscyiq0VKHMoHl1OJPol6Q62c8y7l0bfaTyRQUJxP0bFgl2fgtuYRaW9hgr7UlzG2eXDp9vpYL9nB43jpxiNJSTr0wxuquw11KZtINuUCHOYjczuGnqZF7p/jEOfypeqv0E8HqfBd5IDw6/TEWghpAUwq1byLaWsS7+BctsSdGJm2GQoHqRu9BDN/tN0BVoZCPcSmVBY2ju8nb3DO2aMqk7o2Zp1Pzdl3jvP+UF/qIeDI69TP3ackegwMS2KQ++kxFZFrXMD5fYls57fufhOy9doGD/JMucaHiv8DBoaA6Ee9nl2UD92nLGYF53Q4TJmUWFbwgb3Vmw6xzlzQeBOs/G9n+2iqW2QcDTG8ur/BSUgZIJoGJTkd4gADCLxXcKTPJ2sK4RAP0fdGYPQTVy3MCLyBqo2DqIMSJASdWrZmZi702sfCcTRAj9HcfxfmCBvk4RPwLTalgyhSg+q6kKgToRbxdGCT6I6/g79RL9lfATiJ4FCpCidakcvFKZNfJPGSnFOPxJbzjefwhdYBMe1xPtrEufmyViS3teScDx2wXd4KBqf6pptqkbOBPE695ha/ILrjsm+K0L5vagPea4RNS4lUU2bkau7EEgpqesb4CvbX+dwVw8CyE1xsLG4kGU52WQ77DjNJsx6PaoiuPP7P70osnOpMBsm7jNga2U55e6FR2zkpcyer/V2IaVkf0cXX9vxJqf6BxBAQWoKm0uKWZKdSZbdjtNkxKzXE4nHue/HT17wnjgXmpQ8v7eOrSsqiGkaO082U5qVzvbjTVTkunA5rNhMBsqyXWw7XE9hRipPvH6Ept5haktzGRrzs6QgC7NBz28P1RPXJGe291Oanc7mJSVJqTi/OXiGnHQHnUOjpNnMFGem8cyekzjMRm5dUYHXH+LNuhZS7WbyXU7iUtI24GFoLMCmxcUXnX5yPhKetnNSaRIDnHgCnmf4E4n/vK3jXUlc9qfFsoIs9jS0s7wwG1VRqMpxEYrGKM1MRwhYlJvBH9+8hh+9cYTP/vhFbCYjD66t4YE1S1AVZSq21qzXzxkHq1cU3jrbxtHWHoKRGJkpNj69dT03VE/LQgohKHSl8tC6Gn765hGe3nuCm5eW8/imleSkLuwmE0KwpryAtiEv335tP3Gp8dCaGh5evwy72cimRSX85+P38P2dB/npm0cw6nUszc/i8c0JL5rVZODDm1eRYjbxwzcOMTQewGk188i6mqliqUa9Lik2XYiEd+5cRUS9Tk2aQ3pVnXrQh6Ix/vN3e/jVoVNEJ+omffBbv8DlsPHFe2/g+spC3A4r33j8br792n6+8PNthKJxslPtfHhzLQB93nG++fJedp5qnpIg/92JBnJTHXzj8bvJT3fy5ftu4qu/2skDX3+CDIeNB9YsoTgjdaqfqqJg0OmSrplOufgXkpSS4cgAT3d+j2bfaTQ0FKbPPxQP0hVspTPYwr7hHWx03cadOQ9jEDNdxFJKIlqYF3p+wr7hHQAoTIdrdgSaaQ80sd/zOvfmfpBF9mWozJ0AK5FEtTDBuB9PZJCXep/ixOh+4jI+tbAcjXjwRobxxcbY6L5tal+73kmZbRHHvHvpDrYxEO6hwFI6p2tSIukPddMb7EAn9GSZ8nCZZsb+64QevWIALbGPRCMu40g0Lib8QE5IyPcFO/hl1w9oCzQAU9klAIxEwngiA7T46zni3cNfVv4TJvXKJk9LKfHFRtnW+0sOjewiKhPWy0Q+iiAY9xGIj9MX6qR+7DjrXbdwb+6js7YV1SL8tu9Jdg2+nJDLP2cu9IW66A11cGjkLW7OfA/XpW3GqMxukUvMgwgdgWaOjexj99ArSKbzacaiI9SNHqRu9CCb3Xdwe9ZDGBRjUlv+2DhvDL5EX6hrqs1Jk7tAmbCinucRErp583BiMsabgy+xfeBFgnF/0vmNRIY46HmTY959rEzdwJ1Z70sQonnmukRjNOohLmOc8B7gme7/IRQPTs2HMBJfbIzxqJeVqRuw66YNXELARx5ez5nGPmoWj1Gc56K06Pe7LpYQAr2qXoH8DA0ZPY0MvYbQFYM2CLEWZHgn6BeD4oBYO2i9oL8OoV+K9H8P1AwEEuI9aMFnEMKIMNSCDCIjB0Bfg9Bfhwy/lvAw6kqR2hjS/21Q3bM+eiQS4r2IWCfoCpHht0DrA+ONif39PwAkmG6GWBvEe0HoEabbQJ2bQI+EQpxLy85HIBIlGEsYiVQhsBj0U9vqVRWn2YQ3GCIuJcP+4LxqfFJKhvz+qaffZEihEAlvjtWgxx+JEohE8UeicwpmTBoeB3yJSA2dquC8CiqAbxd2gxFVCOJSEonFGQkEybRfvGiJNxTi5bONHO7qQQEeWLaEP71+LVnnqehJKQnHk/OkriTSzAmDqkSypjCfR1fOLdhwtTDo9/PSmQZO9SeUiD+8agWfWHfdDPVFKeVEmOLFjZUAKnPdbDtylpKsNPyhCI29Qzx2Yy117b3sP9vJ6vI84ppG1/Aom5eUUprl4oNbVqJXVX7+5lHKsmOoqkKvZ4zqgkxuXlZGS98wjT1DrC6frpc5MOpjeDxAJBane3iU+q5BHt64DCnhtwfPsLggkwK3k7uvq6alz8NbZ1o53dHPB7asTEoRuVyQUtI1PspPTx3jtfZmRsMh0k0Wbisp59Hq5WRYrO9YknXZCdaHtqziQ1tWTX2+rqyAbX/9kaRtlhZk828fvHPW/YUQuBxWdv7tJ+Y8RlVuBv/8/jsu2BerycADa5bywJqlC+z9TLjsVj516zo+deu6WX+/vrKI6yuL5tw/3W7h4zddx8dvmr269JOfeSTpc366k7+9/+apz5/aOvO4H7lhNR+5IVFU1GzQ84V7NvOFezbPex5F7lS+9shts/6WnergHx/eOutvk6jKdfPjP3lozt9vW1bBbcuS5Z4fXFfDg+tq5m33fMRklBe7f0az7wxCCHJNhVTYa3DonKhCYTTqpSfUTnewHZNiJs9SPKfaWlRG+Gn7Nzk1dhid0OMyZFHlqMFpcBHVIrQHGmnzN+CJDPDLzu/xwcLPUGqrQjD3QyKqRRkI9/L64G85NXaEFH0a+ZYSnPp0wlqIgXAvfcFOlqasTtpPr+jJNOWRYcylP9xFZ6CFKvsy7PrZVXFiMspx7z4AUvRplNmqZ/UUbc26ny3uOwnEffhj45wZO8ZLfU8tdLiT0Blo4fut/4wvNoYqVKyqgyxTHhmmHASC8ZiXnlAnvqiXVakbE56ZK+i9kkhGox6e6/4hp8eOokkNk2ImzZBBvqUYq85OMB7AExmkN9SJXZdChX3JrH2KahGe7vouR0b2oAgFp95FtWMF6cYMNKnRE2yn0XeKsaiXl/t+iVExsjL1evRi9hyNiBbid33P0Dx+hhRDOqXWKnLMBWhS0uo/S6v/LIG4jzcGXyLXXERt6oakftn1Tu7L+zBhLZET0B/sYu/wdvrD3VQ5lnFd2mZManLuhILAZZg9wT6mxdg+8CveHNxGOB6aOL/lZBhzEEJhKNzHmbFjeKKDHPHsQkFwd877MavzSzR7Ix6a/Kd5uuv76BQdxdZKss0FKCiMTIx7uW0xZnVmnsfJ+h5qFuVitRipO9uDyaQjL3vh6lHvNLiMdv526f2XvV0hVNAvAuMmhG4R6MpBjiIQyFg9xPtAV4owvwfp+xZarAVhugehy0cb+yqCEBBHsf0xMtqAjPchrB9DhreD1oMwrENGtoPUkKHfgvkehJqHNv4vMzsTH0kQJ/NtyFhzYuGiX4UM/gqpK0KoWaDkIANPI3RVCONmQEOG9yIsD855jm2ekURExByelKFAgJFA4l7InVCkO5f8L8/J5vXmVqJxjYahIUrS555HoWiM9hEvmpSoQrA4a9qjbdbrKXe5ONbTy3AgwIDPN29Olz8SnpIdtxr0FKW9s+fvpBGg3J1O/cAQY+EwjUPDl0SwhvwBjnT3ALAoM4P3LF40g1xNIhCJJkmpX0ksyc7imROnkBJO9w8kiaFcK/SMjnOqvx+AFbnZ3Lukek5p+8m8tYuBEIKKXDe/PnAaXzDCxsXFHGvpQdM04ppEpwoisTi+UGTKE6zTKQTCEawmA3pVwTeRI6dN1PSUgDYLz7MYDQQjUXSqgqZpCa+RhEgsjlASAmm2cwRJguEogXCUQDhCqm3+XMtLQb/fx78d3E3b2AjvLa/GZbbQ6x/nlbYm+nw+/mbdlnes4eOd7+9+F39Q6Aq20hvuRCNOtX0ljxV+FoNimBEjPB7zMhjuw2WYOxzsjcFtnBo7jCp0rE7bxD05H0hatMZljCMje3i571mGI/282v8cGaZP49DNXWspJqOcGj2EVWdnvesmNrluJ8WQlrR49kQGUcXMWyvdkEGxtYL+cBdt/gZGokOzehGklIkQsrHDgCDN4KLEVjWjvUkYVRNG1YRTn443MjzndnNBIglqfp7s/G98sTH0wkB1ygpuzbyfHHOyKlBMi9IZbCVN70I3yzleTsS0GLuHX6VhvI641Mg25XNH9vuodqxIKjYopcQfH2c43E+maaYVXUrJvuEdnPAeBGC5cy335X4Ei26aXGhSo8l3mt/0/pzOQAu7h18lx1xEnrlo1rkQkzGax09TaC3nPbmPJbyRU23FeWNwG6/1v0Ag7uPNwW2scK5PUpozKAaKrdMGCaMwctS7FwDnBKG26RbmaZdSUj9+nCMjuwnFA1Q7VnB/3kdw6tOT8qduyLiL57p/SN3oYc6MHaPQUsbqtM0zCjeei9GYh+e7fkSWKZc7cx6ZQfR9sTFiWhSrLnkBJ6Xkhd8do6TQxXPbjlKYl8aOt87y2INrF3ROf9DQ+pHh15nOvpUJL5YwT+RxKUAEZASEDlAQyoQ6l5jYXvpBaiRc236QIZCBRHvy3H3PR2yi7XGQUZCJPGZhfhCixxL7C2Xi80mQYSAOc4RATsITCFLX28+KWSTMNSlpGfbQNZoofF6V6cZynlfpprIS3mhuJRyL8WZLGzeWlcwa9ialZFdrG2MTi8nFWRlTUuCQULGrzcvhWE8vbSNeckSQyAAAIABJREFUzg4OUel2JYlInYuXzzYRiccxqCpV7oTk9zsdOkWwtiCf+oEhhvx+drW2syov96KjSSKxOKMT45hpt5E6Ty2s3a3tb6vPF4N1hflYDAbGw2F2tbQx6PeTcQE1yCuNc4Urch0O7LOIpyRSHyR72zsv6RiKEFTkufH6guS7UhjxB3h2z0ly0lPYUF3M8dZemnqHMOp1qIpgeXEOz+2tY11VIdUFWWw7XE9Wqp2sVDvhWIzXjjfidlhZWpRstCvKTKXPM44rxUrX0ChrKgt4fl8dKRYTayoKUERCiAZAr1OoKcrGYTZyoKGTO1ZZp9SuLxc8oQC9/nH+bv2NrMicfn6szy3g7/fsxB+NvEuw3sW7WAiC8QCaTFh38szFiSTk89a3Qggc+lQc+rmtib7YKLsGtwGQZcrj3pwPYlSTb0JV6FjuXEurv56DnmGafKfpDXVgt6XM65kJa2FW2K5ni/suHHrnjN/TDLPLCDv0qRRayzjm3UtPqIOBUDc5psIZREUiaRyvYyw6gkmxUGytWvBi+5Ig4ZBnF/2hbhQUSmxVPJD30VmPqVP0ScTgSqI72ErT+GnCWog0g5v35X+cfEvpDEIghMCmc8w5Rv74OHuHdxCVEdzGbB7I+yjG89TYFKFQaqtipfN6+kM9dAVa6Qq2kGXKndOLZdOlcHPGvUnkKtGWyrr0mzjm3UtHwE9PsJ1Q3I/1Cl3DsBaibvQQw+EBnIZ07sp+JIlcwYTojj6NmzLupdXXgDc6TLO/nsUptfPOLU3GiWkxHij8KHmW4hm/z7evyajndEMvaU4r1y0vYvfBFgBimp+YFkQROmKaH6POjUAQ1fxoMoxRTSUY68eqz5+z7f99UEBJA2EGYQRhB80DwgJKCkLYAAFqHsK4BS30a1CyELpSECZQJp45Si4oA8jQNlALQFiR0ZNIzYuINUzs+0JiX7UkuQtCh9CVg74aGR9A6IqR0THQhhBKCphuQwafBYwInQUpQ8jIHlDSEYbZIzTOxf8cOML/l5qCy2qderpqUjLo87O7rYOOES8GVWVjcSEOU3JUwh2LKvnBwSO0ekbY1dLG3rYO1hTmY9Il51T1jo3zxNET+CMRjDodH1q9Mqkdh9HEltJifnPmLL1j4+xoamFxZgYl6WlJIhsxTaN1eIQfHEzIRbusFu5ZsmhBV/JaQ6eq3LO4ihfqzuANhXi9qYXFmW42lxZjNxpnhLhG4nHGQiGsBkNSuKROUaaIricQYDQUmuEt0jSNthEv/3NgbiW/y43CVCd3LargqeN1DPr9fPOtfXxy3XVk2G0zam9pUhKIRvEGgjjNZqyGucuIvB3oVXVqLg74/fgikZljNaHE+JNDRy+6fSklo4EgOkVhY3Uiz2lVaT61JXlTcvaLCzKnjHhCwM3LyonG4lNpHNV5GSiKMhVNN5m/f/58WFdZeN6x4ZO3r0PKmSIl+S4n+a7EGmhx4fxFuC8VAoFdbyTdnOxpzjBbsemN79ToQOBdggVMWMDHQpw51EztDdUoc1iz3sWVR6rBhWli8Xtq9DCltkVkm/Kx6R3zkp7zcXrsKP6YDxAsd66bQa4moVcMZJsKMatWxmOjtPjqKbVWz2vVTzO4qbAvmZVczQdFKGSZ8sk2F9Lqr6fRd5py+xJSlOnaEJMCH4e9bwFg09tZ5LjyMeaHPLsAMChGNrhuvbKEbgGQUtIVbGMwnKh/syp1E5mm3Hmvy1xo9p1mLDoCwArnOoxziKKoE6INTn0aA+EEyVriWJXIcTsPAkG6MYMK++zhxybVjNuYTXewnbiM4Y15rhjB6g910R/uRiNOpa0Gu352D6wiFOw6J9nmApp8p/CEBxiJDM57rRUUFqesnJVczQ/BovIsjtZ1cu/WZaiKwJ2esDKPRZrwhk9jVjPxxzpxm9ehESEQ7cUXbaXQfi/No09Q4/rrizzm7y+EME6E2018Nk2E0J8331XrhxL/2v4EmM7TE+Y7Jza3IIzrwbiOSQ+Y0BUD90y3cd6+U8dUUsGQCO8XE+tsoV8ExKe2F7Y/BjSkjEG8A2FYj1AzuZAGXKrZxGuNTaRbzdxeVUGq2YwiRIIANLfw8tlGNClZlZud8LacQ5yEENiMBj63aT3/8OpOBnx+/vWN3Ty+agUV7nTMej2xuMaAz8ezJ09xpKsHIQS3lJdyS/l5xg9FUOF28WDNEn586Ag7m1oxKCp3Lqok22FHryqEYzG6Rsf4wYEEobPo9dxWWc66gt8PkRZFCErS03j/yhp+fOgoLZ4R/vOtfbR5vCzPzcZhMqIKhZgWJxCJ0jfuo66vn/csWcSynGkRJafZRFWGm+M9vTQMDvNqQzN6VZ2qI+WPROgaHeMnh47SNTqK02TCG5pfBv1y4RPrVlM/MMSxnl6ePXma0VCY2yrLybRbMagqUibEScbCYVo8Ixzq7OKj162iNi/ngoqWlwK31UKpK436gUHqevt5raGZuCanDAX+SIRO7yg/OniUnrExUkzGKe/gQtE+6MVpNVORmzCmTBKrSczmhdWfkxOlqufd72JhK6rEIcQ1IzIpRhN5Dgfb25tZk5OPQVEJxWO83tFCsdPJYCAwJa4iEBQ73zlhvO8SrAnU7Wvinz/9Q35R908YjO8SrGsFtyGLKscyPJEhukNtPN35PZak1FJoKSfDlIPLkDknWToXbYGmKaEHb2R4SuRiNnQH24hPeM2GIwMT+82NVH06buOlWWsyjNnkW4pp9zfS5DvNaMSDQ5ea9KAcjgzS7DuDgkqmMY9c88Uubi8OYS1IXygRtmBSLZTaqq/o8RaCuIzhjQwTiPtQhUqJrRKDcmlhAF3BdqITKotjUS/7PTvn3LY/1ENUS4R6eKPDM9QZJ6EKlVxzITpl7nAIk2qeMgpE4xf3Mr0YeCJDjEcT4VX++DhHRvagn6Nfgbif0EStrWDcTyA2f6kFIZQp1cGLgRCQk+kkO9NJd68XTdPIyUzkG+oUK6AQ0cZIMVbji7bji7Zg0mVMJcob1NlzE/9gcEFDwnwheZOhhZey74W2FxOfJUK/FCHsLERg+7qCPILRGL88cYrtjS0UpyUEkvrGx2n3eIlLSWWGm8dql5PvTJlhIBBCcHN5Kf1jPp48doKzA4P8/as7KUpLJc1iJhyN0ToygicQxGLQc1N5KX+26XqMupmiRakWM+9ZsghvMMi2+kZePF3PvvZOClKdWPR6RkMhGoeGCUSjpJrN3FFVwcfWrEJ3CUp81woWvZ4PrFyGLxLh5fom2ke8/P+795FqNuOyJUhIKBplKBCYqg21uTT5PZNmMXNjeQmHOrtoHvbwxJHjHO7qJjclBUFC2OFkbz92o4HHalfQNDzMtvrGq3J+uQ4HX7x5M9/avZ8DHV1sq29gR1ML2XYbVqMBTZOMhcMM+QOEYzEE8Gjt8ivWnyyHnRtKSzjR00end5Tv7j/E7rb2RM6ahAGfj5N9AzjNJh6tXU7DwBCvNjYvuH0hBCtLfr9rCF4qhIDhYIBdXW281d2OVW9gNByixTtCRZqLn5ya9ggqQvAvW2bXGrgWeJdgTeDg9rpr3YV3QSIE7XrXVnTCQN3oQXpDnbwx+BIW1Ua+pZh8SymFlnIKLWVzCkQAeCIDUzo9u4dfgQWmJkXioQvWgTCq5guKA8wFs85KvrmEFH0qI5FBOoItZJnzk1QQj3n3ENHCmFUrS1Jq51wsXy6MRb1TBMSuS5lVsOBqIzKh1iiRmFUrFtV2Sd4rgNGoB00mLFz7PDvY55mbbCf3ITJn1XuBQso8IaqJbc7JG1xgXy8FgbiPkJYogHpy9CAnRw8uaL+YjBGT80sFCwRO/cUXrpYSunoTXsN4XMMzGsCVamVxZQ5WXT5xY5CINoZRcWJUUlGFHlUxY9HloSpW0k0rL3CEd3EtIYQOdAsPFU6zmHmsdgXPnDjFwc5uzgwM4o9E0CkK2Q47S7OzuLu6krWF+bPWbRIk1IMfWVlDtsPO9qZmTvUN0DHipWFwCJ2ikGYxs76ogLUF+dy9uIpsu21WT64ACpwpfGzNKgpTnexu66BhcIi6vn6imoZJp5Jht1KWns71xYXctagCp/nKqqVebgghcFut/Mm6NVS4XOxt76BxcJgBn5+WYQ+alOhVBbvRSHVmBsVpqRQ4k9+nelVlVV4On7p+Lb85Xc+ZgUHO9A9ysrcfo16H22phfVE+N5WXcseiSp4/efqqESwhBMuys/jSzVt46UwDh7u6afN4GfT76RxNCMRY9Hqy7DZyHQ7K3ekUps6dW/12YVBVNpUUEonH2FbfyNmBIY739nO0uxeTXofbamVDcQG3lJdxc0UpTx+vuyiC9YcMvaKyIjMnKf8KYFP+TMOzcoVLxlwsrgnBGur1cvpgC52NvfjHQxgMOhzpNsprCliytgwhBLFYnLp9TZzY3cDarTVULE+OC33lF3tpr+/l4c9txe6cXuxKTdLbPsSxt84y2D1CNBzFYjeRkZdOVW0RWYUudBNu07YzPdTtb6K/y8OB7XVEwzG+93fPToUIOt0O1m2toWhR8oX1DIxy9I16Opv6iYSiONJtVK0sYunaMtSJtuNxjRO7GxjuHyUzP50zh1rQ4hqb763FaDaw49kDjHsDLF5TynU3XbyF+HyEAmHqD7fReKKD0eFxhBDYU60UVeWwdF05ZmtiAS+lZMzjp/5IKx0NfYyP+NHiGk63g0WriilfVoDBmLyg72rqZ9sTu7n14XVkF7rY/+pJWk51EwlFSct0UHN9BeU1yWIIQX+I47sbaD7ZhX8siNlmomRxLrVbqjFZZs9pmUSawcUNGXdRYquk1XeWZn89HYEmzo6fpHH8NC5jJqW2RaxwrqfEVoU6S4J1wguRWNaW2aoXTIgKzKUoF0jYVlAuebEvEBRYSsk05TISHeLU6GGWpqyeUkKMyghHRvYACbJTZb9yVrdJTNZfEog5FRmvNuIyTnxi8a8XhnnlyS+EmBaZ8oyUWKuw6mZXwjof2aZ89HOMhxAC3Ry5WVcbcRk7J2+xCKfetaCFRIo+bV4jxSQuRcxECLj9hsUJpSpNo6VjmOa2AQBUxUiqaekEeU3kDNgNJVP/B3Cb11z0MS8FtVsWYU+xoGlySk+CidCbnN9zWfl3EvzhKKXpaXz6+jWcGRiie3SUQDSKTlFIt1god6WT43AklSw5H0IITDodt1SUsjwni8ahBGEIx2LoFAWn2US+00lJeioGVZ33HhBCkJvi4OHlNawvKqDVM4I3GCKmaRh1KukWC0WpqRSlXXhRviY/H/NmPeFYjNq83Csg439pEEKQbrVw39Jqri8uoM3jZcgfIBCNomkaOlXBZjDgslrJc6aQM4tCoN1o5JaKUqoyXDQPexgJBolrEoOqkm4xU5SWSvGEsuKmkiK+fPMW0izmpDC84lQnH1+zCk8gwPKc7Kk8KSEETrOJL9+8BVVRWJqdLFi1LCebP990PTFNo8A5MxxfCDFBlGu5qbyELu8onmBwSqHPrNfhNJvJstkoSE3BajDMei3tRiOPLF/KpuJCMu22WcdhIXCazdy1qIolWZlT80mTcno+TYyVJiU3lpWgVxRyHPYrErL4vwlui5WPLq291t24JFxVgiWlpOVUFy/+4A3qD7ditpqwpZgJhyIMdo9w80NrWbI2UWRRi2s013Xyyi/2kleWOYNgHdpxigOv1nHvx7ZMESwpJc11nfzgK7/C0z9KWlbClT0+EiAUjHDfH91IZl4aTJCgkaFxetuHGB324R8LTpEPMfEA0Bl0xM6r3N7Z2MdT33yF+sOtpGU6MJoNjOwdZ/dvjrLlvau49+M3oNOpSE2j8XgH+14+QUZ+Op4+L92tg3gGxojH4gx0jdDV3M/B7afIyE2jqGqmutJCx9Q/FuSF7+1k3ysniUfjON12pCbx9I9Ss76c8pqCKYIF8PrzB9n2s93ojTqsDguxaBxPn5d9r5zgvj+6kbVba5Ly0AZ7Rvjtj3dRvCiX1365f+LaGQn6w8QiMZxuRxLBGhvx8/x3drD35eMYTQZsDgujnnHe/NUhTh9o4dG/uhOzZf6FvEk1U2mvochSztLwagbCvbT6z1I/doyBcA+eyCAD4R5ukvdS5Vg2Iz8rIUyQ+HZN2g0zhAjmglExTRXrvFJIM7jJNRfR4j9L64RMvF2XgiIUWv31DIZ7UYWOCvuSC3pJLgcmSYRETpGtaw1VqCgTC/uojKBdIGxzPuiEYWp+rErbSKl1YcnqesWYpDR4Pq50geWF4tz6WNWOldQ416AXF/Z6qkJ3RXPt9h1tBRJidoOecSKR5GepOMdIIS7RYPF2Ubm8kMqJd4umaew62cruU23cu34xi4uuTNL2tcahhk6e23WS21ZXsamm5MI7XAbEJ6ICbEYjq/NzWZ1/6eFOqqKQ5bDPKRl+MTDpdVS4XVS4L51ML8p0syhzdmGjdwL0qkpeSgp5KZcWdmvU6ShzpVPmmt+Tne9M4bFVK2Z8n+Wwc1d15az72I3GWfcBKE1PozQ9bdbfJjEpS59vttHx8mnGz/Zw86Mbya+cf35JKRkdHGPHk7tpP91FKBDGZDWSuaYc3T1ZMMtj/+j2k7z60zfZ+uEtLNu8eNZ2TXodVRluqjLmng+KEBSfQ0x/H6FpGrsPtxCLa6xZVoTF/M4wNr7TcFUJ1lCvl5ef3Mvxtxq4+aE1XHfzEsw2E/FoDO/QOCnp5z0wLzKuRkrJyz/fQ8OxNv7kH99H6ZJ8FEUQCkTwDIySVeBC1U8vnstr8sktdiOl5NT+ZrxDYzz2hbvRTWyj06vYUqbDpUKBMM99ZzuHdpziA5+/gyVrytAbdfhGA7zw3Z28+IM3cOemsumeabbd2dTPqhuruf+TN/HEv73ErhePsHRdGR/6P3fTVt/L1//spxzbdfaSCVYsGmfXr4/wuyd2U7myiHs/ugWny5GQMvf6MZoMWBzJ4Q0Vy4uwOS3kl2VhNBuQmuTE3kae+a9X2f9qHRXLi3Blz7QY/ebHb5JT5ObDX7wXu9OCpmmEg1FS3cnXbccz+3n1F3vZ/N5VbLx7JVaHiZA/wvPf3cGrT+0lq8jF3R/atKDzM6pmcsyFZJsLKLMtYoVzHce8+9g9/Apt/gZOjB4g11w0Q3Ai3ehG+CbGSEbJMF3a+F4J6BQ9JdZKTo4eZCDcQ/3YCXLNRRiEkcOe3UgkOqFjpfP6q1LfI0XvRBU64jLGWMxLKB684gWELwSDYsSsWhAIAjE/gbgfTWqX5Dl0GtISZE3GiGlR3Mbsa1435XLColoxqWb88XFiMkqawXXJIayXCxKIxRKkWAjIzXJSlH/xoYZXE1JCW98Iu0+1sXHplc17vJboGR7j1cMNLCrIAK4OwbqyQbLv4mpiqMvDd7/wMz7574/jzJi7WPnVRCwao+VEO6f3NrLmzguHF2txjR/+7VPs/+0RUrOcZOSn4/P6GezyzCly1tPSz54XD1J7y8XV9vzfCE1K2ro9xOIatUsKLrzDHyiuKsHqaOjlwKsnWb6xiq3vX48re9r9rmky8YY7Fxd738qEt0VRVUqX5FNYmVDEkVKixXNBiKSbx5ZiwZZiQUqJqlMQisCdmzojRG4S9YdbqdvXzMoti9h4z0pS0hIx3lJK3v/nd/BX932dl3++Z8IDlOi8xW6iZHEeZUvzqVpZxMm9jazcsoiiqhwy89MTIY1tgxd5otMIByP89sdvYbaZePizt1G6JG/qHKWUSE0izpPWLF9WQNnSPPQT5ymlRGdQObE7EVY5OjQ+K8HqbR3kL77xGLmlGUn1dc59dw50eTi44zTp2U62PrKO/LIshDI5Rrfz1m+P8upTe7nj0eunwikvhITajcCud2LTObDobHgiA9SNHWYw1Is3MjyDYBVbK9k//AYacU6PHWVt+o0LHtOrgUJrBenGTAbCvZwcPcgm921oUuP0WCJhM8uUT77l6ix+jIqZbFM+XcFWwvEgjeN1LHWuvvCOVxCq0JGqd2FRbfjj47T4zlBgKb2k/LA8czF6oSdCiFNjR9jgmr+o9jXBObeoNkfe11xIN2Tg0KcyHBmgxXeWsCt8zQmWANavmp6/qqpgNLyzU34VRXD3+mo21RST4by2dXXexbt4p+LsoSaO7qgjEppdAOhawGI3c//n7uLOT4RJv0AxcyklwfEQO5/cTW55Fn/zxGcwWoxITWIw6bE6ZjcubrxvDdXrKnDnvrMNRVcDqqJw5w1LQEqs73qv5sRVi8uIRmL0dwwTGA9RvqyA9KxkpSBFESiq8rasIUIIVt+4GP9YkG98/glef+Ew/vEQQghUnYo6T3z3QtBU18XYiI9l11dgtSVLPbtzUyldmk9fp4eelmnCZLWbMNuMiTwDpwVVVcgudCMUgcVmQqgKoUDkkvojpWRkYIzOpj4KKrIpqc5LIpBCzBxTIQQ6vTpFria/s9hMON0OIuEo0ejsVcaLqnPJKXHPaO9cAtfZ1Mdwr5eymgKcLnvSbxl5aaRnpuDpG2Wo13tJ5yyEglVnx2lIhHTIiT/nY7GjFvtE+FPjeB0N4+8sEROLaqXYWolFtU7IbPfQMH6SQNyPgsKK1PXzKtRdbqxK2wgkany9OfS7C6rLXWkIIcizFE2pNe73vM5gqPeiyQdAuX0JqYZ0QNDkO039+LELCplcbeiFHp2SICDjMe9U/tlCkGXOJ9uUjypUOoPN1I8fJ6Zd28WPEAKrxTj112S8MvVnLieEEKTZLRRnp2M1vzNyEa8o3tmX4128Q3Fq91lC/qsjx75QqDqV9JxUcsuyMFkvfO8Odg0TDkbIK88htzwbd146GQUunBkpKHOsEx3pdoqXFGBLvbbGq3cChBCkpVhIc1rf9rr6fzOumkkxGo4x6vFjtpmwO61XptaUgJseWsP4aIBnv72d//j8z8jMS+OWh9Zyw/2rSc+6uLpF52N0aJxoOEZ6lhNFTSYZiiJwZTnpbOzDMzBKXlkGAKpeRZmUd51YYCQ8ZAJEYpE3l1LZhSClZKjPixDgznai6i48pglvnsZbvznGwe11dDb1M+71E/SF8I+HqFhWONOTOIHsgvQLLpJGh32EAmFe/cVe3njhUPJLXELAF8KZbsc/NvsD+qT3IBoaZbZqLOpMFShNxhkI9VA/dgwAh96JY5ZEfbNq5Zas9/JM1w8IaUF+0fkd3pvzOItTVs4IM4toYdr9jQyEe6lN3XBVwuOEEFTal3LYs4tA3EfD2AmGIn1INPSKiRXOdVe8D+diTdoWdg29zHC4nzZ/A7/o/DZ3Zj9MpmlmLPtguJfeYBeLU1agXoIAwkKRZy6mxFZFT6iD0aiHn3d8i3tzH6PSXjPjGka1CN3BNgSCQmt50m8mxcwm9x080/U/RLQwT3T8F+/N+RArUtfNaCemRekJttMdaqfKvoxUw9UROrDrnVjVRKhtk+8M/aHuiby8C3t59cLAMudaWvz19IW6eLHnZ8S0KGvTb0AVyTLVmozjiQzR6j9LuiGDElvV2+671xfk2V0n2H6kicFRH06bmU01JTx+6yocloS0vqZJ3qpr4Z9+8TqP3Lic99+0coYYwKuHG/jqz7fz4OblfPKe6fkficU51tTNU68fo75zEFURrCjL5dGbaynJTkuq/6Jpkp3Hm/jm82/x9x++DYtBz49eOcSx5m5AsKoijw9vXU1B5rSVu6FrkD/6+jOJKAogxWbi8w9sZvOyheVtzoeW3mH+68U9LC3OZklRFi/sOcWxxi4isTglOek8dssq1lVP5xePjAf52WuHOdnayyfvWc+KsuT772P/+jTtAyNs++rHURXBwIiPj3/9l3z2vo0caehm7+k2br+uiq2rKvnVnlO8caKZ1ZUF/NFda3HaznuuScFL+8/w9BvH6fWMk5vu4L4NS7lpZTnm86I4Dp7t4P98fxtf+ejtVBdk8r2X9rHrZCuBcJSS7DQe3rKCzcuuVrjh7wcSOd0+Prv+S2x8YC0f/cojAOx8ajc/+b+/ZOVNNTzy1+/BlZuGz+vnj2u/wE2PbOBDf/++hNBXNE7drjM8958v0XKiHVWnsnTjIu755K2UrSieQQQOvXqCrz36n3z56T8nvzKHJ77yHIdfOU4kHKWitoT7P3cnSzcm55+21XXy/De3UX+giZF+LzanlZyyLNbfs4pND6zFNpHf3naqk9/9YCdHXjtBT0s/4UCETyz/i6l1nKJTeOSv38MDf3bXRY9ROBjhEzV/wZq7avnUf3wIgIO/O8Z3/uqnVNSW8OiX7ienNAv/aIDPbfwya+5YyYf/4WEUVeH03ka+dPfXptorWpLPx776fhavn5nzdfyN0zzxlWfpbxtkZGA0sQ56fj/3uT4KQGpmCg/95T3c9uEbpvbpaujl7x/+OgPtQ4kvBHzy3x/n1sc2z2j/7aKpfZCnXzrCoVMdWE0Gbl5fyUN31GIy6ojHJV/4lxdIS7HyxU8mIjDqm/v40XP72HRdOXdsrua7T+3GYjIwNOJjz5FWhIA7tyzmg+9ZMxVR5Q+G+e3OU/x650mCoSgrq/N58PaVlBUmhJECwQgf/eITfO0v7+XZl4+x60ATOp3CQ3fW8uBtiVy53Uda+KfvvEI4EuPuG5fy/ntWk5ay8MgSnz/M6/sb+N2uM3T1ebGaDdy4roIP3LMak1HProNNvL6/EVVVON3Uy323Lqe1a5jTzX184O5V3LiuEo/Xz2921vHmwSb6h8dx2s3ctqma99+9CiEEoXCUp357mCd+fSjp2KsW5/Px911PcX7ivf7yrtM8s+0YPQNestwpvO/Oldy6IXGPNLYN8PNfH6K8KIO9R1vo6R+lvCiDjzy4jrIC14I4zFUjWBI5Vdn67VoyEyRhpt9CCIHRbODBT93CDfdfx++e2M3OZw/yw6++yIHtp/jw39xL1cqiSz7+ZDRcYv9Z2pj1q1kKtF1Gy2GCm4kZYYBzIR6L87dENhSdAAAgAElEQVSP/hcn9zZRVJVD7Y3VZOalEY9p7P3dccLBuS3fugWE+EgpkRLKavIpXZKHXj9zH7PNREr67FagrmALbw29QkzGyLeUkGMuIkXnRKfoCcR8dAfbafKdIqyFsOtSKLNV49TPXAQLIViXfjPdwQ72Dr/GSGSQn7R/A5cxkzxzCSbVTEQLMRIZojfYSSDup8RWRU3KdVct/yjPXIzLmMVguJcm/2l6g4laVIvsy7HrLpyQLKUkKiME40FCcT/BuJ/uUDuQCDPzRBMLabNqxaxaMKuWafGP87yQRsXMBwv+lO80/yNBLcDJ0UM0+U6RbSogw5SDlOCLjTIQ7sUbGSLDlE2FfQmqeuUeIarQsdF1G32hburHjtEf7uH7Lf+M25hF3kS4YDDuxxvxMBDpIa7F2ODaOoNgCSGoTd1AT7CDNwdfwh8b5+cd/8W2vqcotJZjUW3EtCijUQ+9oU7Go15yLEUUWMpI5eoQLIculTxLMY2+OoLxAD9s/XdqnGvINOUkQlrifnyxcVakrqPSnpwDIISg3LaY9em38Er/c/hiozzX/SO2D7xAsbUSqy4FTcbwxcboD3UxFBnAoXdyW9YDlPD2CNag18c/PPEaB+o7qC7MYuPSElr7PPzklUPsO93Of3/ufhwWE0KAK8WGK8XCmY4BBkbGyUqbFtiQUvLKobOMBkJJC/VINMbO48187ckdWE0GlhRlEorE2HWylcMNXfzLH91FZV7G1AICIBaLM+oPcaihix1HGxNy0xX59AyP4Q9FiMaTDVo56Q6+9IGbGR4PsPNYE2c7B2Zsc6nQNEkwHGXH0Uae3HGUdIeF1VUFDI362XumjaNN3XzrT++jtiJRxFYiCUWi+EMRYrP0wR+KMB4IMyl3qEnJoNfH82+dxBeMYDEZeHHvKQ6c7cTw/9h77/C6ruvM+3f6ub2j90YQJAj2KjZ1qpkqtmwpciLLThzHsTO2k8kk45lJ4s9JJslk4jTHjlMcW5aLbBWry6Ioib33ChJE7xcXt997yvxxQZAgQIoSJUXJx/d59Ig49+x99ql7r7Xe9S5Zmvx7VkWEO5bPRp2gZVu2zWv7TtPeN8zChnLKwz6OdPTzFz/ZTDyd44E1rVOKlJqmRTyVoWtwjG8+u5V4KseC+nISmSzD4ynS2XfHwvjPDkkS8YTcdB7tnqTsD54bpq99kI6SLpKxJOHyIF0neomPJChvLETsTcPktSfe4huf+0e8IQ9ta1rI5fLs/cUhjmw7wef/6lMsuHHuFCPLzBvEo0nOHe3iO7//OLl0ntbVs4kNx8mkcmTTU+/R8V2n+YP7/4JMMsuim1tpWTmL4e5hTu4+w2j/GGs+esHJoWgylc1leENuNv1wK53HerjzMzfj8hXmSlEUmb3s6mX7L4YoCviLfZw91DmxfrAZ7h2l+2QfDrdObDhOWX0JPaf7iQ3HKa0vnpy/KpvL+K1vfobBrmHefHInqXga05iZgeMLeVh0yzzMvEl0IMbTf/cS1S0VrL6/oFjq8Diob5sqphYqD/Dprz/EYPcwO36+j+0/34ORfe/ZAX1DMR5/djdul8YffuFOEsksf/u9N8ibFr9y33IkSeA3H1nLl/74p7zwxhGWzqvmuc1H8HscrFlScARlswbP/uIQG29p449+607aO4f5y3/ZRFHYy4Y1LYVv6fZTvPDGUX7twRvweRw89/phvv/MTh69fwXV5UGwIZnK8rW/fZFbVs3iz373XsbiaZz6BRrgivm1/PAbj/GdH20lmzPeMRtEkkScDpW71s+hrjJCZ1+Uv/7u61SXh1i/vJG8YbJ512l+65fX4/XoPP7MLu5YP5elrdVs39/BgpZKFEXC5VT55MallJcEOH5mgL/4zqvUV4VZPr8WTZV58K7F3HtrQYU5Gkvx+LO78LodBHyFtecvtp3g2z/cysMfWUJrUxlHT/fzje++jmVa3L52DqZlc+hED32DMe67bT7hgJvvP72LHz23h889vIag/+0jmR+YgaWoMm6vg3QiQyqRnjS2roRCftP0gIpl2qSTGawZJqDztLii8gCf/J272PjpdTz7T5t56h9f5/Wf7aa0Oow/PF196GqMLm/QjaLKjA2NY1kWEhdynSzLZmwojqxI+IIX8fffRxqGIAj4Ix5M02JsKH5V1/SVH+1g/5snWX7bXH7/25+Z/EAP9UQ5ue8cvdeQDwaFvDZVV2icV8XDX74TT+Cd5cyISIBAzsrRnjhGe+LYtH0EBDyyj7WRO1gaXHfZaywKIg9UfIqwVswr/T8la2Xoz3TTn+me1h8I6JLzXcuvvxsIgkCLdwFnkyemnOeS4Nqreh6/3/k3HBjbMWMtI8POsze6hb3RLVO2r4ls4OaijTPKc1c56/hc4//gic5v0ps+R9pMcyZ5nDPJ41PH/QFxiwRBwKcEebDyV3m293EOxnaQt3IMZHsZyPZeuvcV87NEQeSesocJaRGe7/0RGSvFSG6QkdzgtH4EQBO1GeX/3y8IgsCy4Hp6050cju0mY6XZOfr6lH1UUaPWNfMiRhAEbgjfilv28FzfD4nmhhjLj7JvbNv0fRGQBRlFuDYanG3bPPH6fvad7uFLD6zl7hUtaBMOlX/4+Xb+6cWdfPu5HXzpgTUIgkBJ0ENrbSm7TnRxbnCM4oBn8jmPJTPsOtFNdXFwQnyh0H9/NM7fP7OVhvIwv/eJm6gpKUSeXt59kr/66Zt85/md/M9P3orbMVWCOZ7K8vSWI3x0zTw+ceOCSSdX3rSQLnFGuXSVGxc0YFo20XiaE12XPhPXjkNn+3lwXRu/eueFSNJP3zrE1x//BY+/tnfSwHo3yBkmqUyev//i/Rw808cffu8VcnmD37hnFWGfk6/8w7McONPLLYubJg0s24bTvcP8+WfvYumsQpL60XMD/MVPNvOLvSeZV1cyo4riN5/dxq2LmvjyR9dOGrWWZU+qBF4MQRCQRLHw37+TSuS/J86nJlQ2lXHuaDe5dI50Mstg5zAVTaXk0jmSscJaqPNYD6Zp0rCgIK4y1DXC333xX6hsLucPf/oVwhWFvJ+Dbxzj2//1+/zsr1+gpLaIsouMDSiINzz+9ae4+ZdW8+gfPTg5v5uGOU1nZNPjWxgfifPHz/8ec1c3T/Zj5AxG+8em5CKV1ZdQVl94Hs4c6qT7RC8f+Y3bKKq6NgdUIcVApGZOJQdeP0o2ncPIGvSfHaS4OoIoioyPFNY23Sf7MHIG9fOqJ8fqCbhY88By4qMJ+s4McmTricseq3pOBdVzCu9Zx+FOnvn7l6meU8lDv3ffZdvoTo3Ft7UBkE3l2PHcnms638vh0IleLMtmw5oWGqsLCoQb1s3hqZcP8MmNS5FEicrSAJ/9+A38wxNb6B2I0d45zFceuxG3U5u8Ho01Rdy5bg4lES+z6oo5dLKXJ1/ax4Y1LaTSeV5+6xh3r5/L8vk1AGSyef7tqZ30DIxRVXYhqt82q5z7b18wY8kBURRQryHlRtdk1i1rKhjTQF1liBffOMqZrmHWLS2oiDs0hQ3rWjh0spdte89y2+rZnDw7yLZ9Z0ims5QX+7n3lvmTfVSXBfjpS/s5fmaQ5fML75CmSGiKRC5vsPvwOTI5g4+va8Hn0bFtm6dePsBNK2dxx9o5qIpEbWWIvsExfvDcHm5b0wKA26Wzdlkjt6wqOCJ7BmL8YttxMrmro/B/YAaWqilEKoIgCHSe7Cc5nsblnZrHZE/UIjkf5XK4NIy8QWzkgvFg2zY9ZwaIR1PTPhjnDR1RvOCh94U8rLtvCWeO9jDQNUI8mpzRwNIcCtiQzxiXFbmom1OOx+/k6K52lt82D1m5UGsjnchwYl8HpdURKuqLZ2z/XkMQBMKlfoJFXs6d7GOoJ0qkPDD1mk5MfOe3dZ7sRxBg5e3zJ0UmCoqDKQa6R695TBX1xfjDHk4d7CQVT+MJOKcKYkz8/3Lh1RuL76HcWcfx+H760p1Ec8NkrQw2FpqoE1KLqXM3M9+/gjLH26vXiILI+shdLPKvYmd0M6cTRxjK9pM1Myiiil8JUeGsZbanjUbP3MvWgTpfI0oTdRRRfU+MDAGB2d4FvDX80mTOjVv20uy9OpUiUZBRRR3pHeTrSJd55c9HZSscNXyh8Q84Or6Pw7Hd9KQ7SBpxBEHELRVy3xrdc5jjW4z2AdTMEgQBr+Ln4erPsSp5CwfHdnAmeZxYPkrWyuCUXHhkH0V6OXO9i6h3t1yxrxvCt7HAv5Jdo5s5mTjMYKaXtJlCEmR8ip8yRzVNnlYaXa24Ze80p4UkSKiCDob0tvRIWVDQJAeSJV1VHS+v4ufBys8wy9PK/rHtDGR6yFoZNFHHrfio0Gsod9Rc8fwWBFbS7Glj39hWjsUP0J/pJmUkEBBxK26KtQrq3bOZ7Z1PRCuIAFnW+XpUF74TqqhOlCxQLiuh3jUU4/DZfpoqIqyaU4OuXhDNeeSWRXz35d28tu80v7lxFaoiE3A7mF1VzAs7j9PRP8rixgqkCar15gPtZPN57lx2IaKWN0z2nuohnsrywJp51JZekGxev6CBJ988xFuHzxJPZ3DPkGgd8bu4f03rlOiWOoOwzoX7+/7l5UV8LjYsnY3f7Zw09u5ZMYc/+cEmTnYNX1PfiiRRXxbGoSn4XDqlQQ9lIR+lIQ8hrwtdVYgm0pMUSCiw1Rc0lLOs+YLHvrE8zA1zavmXl3bRNRSjpXrq4v08fmPjqimLK0kSmMkVsb6hjm2/+WvTthfmARtBELFtCxsTARHhbRwaF7f7MMGy8wiIwPQcckkuGA8ndrcz0Dk84YgdZ9aSerpO9BEbGse2CgaWqquUN5Ri2zavfO8NLNPizk/fRKTyghHTurqZhTe38szfvUT3qT5Ka4sQpKnHVDSZh3//vikiUvIMTJLzrJdcNo+RM1FUGUEUUDSF4uqpMuMzO/yEK/x29RBFgbq2ana/dIC+9gF0t85Q9yj1bTWk4mmiAwU6X/fJXiRFpqyhdHKdOH00l8fUdYgw2ebt6qVdbf/vFrZtMzaeZvPOU2zeeWqaUWMYFoosIYoiNyyuZ9v+szz96kE+8+Aq6qum3qfiiBdVuUALr68Ms3nnaWzbxjBNDp/s4+DxHv72e29MaXepwdDcUPyesM1mQi5vsuNABy++eZSzXcNksgbRWIqqi4TVPC6tsOZSZCRJxO3UJr7jAqZpk87keXXrcTbtOEV3fxTDsBgZS7JsIgJ5ftymabH/aA87D5zj3lvaqK0ovEvxZJbRWIrayhDShE6BADTVFvPsa4cZi6cnx1EauaAX4dRl8nlzYs58e3ygsk5VjSXMXz2LLc/vp7qphCU3z0VR5cLNz5vEo0kqJ0LkkixS3VxGLmOw/80TrNrQhtPrJJvK8vIT2+nvGpnxid+z6Sj1cypQdAVRPG+QDTLUE6VubgXaZYrcVs8qpevUAHs2H2Ph2sIkL4gCmq5Oyra3Lm+gfm4lb/58P0tunkvL4jokWSKbyfOD//silmWz7t7FaE51Wv2s9wuaQ+G2h1by1Lde44ffeImPf/F2HG4N7AJVJjmeIlIWRNULi5/S6jAIAh0n+kjEUgiiQHI8za5fHObEvg4aWiuvaTzldUXMv2EWT3/ndV76wVY2PHIDTnchD8M0LOLRJKlElqb5MxtHiqgy17eQub63l1q9Gli2Sc5K4lOD3FJ8L7cU33vZfU0rT85KoQiOaR+WgBrmi41/8J6MaWq/IX6n+c+uuI9l2ZiWhSSJUz6+D1X9OpZtM57M4HPpV/0xtCyLWDKDaVmIgjDZ9ryDIp2xme9fznz/8ms6t/caNa5Gai6h/70buGQP64ruYl3R5fMFjp7qw+kwqSjxTRYmFwSBlaGbmSWt4Jv/9gY3fOHWKx7nI+WP8JHyR97R2HTJyfLQjdekeumQXawM38LK8C1Xtf+JM4M4NIWKUv/kuT5W+5W3bdc1GGU0nmJ2VRHJTI7BscTkb5ZlEfK5SGZy9I3GqS4uOH6qSwLUlAQ5em6QoXlJSoIeLMti04F2AG5bfCF3ImeYHDnXj64qBNyOKf0DeJwalm3TMzROScA7hYqtyBJNFeFJo+/fG7WlIbxObcoYZUnE69JIXiO9ThQFfBN1BWVJRFNkXLqKQ1WQJRFRFMgbJhcbkIIg0Fg+NfqgKjJFATeSJDISS5IzzMmI5HnMrS3GeRkH5NWg4HHOkzW6cCj1GNYIY+nNqFIZPsfKt2lnkDE6cCrX/g14LzGaeh5dqcWltHDpkkqSJWrmVJJL5xjoGELRFXKZAnVvbHCcrpO9tK2fw7nj3dTMqUCURbALQhKyKjN7+dSItSiKVDSW4PI5OXeki9YbmnF6LkSaBEFg1qI6HBNz7pWw/K6FvPXUTr7+8DfY8Kn13PTwaiKVIRxufUaD7P2CIArUt1aTzxn0nhmYlEyfvayRc0e76WsfIDWepvtUHxVNpVMc2/9ZYFoWC2ZX8Mi9S6ksmaqC6NCVyfk5nsrSPzyOQ5PpH4qRyxuoF92rfN7EuiianDetSSeWbdu4nSqP3r+c1YsbphzD4566flDfx/u/40AHT/x8N2uXNfHbj92Mz6PzO//7qWkCbRdj6t82T71ygNd3nuLjdy1m2bxqnA6Vx37v+1PaWJbN2e4Rfr7pEEvmVbO0rWbyN9M0EYTCmvRiilzeMJEkEX3i/CVJRLkKbYPL4QM1sMpqI2x4eBVjQ+P86//+Oa/+eCfBYh/pZIbeM0M0za/iK9/4ZRAKH5Ly2iJW3dnG7teO8gePfouSqjDRoXEkSaSsNkLXqf4p/VuWzbf+55Pksnkq6ovx+F1kUll6zw6iaApLb55L+DJCFxseuYGDW0/xza/+mDlL61FUCX/Yw00fXU793EJYWXOoPPSlDcTHkvz1b/+A+tZK3D4n3e0DjPSNccOd87n94UsmifdZrEzVFDY8vIru0wNsf/kQx/acpaK+CNO0GOgcpag8wGe/9lGKKgre35Ub2njuX9/g5Se2MtA1gsfvpL9zmGwmz7yVjaST115o9u5H1zAyEOOVH+5g1y+OUFIdAWxiw3EGuke5/aFVlzWw3kvYtk3aiPLG4F+zofztjaP+zFH6UoeZH3wA+RrpU+8lRuMp2vtGmFNdjPsSdbN0Ns/fPLOF//qx9VNyJq6Evmicv3l6K5lcnpDXyX99cD3KhBDLUCzJ9zft5cv3v/dJvO8XbNsmmzMYG09hGBaqIuHzONA0pbA9lsIwC17AUMA1ueAciSaRJJF83kRVJAI+J4IokEhmeXPnaUqLfAgC+L0OvBMLlmQqSz5n8ujHLrznlmWTTGVJpXPYto1p2fi8DpwOFdO0GByOU1ZcoGRmsnniiSxFM0TRz2NwJE7A6yRvmAyPJqgsC5BK58jnTbxeB8lklvFEBlEQcLm0grdPEBhPZLBtm0w2j2FYOB0q/gmaTzKVIzbhlVNkiYDfiThxrm/tOk1RyFM4V58Tj1ufkRpyKRKZHNm8wSt7TvHGwTMzLnq8Lp3cRc6myoif5soIu0920zsyTnHATd/oOEfPDdBWX0ZJ8EJdHWuCsjcQjfOnT2yakZLi0lXypjmhJHpRpFEUCLo/PGpfLl1Flqa/n6IgYF6lNxSYUTFVgGkCR5IoTIncXVJNA4GCgXopNEVGV2VSuTyGaXGpLRXxzfzcWnYe04pj21lsLGTRiyi4yFsjYBvYmChSBNu2SOWOEE2/Qon309h2Bts2MKwxskYPkuBEEr2YVhzLzky0C4Ntk8ofZyT5NKW+X0cS3EjidEqwaSUxrXFs7Im+fOTNoYkomYAk+jDt+MRFOR+5VbExwDaxMVDEEIKgkzcHJq63hSKFsewsppUEbERBQRL92HYOj7YIWfTDDHE8URIpbSgBAfrODuINujHyBrWtVZzed5ae0/0kYyl6Tvax8KbWyWd/bGgcURTwhqaXC3B4HCiawvhIYnq+kQChsqsrYDt//Vw+/41H+fGfP8ur33+LZ7/5CvPWtLDhsRtpXd2M99K6pO8TBEGgvKkUSRbpPd2P7tJIjqeom1dNIppgoHOY8ZE4fe0D1M2rLhih/4kgCALFYS+2UIisuJwakiSQz5uTa3/btkmmc/zg2d3oqsLnP7mOJ1/cx5u72lm7rGHy29LTH2U0lsTrLnx3D5/qZVZNIRqlKjJ1VWHO9Ua5WZPR1IJ4hjkDbfr9xPBoArdLZ8HsCtwujeHRJP1D41S9jbz+xejsi1JXGWZuYymqItM/NE7/4Pjk77ZtMzQa5+lXDxIOurljXaEwtGXZCAL4PE4qSwMcOdXH8gW1eFwamWyeA8d6qKsM43iPpOc/UANLEATabmgiWOJj24sHOHWgk7HhcXSnxsJ1zay4rW1KVMoVcLDxK+soqg1xZl8X2UyOpvnV3Hj/ErpODbDl+f0omjyl/7u/sIZzu/sY6hljbCSOy6Oz6s4FrLh9HhUtRYyZ4+i2hi7ppMw0WTOLW3YxZ0k9X/qrR9j0012M9MUQJYHiqjC6a+qFrmku40v/9xFe+8lOju85y+hAjIr6YjZ+Zj033LVgkl4oCALhsgD1rRWTHqZgkY/mxbUFefbCXsxZWk953bunFJ7Pw/rkH3yEF5/dwfC+QUYHYkiySGNbJQvXzp6SBxUq8fHf/uExXvjeFnrODJJJ5aiaU07bHbOxxwwOv3lqmvfL5XPSsqSOspoIecukKzlGvffy3Gtv0M2v/q/7aFvZyN7NxxjqGUOUBYoqgqy6cwFLb56LaeWIG4NYtoki6jilIDkrRcYax7ZNXHIYVXSRMWOkzCgCIrrkRZM8xPP9k+000UPWimNYWSzbwCEHcEg+xvP9mHaenDmz3Lhh5Uib0UI7TJxSEGybvJ1mLFfI0fIoxaiik1i+F8s2kQQFhxwgZybIW2ksTDTRg1MOkDKi5K0UFhZepRhZmB5Ryhkmw7EEsWQWG5sin5uAx4EkigxE44zGU0CB8lNTEkASRRKZHAfO9LL1aAeiACVBLxFfgfYTS2YYjiXYuHLuVCU12yYaTzE0lsTGxqWrlAS8SJLA0FiC1/e3I4kCv3TTQspCXmRRxLZtRuMpYqkMdy+7PM3uUsSSafpG45O0z6qIH4emYJgWo/Ek0XgaQRCI+Fz4XA5EUSCVydEzMo5pWciiSGWRf5qn/J0glzfZtvcsW3e3Y9s2RWEvt6xupqosyM59HezYf5ZczkCSRO65ZR7NDSX09MX4o288z6LWKkbHkuiawn0b5lNa5GP3wU72HOrE5dQ4frqfRfOqWbOsAVkSOXKyj01bT3CifYB//j+/DEA2Z/DqW8fZdeAc4aCbodE4KxbWcfMNzcTG03z1z5/lW3/yENJE+2deOcgffvnuy57PP/5gCw9tXEJ7xxDfevwtvvNnj7BlVztj4yk2rJ/LM68coKN7BEkUaawt4saVswgGXLy25QQjY0mSySyJVJa2lgruWD8Hy7J57rVDHD3Vj6pIFIU9bLxtPi6Hyp5Dnew+2IlTVzjRPsCi1irWLGtEVN7eWJcEAVEQmF9fxvKWahwziOCoikzYd2GR6HPpzKosYtP+03T0jzC3ppg3Dp4lnc1zx9LZUw07AWRRxO92cPuSWVQVzewcqy4OXCZX4G1P4QODKMBVO90vs6Nt2+RmTOAX3hVleSYRjUK03EYSZ6YHSdLMx8mbgwwnnyZvjgAWLnUuAeetjCafx7BGyRqdRNyfQBGDDCefJmOcZTT1PA65AcOKkcjtJ5HdhSqXE3DcSjT9EqaVwLDG8emr0JV6hpM/I507yUjy53j15bjUqd8p2zaJpl8lnTsBiLi0NjzaQvrG/x5J9GJj4FRaSOT2IwoqhhlDEGQ0qZycOYAo6hhmFL9jLX7HjQwlnsS2s+SsfsKu+8ka3YxntqNIIURBI+S8C9NO0Df+bcKu+/A51iAwdb0gCAK6UyVSEaL3dD+58iC6SyNSEaK0vphj207SfaKXdCJD/fyaSaNY1eRCse4Zcj1Mw8S2LGRVnvEeCTMY8pfD8jsXsfCmVna/fJAtT+3kxK52/vzTf88dn76JX/rv919VJOxaIQgCqqZQVl9Mz6k+fGEvkiRRUhthoCNCx5Fuuk70khxPUdtaddX1M/8jYW5jKYdP9PLqluMMjSZwOVTGxlP4vU5uuaEZ27J5bdtJdh/q5Kuf30BFiY+BoXFe3XqcilI/jTWFvNXoeJqX3zpOY3WEnv4x2s8N8Vu/XFBFdDpU7rlpHj9+fi8/en4f5cU+0pk8oiiwbH4NJWHvlYYIFOa6vsEYo7EU/UPjZHMGR071EQm6qasMX1Wtw6JwgbWw48BZegfHOHSiFxumOITeDrUVIXYc6GD7/rN4XDq7D3XivkieP5c3J6/XL21cyqEThZxtt0OjujyI26Vx361t/NNPtvOzlw9QVeqnZyDGsTP9fO6hNVc9jrfDB1/5UQBvtZPln5rLjdJiPIqbkVyUrJmjWC8s2jtTvWDbyKLMKeUs8x+t5+bPLiGo+tGlwkWctaCG9R9dTG96kFhynLAWKHjpbshz/9034lFcmLaFW3aSs/JkzCyn0x2cjnfQ6Kml2lXBntGDDGVHWRqaT42zggWrm1mw+u1VtSJlAR78wpWLlUqyxI33L+HG+y8UbF1x+zxW3D41v+ZPf/LFd3oFp8HCZlBMMbpE4yuPfvKK+wqCQE1zGb/+tY9ObhvOJDky1sfCtjpW3jw9/6eprYqv//A3sW2bgXScvzq6mW8sv/+Kx9GdGms3LmbtxsUz/Goznutn78gP8Knl+JQyShxz6E7tJ2EMYVo5vGoZ9e5VHBn7ObYAsqBSpDXikAMci72EQ/IhCjJepYThzGksTCzbxKVEqHOv5ED0SdxyEaY9s+JPyhzlZOxV8lZmIs+nDIfkI5broSu5h3h+kLBeR4VzAYeiz+CSQ9hY+NUKxnN9JI1hZFFHk9zUuFdwNr4FBIGcmSCo1UvhEUUAAB0CSURBVNLoWT/tmD3DMX6+4yjJTK7Ap55Tw6KGCiRV5ODZPg6e6UMQYCCa4LHbl1JfFmJwLMHOE10c6xzEoSo0lIdZ1VLId+kbHef1A+08t/MYP/nqJ9Em6ijl8gY/23KYgWgcTVWoivi5dVETuipzuGOAg2f7GIol2XywndbaUor8bkRBoL1vpKCi1jPMP33pY1e8v+fx9LajdPSP4nKoKJLER1fPQ1dl+kZivLb/NNFkhvSElPOti5rwOXVe23+aswOjBWWydJY1rXWsnffuJLFt2yY2nub51w7z6MdW0NJYijmxcIzGUryx4xQbb29jdkMJ2/ae5btPbuf/+52N2LbNSDTBxtvacDs1Xnj9CAeO9VBfHeGmVbM4dWaApvpiblhcj3rRpLF0fg2VZQF+/0+fnjKOZCpHUcjNpz6+irOdw7zy5nGWTiQSv1OUhD2MjiU5dKKXubPKONM5xMmOQVYtruds9zDHTvfz37+wgXgiy/ObDrP/aBc3TiTh9g3E+PQnVlIc9k5SRSzb5vTZIZa21dDWUk4wUDDQRVHgxpWzON0xSF1VhNVLG95RMeCg14VLVwl4nNyxrJmI7+qK886qjFBZFGB/ey9Lm6vYfuwcLl1l+ezqqRQ6UaQ84uPg2T7m1pZy+5Lp0sv/2SBQiD6Zlj3NAIqnsqQy+fekhpttQ9/I+JRtpmUxnsqQyxv4XPqM+WpXgohKwLEOh9JEf/yfcZsL8OiF+S+e2UU8s4My3+cIue5gPLOLEs8vkzeHSOdP49fX4dEXMxD/PuPZHWTynQSdt2HZaUZTL1AX+jOCzjuJCR5KvZ+a8fiGNUYiu5dS72fQ5HJAYDjxFKpURon3MTL5djqjX8etL0JXaskbAwiCjGklkQQHYdcDIIj0jP0lXn0VPsdqBETi2Z0ksntRpRKcShNFnk8wmnqetHGWoPNW3NpCRPHyhoiqK5TWFdN5vAfbsomUhwiW+ChvKGXbs3s4c6gTM2/S0FYzSQWrbC6n80Qvve0DlF7kgLVtm+hAjHQiQ6QiNKWe5buFqqusvGcxK+5axIk97Xz7d77H5h9vY/mdC6fJukOBXcTEON8rSIpEZXM5XSd6CZT4CZb4iVSEKK6JkE5kOHOwk3zGoLa18j9l3aWikIeP37WILXvaOXp6gLxhEvQ7aa4rQUAgaxic6hjkkY1LmFVbMKZWL2kgkzPoGxynYSIXa9GcSoJeJ7sPd4INj310JcsnhFMUWWLVwjpcDpWte8/Q2TuK26XR1lw+WZZBkkRWLKgjHHDN6LJJprJs23eGo6f7MSf0Dl5+8xgBn5NHH1iOLfQiSwEkYXqJHQDTSjO3yUMy1cyew12c7TnL0tbZ1FdHkCdyoSJBD0vmFeYCr0tnSWsVsiwSDriZVVeM06Fyy6pmTDvG9kPb8OiVrFrUSEtDyeT8Zdk2mZxBbWWILXvasew0tm1QVVrB3Te24nZpLJlXgyzLbN55ijd3nyHgc/DZT6xmcWuBXeWZuDahi+qeRUIe5rdU4NCvLsL1gRtYaSPDqUQHCSNJuaMYTdLoTvXRleqlylVOtbOC/dEjlOgR/KqXvJ2nLzPISG6MckcJTZ7ayb5SRobNg9spdRThlB1gw4l4OzXOCgzboDc9wCxPPaO5MYZzo2TNHCCgiio5K89QdhSHpKO8j7V83gni+SwdiRGCqpP+dJwihxvLtonl0iTyWQzbojVQhl918MZAOwHVSdrIUeS4EMqPZlP0pmIUOzyE9akLnq2DZ1keqealnuMsDFWSMrKIgshoNoUyofQ0nstwNjFCIp8laxnUecJUuvzsG+kmY+bJmgWPWtY0ODDaTc4y8SoO3IqKJIjE81lUUUKTZAQEyp2+KdGV8xAECYccJKBW4VcryVpJRnMd+JQyVMVJT+oARXoDA5kTbCj/XwiCiGnlOTn+KmGtjgbvOjoS2+hLH0aXvFQ55+OWI+wdfYL+9DFk0cH84P0MZ88wnD014/WWBI0S1xwCWjX7Rn5IWK/DKQeZG7iHpDHMtqF/REAgoFbS4r+D/vRRjsdeJqzXUeZso8TRwqGxp+lNHWIs102Nezl5KUtXcveMBlYqmyNvmCxsqKC1poSQ1zXJ762M+AvKPKLI87uOs/NkF00VEepLQ9y5rDDJfeq2JQS9F1725soiiv1uXt0/9fwsy2ZgLEFjeZhFTZWUBb1oqowoCNy8sBEbm9M9Izx804LJOkUAS5oqCXudfO0Hr13xOb0YnYNjVBb5Wd5cRWXEj1NTMUyLw+cGONo5yNq2eoZjCfad7mFhQwW2BT/cvJ+Nq+bicegc7Rzg2R3H3rWBBQWDMjaepnlCXOb8BDwaS+Fyqvg8DkRRZE5TKX/1ndeAgphOyO+ivMRPKp3D49KJTUQQ3w00VaakyIfXreP3OjHMQiLspZOMeRXy39WVIfoHx+kfjHHb2hYOn+ijs2eUh+9dyt6D5ygt8uLQ1Um529GxC+Ourw7jmlCVkiaOLYkid93cyra9Z4nGklSUBlg8r3qKx+/doKYkQHVxgGOdA5zuGSbgdkxSVWzbJm9apLN5fK6pi8+qogAN5SF2Hu/iwJk+OvqjrGypmZZHqCoyCxvKeW77Mfac7GLprMLi4TwM0yKVyeF2aO/I+/lhhqpI+N0OxhIFaqRpFnIvDdPijUNnSL1HcuiWbXOoo4/BaJyiQGH+GImlON45OCGU4UV+hwtZQZBAkAqUO9ska3QSz+zAocwia3Qiiee/XSJwITIjiU4k0YMgqICNZaUxrDHS+dOIooOAs+DMFBALVL7LnlMeEXWi/4ltZBFFB+epgBY5QEIUHIiCRoHWl0QQZBBERDQsO0c6385w8kk82mKyRjeyGEAQFGQpONFGBHtmOfBLoWgK5Q0lHNlyAqfXwawlDegunYrGEsy8wcld7WgujeKayKR4w8qPLGHLUzvZ+swuWpY34fAU3qGR3ignd7Xj9Dioaam4JgMrNjSOO+BCPJ/kLwrUtVbRsnIWPe0DxIbHZ2zn8jsRJZHhnlGKrqI25tVAkiWqZ5ez64X9FFWFKaoK4/Q4KKkplGA4tfcMsiJRXB256pI0/9FQFPJw763zuXeG1F6nrvLlx26asq0k4uWRjUunbJMkkQ1rWy4rIa6pMsvaalh2UT7SlN81mf/22cvnFgf9Lj5x95LL/t4f/xmKGEGRgjiURkRBI5U/joCCJpeRzreTEzpYs3wx61cuIpr+BZo0jkNpQJGCpHKHqK4x+Y2G+Vh2Gn+gk195MIgsjzGnsZQ5jaUTR7L5yK0l3LS2n5BrNSIKyfxxLDuJYY6hKir33ykhCnVocimp/CmyRi8erRpNvjCHLGipYEHLzAqu5cV+Hr1/aj3SebPKmTdrem3Qy+EDtyxi+TiGZTDH20SRHqIvPYguaVQ4S+lM9mLZNsV6mKWh+SSMFB3Jblq8jcTycUayo3CRgSULInXugrVpWibFepiQGqDV30zaSHM6cQ7DNslYhbyiEj2CR3ZT6SzFJTspd5QQVH2UO0o+FEmT0WyK1/tO0Roo482Bduo9YRyyQl9qnGKHF8My6UxG+XjtIr55/C0ebVyOJAj4LQcIAgkjw67hTpJGlpA+/QV76twB2gLl/ODMHvKWyWg2SVuwgp7UGAdGe6j3hEkZeV7rPUlAK6hdtY8Pc1NZE891HWFJuIrhbBLLtjg5PsiWwbM0eCJ0JqL0pmLM8hXTnx7HsC2ckkKTr4hSp3cGZrqAUw7Q6FlPf/owSWMUj1KMaeXIWSk0yU2dZxWCICMK8hQCTKEOmTgprW7bNqroQhY0JFHBsk0s25hUbROv4hEXzsvtA04pUJCxFjVMO499kWpV4ZgWsqCjik5EQQbbxsLEsLNkrSSKqNPkvWnG41RFAixqrKC9b4TOwSiLmyppqS4mk8vzsy2HaSgL4XFo2JZNJvvuRVI0RebuZS3sOd3N6wfaKQ95WTWndsaci2vFg2vnseVIB1uPnkOVu9mwpBmHpjCWSJM1DJKZHA5NZWVLDUGPk9FEiqxhks2bWHaG8rCPlqprU92UZQmnQ6W7b4yq8uCkEeNz62RzBslUDsuy6egeobTIx3kesjKFBjc1u0WSxWkJw1fCeYWjS/tzaAqZbJ5szsChK7Sfe3vFuNqKEM+9dgSPW2d2Qwmbd5zCMEx8bp2A38loLEU2myeZzpHJ5im+KFdCkqRpdDFBgMbaIuqrI+w5dI7te88SCXmY01SYrGRJIm+YU1TmrgZBj5Pbl8ziTN8o331lDx0DUUonalvFU1l6hmNURHzctXwqlcuhKcytKWXL4Q5e2HmMRDrLTQsbkC/JrZAlkZbqYta11bP92Dk0dSdza0rQVYV0Nk/vyDhuXeWeVXNwXIOYRdfgGNm8QTqXpz8axzAtOgeiHOscQJNlAh4nfrfj6il+1wBdVagvCyGKAi/tLkhOe50a/aNxNh88g6rI5PJXt7B/O5imzT88t51lzdUossihs33sPtnNstnV1JeF3nl/VpxEZjeZfDuaXAVImHYCQVCRRB8Fo0pAFoNkjV6iqddQ5SImtNwm+3Eo9Zh2HFn0IQgqmlRWaCeFyZn9RFOv4lRb0OSyKcdXxACKXEQsvRlJ9KDJFXi0xQwmfsho6rkC/U9fi8X065e3Roil38Cy03j1lVh2CtNKIggaknieOjV1nBYGyexh0vlTWFYaUXDgVtsKxtpFUDWFquZyRvqiBPsCkwp9JbVFuP0uDm89QXl9MYp2Qcxg/ro5rPzIErY+sxtf2Et9Ww2maXLozeOc3HuGtQ+upLyp9JocC89961UQBYqqwrh9TmwbBs4NsfvF/UTKg1RfZuHZsryJN36ynaf++gWi/WNoTpV81qC6pYKKptIZ27wdJEWiZk4VsZE4Paf7mb9+LgCRihC+iJdj209SVl+C5rggSW7bNj2n+8ll8owNxhjtHyObzNJ5rAen14Gqq4TLgzjcVy8AdSmGukdIxlLkMjn6O4awgd4zg5zc046qqTi8OkWV4Q/F+vHDAsOKIggSo+mX0OUKEtlDiIKLjHEOUVDJGr241Cyi7SCb70ISXFh2jkT2IPHsHkTBRSp7lIBzPSOpF/E71mBPU0oWkAQX5/MebWxyxiBp4zSGFcWpNE+2VSkib46SM/uw7Gwh8voB3a4P3MByyQ4M2+BI7CSxfAnRXIwzyU58igcbmxI9zK7RgyiCglsp1CVSRRVREKel9+ZsA0WQOTx+El3SKdbDBBQve0YPUuYoRhMV9kQPYdsWIS0443g+TJDFguGQNHK4FY2T40MUOzz4VAfrShpwyApf2P4kH6tZQNrMs6KoBo+iY9oWB0Z7OBTtwymr3F89nxLHdD5tUHNxINrDskg1R8b6sG34WG0RftVBZyI6uZ9b0VgaqSKkufm7Y29yJNqPX3NwW8VsTo0PsW2wgyPRPhq9ETaUt/DmQDtvDrRT4vTiVXW6ElH6UjHWlTbOWP/Eti1Sxih96cPk7ULivVsOE9bqyVoJsmYCh+TDLYfxK2Ucij6NLGoE1CqK9Vmcim8iayawbJNiRzNZMz6l/5BWR3/6KEfHXpyYTGd+m3JWkq7UXgYyxwlolWiimyQXFsACAmXOVo6MPc/Rsecx7CwVzoWY9lQvclCtImdeyANzyTPnp+mazJKmSpori3h2x1EOnOmlusjPWDLD0XMDfP6eVeiqzGsHTk9pJwoFCe2Z8y+mQxQF6kqD1JYE2XGik/3tPdQUB2meqC/0XqIk6OUT6xdwqmeYxzfto7oowPKWavxuB2VBL7cubMLr1MnmDZQJj7gmSyxurJhUMUtdQ+FGQRDwunXWLGvg6ZcPFCJIPieL51VTHPbQOrucN3eeZvu+s4yOJbn/jgVXtVBuqi1m7+FO+gZjzG+poLW5HFEUeGHTYXoHYkTH0/zsxf3UVoWZdYUcSo9LY25TGf/64234fU5i4+m3PXZZiZ8zXUMsn19LKOAmNp6mojSAKArUVoYpjfj43s92YVkWLqdKS1PZFfuzLJunXjpANmdgmiY+rwOv+4Kx3VhTxJ5D5+gfHGf+nMK5Xm30YmlzNaZl8+KuEzyz9chEEnGh/pHHqVFbMvN3t7W2lOKAh32neqkuCdBYEZkxj8rn0nnopoV4XTq7T3az63gXwkTul67J3DS/8Zrnym/87C0S6Sw5w6R3JEY6a/Dz7UfZduwciiRxy6JGNq6aywcxK0uiyNzqEj62to2Xdp/kn1/chUNT8Dg1Vs+txe1Q2Xb03DUfR5ZEHr19CbtPdPHEpn0kMjksy2JhYzkbV80l4nvnAiGi4EQUNDSpAl1pQJYCgIkgqHil5RMRIwFNriDo3IAkupFFP25tAZLgQhR0/I4b0eRKFClC3hzExkIUCtEbTS4j5LwbSXQhCNMNalHUCDo3kMmfxcZGFBzoci0Bx83YdgZZDOBQGslbg8iiH1OqQEAgY5zDtFLIog9RKMGttSEKOoZzHFn04NVXIgmOiTwuE1FQcGsLYMLh5tfXF4xIwcVMz4ikSEQqQ8gTisnF1YXvnsvnpLgmwrHtp1hx96JJoRJBEHB6HDz0e/fhj/jY8dxetj69C9sGh0dnzQMruOWTa65ZhCI5nmb3K/sxciaiJKKoCrZtUd5YyvqPr5yse3UpFt/Wxh3HbmLrMzvpOtGLJIs4PQ4e+PLd79rAEkWBoqoQmkMll85R1lA4tsOjU1QVZteL+yhrKJmSc29bNt/88nfJZXJkk1n6zg6Simd45u9e5vUfbUPRZD7xuxtnpDleLZ76mxdp399BPptnsHMY27J54yfbObr9JIoqUzmrjM/95a9Mk8r//zOcSiMubR5nRn4fQxlDkcIoYkG9WhZ96EotTrUJARFFCuNSW9GVKsYym5AlP5pUQc4cwLZNREHDp7+9mnE6344ggEOpI50/g1dbikdbhGmlsG0TVYogCCJOtXHSof5B4AM3sNyyi2ZPPQkjhVt2ElT9hLUgiliIVJToEQy/iSoquGQnPsWLT3GjSxpF2lSvmiaqlDqKCGp+gqofAYFVkSWkjQw+xcNsbyOjuTFUUcGjuFEEGdM2J+v3NHsbUMUPBz0QwCEp6LJCbypGlSvAnkwXqihh2CYmFlnTQBULFrssiHiUC9QbAYFSh5ew5qY9PkylK4B8CTVvlq+Y57qO8GDdAn58dh+6pOCUp3NJHbKCIsoooohpWyiiVKAG2pAzjUIhVkkmbRpY2Ji2RZHuYSSbpNoVwK1ojGST6JJyGTUyAVV0EtbrEBDRRDdetRSH5CNpjGBh4pB8yILGHP/dJI0hBEHGKQdwSUHqPWux7Dyq6MIpB8iaCXTJiyxqzPHfiV+toMV/B6adRxE1ivSZZX01yYUuefEp5XjVEgQkAmoloiCji14Whj6BVymjyXsjpp1HFlQ8SnEhUiXoKKJOo3c9LjmCW46QMWPY2DjlmReV5waiPL/zOHnDJJ7OsmJ2NZoqE5ZcVBb5+fYLO9BVCZc+NdIU9Dhx6Rr/+OJO5tWWsrKlhrDPxUu7T3Cie4jR8RTfeXEnNSUBNixuJpM3+NdXd5PK5jFNi5DHSeAiKd+ZYNk2P9i0j87BMfpGx/mXV3Yzt7qYxU1Xlu1/fNM+xpMFRTtNkSgP+1AkkZaqYjoHx/jmc9uQRZGG8jDr5tUTcOvcv3oeT751CFUpRFtWtFSzYnb1FY9zJei6wk2rmunoHiGXN3A6VDxuHVmWWL20gXPdo2SyeXRNprG2YAwVhz382i+tBkBVZRa2Vk1IWRewcG4lQb+TXM4gErpQELe2MkxJkY9ZdSX4fQ6CfheqIrF8Ye1kTkIk5Obe2+YT9DmRZYlPPrCMnv4xFEUi5HeRSF2Z5qVrCo/ct4yyYj+yLPIrH12B11Pwwvq8Du6+ZR7dfVEkUaQo7KEkUnCmLG2rxrJtdG3qN00QBObOKiOTzSNJIn6vg9LiC4IR8+dW4Pc5yOUMikIe3olTXFdlVrfWUV8Won80TjKTQxAENEUm4HFQHppe0BqgJOjhc/esZDiWJORzEnBPL40AE7LUER8P3biA1a21jCXSGKaFKkt4XTplIR+qfLHQEbTVl/O1T22gpvjqVKnuXN6MYV4+eld9GXGNq0FJ0MOn71iGJIoEPdNV7/7HI7dwaZA06HWycdVc5jeUM5ZIIwB+t4P6shDLZldz9/KWSUnjgNvB1z51O9UT53r+eC5dRZ/IR/jcPSuRRHEyyre4qZI/+fSdrJxTzYKGcroGx0jn8jg1hYqIn5KAZ1qdwsaKCH/86TspD3sv660XRSdOZRYefdHkNr9j3bT9JMFBwDlzlN+tFXKAFSkATJUoF1Av2+48NLkCTZ4aefHqU2lUKlMdTZadQxY7cGsLp0TFgs7LU6UcSv1F/2647H5QeP8qmsr43e9+HqfHQeWsssnt933hDlbcvZiKxtIpdD9BFCivL+Fjv30PK+5eTDyaKLz/EQ/lDaV4g+5pVLnGhXV89Yf/hfKGmQ2jS3HP525l+V0LScRSGDkDWZHQXRpFVRGKqyOXFZMIFPm474t3sOT2NhJjKWzLRndp1Mx99yVeBEEgXB7id7/7eRRNoXaiXIwgCGz41HrmrZ5NcW0R+kV0Y0EQuO1X1l1Rqbm0dmbnV1FVmK8+8VuEK68cqV26YQHNSy5/f11+54eGsnjHuoKg0bVSv68V8dwBUvmTuNV56EotsexWkG1c6hwEZPLmCOOZ7bjUVhQpQiyzFctO4VLmEE1vwrYNHEojICAKM69bDDNGPHeQZO4IDqWWnDlEIncQVSo8+4YVx7DGyJn96HIVkugimTvCeGYnbnUuknh1+cLXCsG+0uP5HiYxTu/6QgHcS4vhXvr31fRzcV82Ba//5G/CeXrXhxsZM8+L3cc4HhtgbUkDb/S3s660gROxQUazSTKmwdJwFWtLG/n46//Mj9c/BoBpWxyJ9vFyz3E2Vs/jjYF22gLlLAxXTjnrU+ND/JcdT/Kj9Z/ib469gUNSuL9mPk+c2cORsT5WFdVR6wnRm4qxNFJDSHPyfw5v4teaV/Gdk9sIak50SeFItJ+vtN7Iv7XvwikpuGSVBaFK3uxvp84TwrAtTo8P8VjTiml5YB8WjOf76UzsIqzXU+K4etW8a0EinS2o503kVZQGPBO0PYGuoSjJTB5JFHDpKqIoTNKt8qbJ0FiSsUQaj1OjyOdGU2V6R2Ik0jmSmRwuh4pLUykP+zAtizN9o+QME0ks1Lkq8rsnc+Gi8RTpnEGR3z0ZqbBtm46BKNm8QSZn4HFq+F06Ie+VPdntvSNk8gaiUKA3VUb8yBM5I6PjKUYTKSzLnhyDIkuksjm6h2OTSfzFfg8h7/TF53Vcx3X8x4BlZzHMGKLoQBY/GHnv9wqmlcSwxlGk4ESU7Tqu4zreDXLGAJadxSKPIgYRBZ2c2YcoaMiiD5DJW8MIKChScOLdiyKLASRBJ2v2ISAVyjyIDvLmKJo8PSpq2Tny5gimlUCRCg7tvBlFFHUERGTRS84cRhBEFDEEiOTN4cI4pADiDBHwa8JlbJV/NwPrOqbDtm0SRpa0kcej6CSNLG5FI2MapI1CPlBQc6KJMl3JMarcgcl2Wcsgkc/iVx3E81kUUcKlaFMMrLxl0p0co8YdZCSbRBAEPLLGaDZFzjJwyAq6pGDaNg5JQRJERrJJwpqLkWxyMpqVt0yKHB6GM4V8LFWU8aga47nsZIQtZxn4Vee0KNqHBaZtkLdSSIKKcgUFqOu4juu4juu4juu4juu4OpzPaBZ4+wDKTH+/m5y2mYI2FwdX3kng5h3juoF1HddxHddxHdfx/9q1YxMAYBgIYvtvnQkSUhwujDSB28MPAJHbbHr4DAAAgLUEFgAAQOQ9EQQAAOCbDxYAAEBEYAEAAEQEFgAAQERgAQAARAQWAABARGABAABEDiNSJBKiejvg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2" name="Picture 1" descr="Screenshot (38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5875" y="180975"/>
            <a:ext cx="9620250" cy="64960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reen Color">
  <a:themeElements>
    <a:clrScheme name="Green Color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99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AACAAA"/>
      </a:accent5>
      <a:accent6>
        <a:srgbClr val="8AB900"/>
      </a:accent6>
      <a:hlink>
        <a:srgbClr val="CC3300"/>
      </a:hlink>
      <a:folHlink>
        <a:srgbClr val="996600"/>
      </a:folHlink>
    </a:clrScheme>
    <a:fontScheme name="Green Color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Green Colo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99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AACAAA"/>
        </a:accent5>
        <a:accent6>
          <a:srgbClr val="8AB900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4131</Words>
  <Application>WPS Presentation</Application>
  <PresentationFormat>Widescreen</PresentationFormat>
  <Paragraphs>88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5" baseType="lpstr">
      <vt:lpstr>Arial</vt:lpstr>
      <vt:lpstr>SimSun</vt:lpstr>
      <vt:lpstr>Wingdings</vt:lpstr>
      <vt:lpstr>Wingdings 3</vt:lpstr>
      <vt:lpstr>Arial</vt:lpstr>
      <vt:lpstr>Bahnschrift SemiLight</vt:lpstr>
      <vt:lpstr>Mangal</vt:lpstr>
      <vt:lpstr>Segoe Print</vt:lpstr>
      <vt:lpstr>Segoe UI</vt:lpstr>
      <vt:lpstr>WordVisi_MSFontService</vt:lpstr>
      <vt:lpstr>Symbol</vt:lpstr>
      <vt:lpstr>Century Gothic</vt:lpstr>
      <vt:lpstr>Microsoft YaHei</vt:lpstr>
      <vt:lpstr>Arial Unicode MS</vt:lpstr>
      <vt:lpstr>Calibri</vt:lpstr>
      <vt:lpstr>AMGDT</vt:lpstr>
      <vt:lpstr>Green Color</vt:lpstr>
      <vt:lpstr>Review Rating Predication</vt:lpstr>
      <vt:lpstr>PowerPoint 演示文稿</vt:lpstr>
      <vt:lpstr>PowerPoint 演示文稿</vt:lpstr>
      <vt:lpstr>PowerPoint 演示文稿</vt:lpstr>
      <vt:lpstr>Web Scraping Details</vt:lpstr>
      <vt:lpstr>Exploration of Target Variable Ratings</vt:lpstr>
      <vt:lpstr>Data Pre Processing </vt:lpstr>
      <vt:lpstr>Word Cloud for getting word sense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Machine Learning Model Building</vt:lpstr>
      <vt:lpstr>PowerPoint 演示文稿</vt:lpstr>
      <vt:lpstr>Final ML Model</vt:lpstr>
      <vt:lpstr>Machine Learning Evaluation Matrix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Suraj Kumar Soni</dc:creator>
  <cp:lastModifiedBy>pranay</cp:lastModifiedBy>
  <cp:revision>1559</cp:revision>
  <dcterms:created xsi:type="dcterms:W3CDTF">2020-12-29T14:55:00Z</dcterms:created>
  <dcterms:modified xsi:type="dcterms:W3CDTF">2022-12-03T11:24:30Z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6A9E5918D763443BBEE7C236F4E313C1</vt:lpwstr>
  </property>
  <property fmtid="{D5CDD505-2E9C-101B-9397-08002B2CF9AE}" pid="3" name="KSOProductBuildVer">
    <vt:lpwstr>1033-11.2.0.11417</vt:lpwstr>
  </property>
</Properties>
</file>

<file path=docProps/thumbnail.jpeg>
</file>